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1"/>
  </p:handoutMasterIdLst>
  <p:sldIdLst>
    <p:sldId id="275" r:id="rId4"/>
    <p:sldId id="277" r:id="rId5"/>
    <p:sldId id="279" r:id="rId6"/>
    <p:sldId id="322" r:id="rId8"/>
    <p:sldId id="325" r:id="rId9"/>
    <p:sldId id="309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01"/>
        <p:guide pos="29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909945" y="1929130"/>
            <a:ext cx="4754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季度工作总结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0" y="313690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Q2</a:t>
            </a:r>
            <a:endParaRPr kumimoji="1"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5"/>
          <p:cNvSpPr txBox="1"/>
          <p:nvPr/>
        </p:nvSpPr>
        <p:spPr>
          <a:xfrm>
            <a:off x="5928995" y="1204913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8" name="文本框 6"/>
          <p:cNvSpPr txBox="1"/>
          <p:nvPr/>
        </p:nvSpPr>
        <p:spPr>
          <a:xfrm>
            <a:off x="5928995" y="2887663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5928995" y="4569778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工作展望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235325" cy="2167890"/>
            <a:chOff x="3918" y="1985"/>
            <a:chExt cx="5095" cy="3414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39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095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落花坦克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逍遥驾驶员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战机坦克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舒克坦克、贝塔坦克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舒克驾驶员、贝塔驾驶员</a:t>
              </a:r>
              <a:endPara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94830" y="3171825"/>
            <a:ext cx="3442970" cy="1844040"/>
            <a:chOff x="10858" y="1986"/>
            <a:chExt cx="5422" cy="2904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284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问题处理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日常：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GS/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测试反馈的玩家问题答疑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周常：周热更痛点问题处理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月常：版本表格合并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支线：无限纹章回能问题跟进与调整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863340"/>
            <a:ext cx="3235325" cy="1844040"/>
            <a:chOff x="3918" y="5820"/>
            <a:chExt cx="5095" cy="2904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50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内容设计与数值规划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部件精炼数值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PVP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天赋数值、平衡性调整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多人组队玩法设计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未实装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怪物强化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词缀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设计与跟进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94830" y="1260475"/>
            <a:ext cx="3568700" cy="1520825"/>
            <a:chOff x="10858" y="5820"/>
            <a:chExt cx="5620" cy="2395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内容优化与扩展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620" cy="1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驾驶员养成与技能扩展到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阶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PVP2.0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调整，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PVE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坦克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2.0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调整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神器出战价值优化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现三位一体神器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zh-CN" altLang="en-US" sz="1400" u="sng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894830" y="5478780"/>
            <a:ext cx="4149090" cy="874395"/>
            <a:chOff x="10858" y="7794"/>
            <a:chExt cx="6534" cy="1377"/>
          </a:xfrm>
        </p:grpSpPr>
        <p:sp>
          <p:nvSpPr>
            <p:cNvPr id="9" name="文本框 6"/>
            <p:cNvSpPr txBox="1"/>
            <p:nvPr/>
          </p:nvSpPr>
          <p:spPr>
            <a:xfrm>
              <a:off x="10858" y="7794"/>
              <a:ext cx="311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新项目预研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3"/>
            <p:cNvSpPr txBox="1"/>
            <p:nvPr/>
          </p:nvSpPr>
          <p:spPr>
            <a:xfrm>
              <a:off x="10858" y="8519"/>
              <a:ext cx="6534" cy="6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战斗相关的体验、玩法、系统等深度参与讨论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992630" y="752475"/>
            <a:ext cx="7907655" cy="3689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继续做好商业化内容数值支持：参与设计讨论、验收反馈，在控制数值强度的情况下突出其售卖兴趣点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继续做好现有内容</a:t>
            </a: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优化：</a:t>
            </a: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驾驶员养成与技能扩展到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阶、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PVP2.0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调整、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PVE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2.0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调整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进行部件精炼数值支持，进行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PVP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天赋的数值支持与后续持续调优，进行怪物词缀的设计与跟进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花费大量时间精力进行日常性、周期性、偶发性的问题处理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在商业化内容设计与问题处理上，开始与运营同学更深入的交流与合作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深度参与新项目战斗相关的各项讨论</a:t>
            </a:r>
            <a:endParaRPr kumimoji="1" lang="en-US" alt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26285" y="4714240"/>
            <a:ext cx="8329930" cy="1867535"/>
            <a:chOff x="3298" y="7112"/>
            <a:chExt cx="13118" cy="2941"/>
          </a:xfrm>
        </p:grpSpPr>
        <p:sp>
          <p:nvSpPr>
            <p:cNvPr id="2" name="文本框 19"/>
            <p:cNvSpPr txBox="1"/>
            <p:nvPr/>
          </p:nvSpPr>
          <p:spPr>
            <a:xfrm>
              <a:off x="3298" y="7740"/>
              <a:ext cx="13118" cy="23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0" lvl="2" indent="-34290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</a:pPr>
              <a:r>
                <a:rPr kumimoji="1" 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版本内容带来的配置工作多</a:t>
              </a:r>
              <a:r>
                <a:rPr kumimoji="1" lang="en-US" alt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——</a:t>
              </a:r>
              <a:r>
                <a:rPr kumimoji="1" lang="zh-CN" altLang="en-US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随需负责的版本内容相对减少会有所缓解</a:t>
              </a:r>
              <a:endParaRPr kumimoji="1" lang="zh-CN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0" lvl="2" indent="-34290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</a:pPr>
              <a:r>
                <a:rPr kumimoji="1" 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双项目产生的会议较多</a:t>
              </a:r>
              <a:r>
                <a:rPr kumimoji="1" lang="en-US" alt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——(</a:t>
              </a:r>
              <a:r>
                <a:rPr kumimoji="1" lang="zh-CN" altLang="en-US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会议必要情况下</a:t>
              </a:r>
              <a:r>
                <a:rPr kumimoji="1" lang="en-US" alt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r>
                <a:rPr kumimoji="1" lang="zh-CN" altLang="en-US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提升会议质量有利于会议时长减少，会议更有价值</a:t>
              </a:r>
              <a:r>
                <a:rPr kumimoji="1" lang="en-US" alt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包括不限于：讨论纲要、如何围绕核心讨论而不是被细节带偏等</a:t>
              </a:r>
              <a:r>
                <a:rPr kumimoji="1" lang="en-US" alt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endParaRPr kumimoji="1" lang="zh-CN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0" lvl="2" indent="-34290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</a:pPr>
              <a:r>
                <a:rPr kumimoji="1" 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花在日常周常问题处理上的时间过多</a:t>
              </a:r>
              <a:r>
                <a:rPr kumimoji="1" lang="en-US" altLang="zh-CN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——</a:t>
              </a:r>
              <a:r>
                <a:rPr kumimoji="1" lang="zh-CN" altLang="en-US" sz="16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招人，招切实能解决各种问题的能干活的人</a:t>
              </a:r>
              <a:endPara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6147" name="文本框 3"/>
            <p:cNvSpPr txBox="1"/>
            <p:nvPr/>
          </p:nvSpPr>
          <p:spPr>
            <a:xfrm>
              <a:off x="3298" y="7112"/>
              <a:ext cx="1018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0" lvl="2" algn="l"/>
              <a:r>
                <a:rPr lang="zh-CN" altLang="en-US" sz="2000" b="1">
                  <a:latin typeface="微软雅黑" panose="020B0503020204020204" charset="-122"/>
                  <a:cs typeface="微软雅黑" panose="020B0503020204020204" charset="-122"/>
                </a:rPr>
                <a:t>该季度</a:t>
              </a:r>
              <a:r>
                <a:rPr lang="zh-CN" altLang="en-US" sz="20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依然存在前瞻思考工作时间被挤压问题</a:t>
              </a:r>
              <a:endParaRPr lang="zh-CN" altLang="en-US" sz="20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2093913" y="4505325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"/>
          <p:cNvSpPr txBox="1"/>
          <p:nvPr/>
        </p:nvSpPr>
        <p:spPr>
          <a:xfrm>
            <a:off x="2094230" y="17303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87930" y="1260475"/>
            <a:ext cx="3493770" cy="2167890"/>
            <a:chOff x="3918" y="1985"/>
            <a:chExt cx="5502" cy="3414"/>
          </a:xfrm>
        </p:grpSpPr>
        <p:sp>
          <p:nvSpPr>
            <p:cNvPr id="6147" name="文本框 3"/>
            <p:cNvSpPr txBox="1"/>
            <p:nvPr/>
          </p:nvSpPr>
          <p:spPr>
            <a:xfrm>
              <a:off x="3918" y="1985"/>
              <a:ext cx="538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商业化内容设计与数值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157" name="文本框 13"/>
            <p:cNvSpPr txBox="1"/>
            <p:nvPr/>
          </p:nvSpPr>
          <p:spPr>
            <a:xfrm>
              <a:off x="3918" y="2711"/>
              <a:ext cx="5502" cy="26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在新坦克、新驾驶员、新神器设计与讨论层面，给出合理性意见，提高设计水准、减少实现中的坑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数值层面更关注战斗体验，与运营充分沟通，突出其爆点以实现顺利售卖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894830" y="3863340"/>
            <a:ext cx="3442970" cy="1844040"/>
            <a:chOff x="10858" y="1986"/>
            <a:chExt cx="5422" cy="2904"/>
          </a:xfrm>
        </p:grpSpPr>
        <p:sp>
          <p:nvSpPr>
            <p:cNvPr id="6151" name="文本框 6"/>
            <p:cNvSpPr txBox="1"/>
            <p:nvPr/>
          </p:nvSpPr>
          <p:spPr>
            <a:xfrm>
              <a:off x="10858" y="1986"/>
              <a:ext cx="327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IV.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新项目预研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文本框 13"/>
            <p:cNvSpPr txBox="1"/>
            <p:nvPr/>
          </p:nvSpPr>
          <p:spPr>
            <a:xfrm>
              <a:off x="10858" y="2711"/>
              <a:ext cx="5422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规划战斗期望、属性比、职业定位等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发掘主线支线中的战斗玩法乐趣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设计战前与战中策略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参与项目</a:t>
              </a:r>
              <a:r>
                <a:rPr lang="en-US" altLang="zh-CN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Alpha</a:t>
              </a: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制作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87930" y="3863340"/>
            <a:ext cx="3235325" cy="1844040"/>
            <a:chOff x="3918" y="5820"/>
            <a:chExt cx="5095" cy="2904"/>
          </a:xfrm>
        </p:grpSpPr>
        <p:sp>
          <p:nvSpPr>
            <p:cNvPr id="6152" name="文本框 7"/>
            <p:cNvSpPr txBox="1"/>
            <p:nvPr/>
          </p:nvSpPr>
          <p:spPr>
            <a:xfrm>
              <a:off x="3918" y="5820"/>
              <a:ext cx="50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II.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内容设计与数值规划</a:t>
              </a:r>
              <a:endParaRPr lang="zh-CN" altLang="en-US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文本框 13"/>
            <p:cNvSpPr txBox="1"/>
            <p:nvPr/>
          </p:nvSpPr>
          <p:spPr>
            <a:xfrm>
              <a:off x="3918" y="6545"/>
              <a:ext cx="5095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怪物词缀实装跟进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新坦克、驾驶员设计与数值规划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无人机数值规划提供支持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无人机副本难度提供支持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94830" y="1260475"/>
            <a:ext cx="3442335" cy="2490470"/>
            <a:chOff x="10858" y="5820"/>
            <a:chExt cx="5421" cy="3922"/>
          </a:xfrm>
        </p:grpSpPr>
        <p:sp>
          <p:nvSpPr>
            <p:cNvPr id="6153" name="文本框 8"/>
            <p:cNvSpPr txBox="1"/>
            <p:nvPr/>
          </p:nvSpPr>
          <p:spPr>
            <a:xfrm>
              <a:off x="10858" y="5820"/>
              <a:ext cx="426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III</a:t>
              </a:r>
              <a:r>
                <a:rPr lang="en-US" altLang="zh-CN" sz="2400" b="1">
                  <a:latin typeface="微软雅黑" panose="020B0503020204020204" charset="-122"/>
                  <a:cs typeface="微软雅黑" panose="020B0503020204020204" charset="-122"/>
                </a:rPr>
                <a:t>.</a:t>
              </a:r>
              <a:r>
                <a:rPr lang="zh-CN" altLang="en-US" sz="2400" b="1">
                  <a:latin typeface="微软雅黑" panose="020B0503020204020204" charset="-122"/>
                  <a:cs typeface="微软雅黑" panose="020B0503020204020204" charset="-122"/>
                </a:rPr>
                <a:t>内容优化与扩展</a:t>
              </a:r>
              <a:endParaRPr lang="en-US" altLang="zh-CN" sz="2400" b="1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" name="文本框 13"/>
            <p:cNvSpPr txBox="1"/>
            <p:nvPr/>
          </p:nvSpPr>
          <p:spPr>
            <a:xfrm>
              <a:off x="10858" y="6545"/>
              <a:ext cx="5421" cy="3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发起或协助建立更完善的属性说明、玩法说明、效果说明等文档，利于对内对外的解释与说明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1400">
                  <a:solidFill>
                    <a:schemeClr val="accent4">
                      <a:lumMod val="50000"/>
                    </a:schemeClr>
                  </a:solidFill>
                  <a:latin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擂台赛优化方案</a:t>
              </a:r>
              <a:endPara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(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如有可能</a:t>
              </a:r>
              <a:r>
                <a:rPr kumimoji="1" lang="en-US" altLang="zh-CN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)</a:t>
              </a:r>
              <a:r>
                <a:rPr kumimoji="1" lang="zh-CN" altLang="en-US" sz="1400" dirty="0">
                  <a:solidFill>
                    <a:srgbClr val="4E4843"/>
                  </a:solidFill>
                  <a:latin typeface="微软雅黑" panose="020B0503020204020204" charset="-122"/>
                  <a:cs typeface="微软雅黑" panose="020B0503020204020204" charset="-122"/>
                  <a:sym typeface="+mn-ea"/>
                </a:rPr>
                <a:t>推动战斗规范，解决伤害源、属性生效范围等底层问题</a:t>
              </a:r>
              <a:endPara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sp>
        <p:nvSpPr>
          <p:cNvPr id="11" name="文本框 2"/>
          <p:cNvSpPr txBox="1"/>
          <p:nvPr/>
        </p:nvSpPr>
        <p:spPr>
          <a:xfrm>
            <a:off x="2487930" y="19589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工作展望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1980883" y="6676073"/>
            <a:ext cx="8147685" cy="1079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11"/>
          <p:cNvSpPr txBox="1"/>
          <p:nvPr/>
        </p:nvSpPr>
        <p:spPr>
          <a:xfrm>
            <a:off x="2487930" y="6167755"/>
            <a:ext cx="82619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期望早点从天天处理各种杂活的泥潭中爬出来，多做些对</a:t>
            </a:r>
            <a:r>
              <a:rPr 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自己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项目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更有</a:t>
            </a:r>
            <a:r>
              <a:rPr lang="zh-CN" sz="16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价值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的工作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COMMONDATA" val="eyJoZGlkIjoiMDE5NTBmMjc5ZTFmYmMyZjJkMDBmNmJhNmQyYzJiZTYifQ=="/>
</p:tagLst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92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wepie</cp:lastModifiedBy>
  <cp:revision>335</cp:revision>
  <dcterms:created xsi:type="dcterms:W3CDTF">2019-11-13T05:19:00Z</dcterms:created>
  <dcterms:modified xsi:type="dcterms:W3CDTF">2022-08-16T12:25:33Z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15A4A37C00304285B5D65EF58C4BE828</vt:lpwstr>
  </property>
</Properties>
</file>