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1"/>
  </p:handoutMasterIdLst>
  <p:sldIdLst>
    <p:sldId id="275" r:id="rId4"/>
    <p:sldId id="277" r:id="rId5"/>
    <p:sldId id="279" r:id="rId6"/>
    <p:sldId id="322" r:id="rId8"/>
    <p:sldId id="325" r:id="rId9"/>
    <p:sldId id="309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59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4754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季度工作总结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endParaRPr kumimoji="1"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5928995" y="120491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5928995" y="288766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5928995" y="4569778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工作展望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435350" cy="1521460"/>
            <a:chOff x="3918" y="1985"/>
            <a:chExt cx="5410" cy="2396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41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赛克西驾驶员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三位一体、湮灭电容、超能模组神器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裂空之影坦克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49745" y="4558030"/>
            <a:ext cx="3442970" cy="1520825"/>
            <a:chOff x="10858" y="1986"/>
            <a:chExt cx="5422" cy="2395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84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日常：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GS/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测试反馈的玩家问题答疑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周常：周热更痛点问题处理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月常：版本表格合并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013075"/>
            <a:ext cx="3235325" cy="2167255"/>
            <a:chOff x="3918" y="5820"/>
            <a:chExt cx="5095" cy="3413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2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1.0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推进与实装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设计与推进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关羽坦克设计与跟进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四类克制不朽神器设计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对战限定不朽神器设计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87930" y="5419090"/>
            <a:ext cx="3568700" cy="1197610"/>
            <a:chOff x="10858" y="5820"/>
            <a:chExt cx="5620" cy="1886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前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14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天深度</a:t>
              </a: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体验、会议讨论前期节奏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坦克等级上限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800→999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级</a:t>
              </a:r>
              <a:endParaRPr kumimoji="1" lang="zh-CN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259905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49745" y="1260475"/>
            <a:ext cx="4149090" cy="874395"/>
            <a:chOff x="10858" y="7794"/>
            <a:chExt cx="6534" cy="1377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22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弹幕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X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角色、阵容、元素机制等深度参与讨论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49745" y="3013075"/>
            <a:ext cx="4149090" cy="874395"/>
            <a:chOff x="10858" y="7794"/>
            <a:chExt cx="6534" cy="1377"/>
          </a:xfrm>
        </p:grpSpPr>
        <p:sp>
          <p:nvSpPr>
            <p:cNvPr id="10" name="文本框 6"/>
            <p:cNvSpPr txBox="1"/>
            <p:nvPr/>
          </p:nvSpPr>
          <p:spPr>
            <a:xfrm>
              <a:off x="10858" y="7794"/>
              <a:ext cx="2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普朗特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局内角色、怪物成长数值规划支持与体验反馈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92630" y="1376045"/>
            <a:ext cx="790765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做好商业化内容数值支持：参与设计讨论、验收反馈，在控制数值强度的情况下突出其售卖兴趣点，后续还需做好提前的内部测试及所需反馈修改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进行核心商业化内容设计：关羽坦克、不朽神器、限定不朽神器的设计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进行怪物词缀设计与推进，为核心商业化内容售卖提供环境支持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对普朗特项目进行战斗数值与体验反馈支持</a:t>
            </a:r>
            <a:endParaRPr kumimoji="1" lang="en-US" alt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32953" y="3512820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"/>
          <p:cNvSpPr txBox="1"/>
          <p:nvPr/>
        </p:nvSpPr>
        <p:spPr>
          <a:xfrm>
            <a:off x="2094230" y="173038"/>
            <a:ext cx="259905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1991360" y="4204335"/>
            <a:ext cx="83458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做了商业化内容的设计，那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Q4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就要观察内容设计的商业化结果如何</a:t>
            </a:r>
            <a:endParaRPr kumimoji="1" lang="en-US" altLang="zh-CN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从繁杂的事务中脱身了，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Q4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就需将精力投入着眼关键数据：留存；坦克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神器玩家的需求度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付费率、付费金额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，给出确实可行的方案并推进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关注与思考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弹幕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项目的角色与队伍设计，战斗层面一起探索出可行的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PVE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PVP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方向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348865" y="9937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总结回顾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2348865" y="374396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方向</a:t>
            </a:r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思考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86940" y="4034155"/>
            <a:ext cx="3522345" cy="2167890"/>
            <a:chOff x="3918" y="1985"/>
            <a:chExt cx="5547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554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商业化内容设计与数值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502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在新坦克、新驾驶员、新神器设计与讨论层面，给出合理性意见，提高设计水准、减少实现中的坑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数值层面更关注战斗体验，与运营充分沟通，突出其爆点以实现顺利售卖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76060" y="4034155"/>
            <a:ext cx="3442970" cy="1844040"/>
            <a:chOff x="10858" y="1986"/>
            <a:chExt cx="5422" cy="2904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313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弹幕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支持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多进行有参考性游戏游玩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提出可讨论有落地性的方案，进行探索与尝试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角色、队伍、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PVE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战斗、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战斗、多玩家乱斗等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76060" y="1016000"/>
            <a:ext cx="3319780" cy="1844040"/>
            <a:chOff x="3918" y="5820"/>
            <a:chExt cx="5228" cy="2904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522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内容设计与数值规划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怪物词缀</a:t>
              </a:r>
              <a:r>
                <a:rPr lang="en-US" altLang="zh-CN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2.0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实装跟进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无人机数值规划提供支持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无人机副本难度提供支持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新坦克、驾驶员设计与数值规划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86940" y="1016000"/>
            <a:ext cx="3442335" cy="3136900"/>
            <a:chOff x="10858" y="5820"/>
            <a:chExt cx="5421" cy="4940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250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421" cy="4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优化前期各玩法战斗数值，让玩起来体验更好，以提高留存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优化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前期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产出资源，让养成体验更好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，以提高留存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思考如何让玩家对新旧坦克</a:t>
              </a:r>
              <a:r>
                <a:rPr lang="en-US" altLang="zh-CN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/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驾驶员</a:t>
              </a:r>
              <a:r>
                <a:rPr lang="en-US" altLang="zh-CN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/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神器产生更高需求，提高玩家付费率与付费深度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186940" y="232093"/>
            <a:ext cx="259905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Q4</a:t>
            </a:r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工作展望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80883" y="6676073"/>
            <a:ext cx="8147685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COMMONDATA" val="eyJoZGlkIjoiMDE5NTBmMjc5ZTFmYmMyZjJkMDBmNmJhNmQyYzJiZTYifQ=="/>
  <p:tag name="KSO_WPP_MARK_KEY" val="dcaaa604-6bd6-469c-a518-ee7dbc7a2e0c"/>
</p:tagLst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91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413</cp:revision>
  <dcterms:created xsi:type="dcterms:W3CDTF">2019-11-13T05:19:00Z</dcterms:created>
  <dcterms:modified xsi:type="dcterms:W3CDTF">2022-10-25T08:02:17Z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15A4A37C00304285B5D65EF58C4BE828</vt:lpwstr>
  </property>
</Properties>
</file>