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95" r:id="rId2"/>
  </p:sldIdLst>
  <p:sldSz cx="21601113" cy="14400213"/>
  <p:notesSz cx="6858000" cy="9144000"/>
  <p:defaultTextStyle>
    <a:defPPr>
      <a:defRPr lang="en-US"/>
    </a:defPPr>
    <a:lvl1pPr marL="0" algn="l" defTabSz="822869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1pPr>
    <a:lvl2pPr marL="822869" algn="l" defTabSz="822869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2pPr>
    <a:lvl3pPr marL="1645737" algn="l" defTabSz="822869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3pPr>
    <a:lvl4pPr marL="2468606" algn="l" defTabSz="822869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4pPr>
    <a:lvl5pPr marL="3291474" algn="l" defTabSz="822869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5pPr>
    <a:lvl6pPr marL="4114343" algn="l" defTabSz="822869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6pPr>
    <a:lvl7pPr marL="4937211" algn="l" defTabSz="822869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7pPr>
    <a:lvl8pPr marL="5760080" algn="l" defTabSz="822869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8pPr>
    <a:lvl9pPr marL="6582948" algn="l" defTabSz="822869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0C0"/>
    <a:srgbClr val="00B05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1320000">
            <a:off x="937553" y="1153351"/>
            <a:ext cx="2085107" cy="185336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0844" tIns="20422" rIns="40844" bIns="20422" anchor="ctr"/>
          <a:lstStyle/>
          <a:p>
            <a:pPr>
              <a:spcBef>
                <a:spcPct val="50000"/>
              </a:spcBef>
              <a:defRPr/>
            </a:pPr>
            <a:endParaRPr lang="zh-CN" altLang="zh-CN" sz="1437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940000">
            <a:off x="4320230" y="640010"/>
            <a:ext cx="1080055" cy="960014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0844" tIns="20422" rIns="40844" bIns="20422" anchor="ctr"/>
          <a:lstStyle/>
          <a:p>
            <a:pPr>
              <a:spcBef>
                <a:spcPct val="50000"/>
              </a:spcBef>
              <a:defRPr/>
            </a:pPr>
            <a:endParaRPr lang="zh-CN" altLang="zh-CN" sz="1437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165322" y="360005"/>
            <a:ext cx="990051" cy="880014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0844" tIns="20422" rIns="40844" bIns="20422" anchor="ctr"/>
          <a:lstStyle/>
          <a:p>
            <a:pPr>
              <a:spcBef>
                <a:spcPct val="50000"/>
              </a:spcBef>
              <a:defRPr/>
            </a:pPr>
            <a:endParaRPr lang="zh-CN" altLang="zh-CN" sz="1437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20940000">
            <a:off x="4140220" y="480007"/>
            <a:ext cx="1080055" cy="960014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0844" tIns="20422" rIns="40844" bIns="20422" anchor="ctr"/>
          <a:lstStyle/>
          <a:p>
            <a:pPr>
              <a:spcBef>
                <a:spcPct val="50000"/>
              </a:spcBef>
              <a:defRPr/>
            </a:pPr>
            <a:endParaRPr lang="zh-CN" altLang="zh-CN" sz="1437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985314" y="40000"/>
            <a:ext cx="990051" cy="880014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0844" tIns="20422" rIns="40844" bIns="20422" anchor="ctr"/>
          <a:lstStyle/>
          <a:p>
            <a:pPr>
              <a:spcBef>
                <a:spcPct val="50000"/>
              </a:spcBef>
              <a:defRPr/>
            </a:pPr>
            <a:endParaRPr lang="zh-CN" altLang="zh-CN" sz="1437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6380846" y="10880161"/>
            <a:ext cx="4803998" cy="2560038"/>
            <a:chOff x="4368" y="3264"/>
            <a:chExt cx="1281" cy="768"/>
          </a:xfrm>
        </p:grpSpPr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 sz="1437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 sz="1437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 sz="1437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 sz="1437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 sz="1437"/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 sz="1437"/>
            </a:p>
          </p:txBody>
        </p:sp>
      </p:grpSp>
      <p:sp>
        <p:nvSpPr>
          <p:cNvPr id="16" name="AutoShape 14"/>
          <p:cNvSpPr>
            <a:spLocks noChangeArrowheads="1"/>
          </p:cNvSpPr>
          <p:nvPr/>
        </p:nvSpPr>
        <p:spPr bwMode="auto">
          <a:xfrm rot="1320000">
            <a:off x="397525" y="513342"/>
            <a:ext cx="2085107" cy="185336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0844" tIns="20422" rIns="40844" bIns="20422" anchor="ctr"/>
          <a:lstStyle/>
          <a:p>
            <a:pPr>
              <a:spcBef>
                <a:spcPct val="50000"/>
              </a:spcBef>
              <a:defRPr/>
            </a:pPr>
            <a:endParaRPr lang="zh-CN" altLang="zh-CN" sz="1437"/>
          </a:p>
        </p:txBody>
      </p: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1080060" y="4320065"/>
            <a:ext cx="19621011" cy="800012"/>
            <a:chOff x="288" y="1296"/>
            <a:chExt cx="5232" cy="240"/>
          </a:xfrm>
        </p:grpSpPr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 sz="1437"/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 sz="1437"/>
            </a:p>
          </p:txBody>
        </p:sp>
      </p:grpSp>
      <p:sp>
        <p:nvSpPr>
          <p:cNvPr id="4111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40173" y="5600084"/>
            <a:ext cx="15120779" cy="688010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1620089" y="1920029"/>
            <a:ext cx="18360947" cy="2400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dt" sz="quarter" idx="10"/>
          </p:nvPr>
        </p:nvSpPr>
        <p:spPr>
          <a:xfrm>
            <a:off x="180010" y="13276864"/>
            <a:ext cx="4500232" cy="960014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0386" y="13280197"/>
            <a:ext cx="6840353" cy="960014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6920871" y="13280197"/>
            <a:ext cx="4500232" cy="960014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4BA280-92E6-4539-97CA-2C47740FFF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48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EF645-8400-40F4-9977-63A02DEF4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50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885821" y="480007"/>
            <a:ext cx="4275220" cy="121601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60164" y="480007"/>
            <a:ext cx="12465643" cy="121601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8648D-43DC-4E10-ADC1-3D1467EE9E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64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84EDB-D7E8-4116-A54B-F08DA2340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07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343" y="9253471"/>
            <a:ext cx="18360947" cy="2860042"/>
          </a:xfrm>
        </p:spPr>
        <p:txBody>
          <a:bodyPr anchor="t"/>
          <a:lstStyle>
            <a:lvl1pPr algn="l">
              <a:defRPr sz="1774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6343" y="6103427"/>
            <a:ext cx="18360947" cy="3150045"/>
          </a:xfrm>
        </p:spPr>
        <p:txBody>
          <a:bodyPr anchor="b"/>
          <a:lstStyle>
            <a:lvl1pPr marL="0" indent="0">
              <a:buNone/>
              <a:defRPr sz="887"/>
            </a:lvl1pPr>
            <a:lvl2pPr marL="202831" indent="0">
              <a:buNone/>
              <a:defRPr sz="799"/>
            </a:lvl2pPr>
            <a:lvl3pPr marL="405661" indent="0">
              <a:buNone/>
              <a:defRPr sz="710"/>
            </a:lvl3pPr>
            <a:lvl4pPr marL="608492" indent="0">
              <a:buNone/>
              <a:defRPr sz="621"/>
            </a:lvl4pPr>
            <a:lvl5pPr marL="811322" indent="0">
              <a:buNone/>
              <a:defRPr sz="621"/>
            </a:lvl5pPr>
            <a:lvl6pPr marL="1014154" indent="0">
              <a:buNone/>
              <a:defRPr sz="621"/>
            </a:lvl6pPr>
            <a:lvl7pPr marL="1216984" indent="0">
              <a:buNone/>
              <a:defRPr sz="621"/>
            </a:lvl7pPr>
            <a:lvl8pPr marL="1419815" indent="0">
              <a:buNone/>
              <a:defRPr sz="621"/>
            </a:lvl8pPr>
            <a:lvl9pPr marL="1622646" indent="0">
              <a:buNone/>
              <a:defRPr sz="62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BE180-5511-453E-80EE-43DEEEA7E8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64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60165" y="4000059"/>
            <a:ext cx="8370431" cy="8640128"/>
          </a:xfrm>
        </p:spPr>
        <p:txBody>
          <a:bodyPr/>
          <a:lstStyle>
            <a:lvl1pPr>
              <a:defRPr sz="1242"/>
            </a:lvl1pPr>
            <a:lvl2pPr>
              <a:defRPr sz="1065"/>
            </a:lvl2pPr>
            <a:lvl3pPr>
              <a:defRPr sz="887"/>
            </a:lvl3pPr>
            <a:lvl4pPr>
              <a:defRPr sz="799"/>
            </a:lvl4pPr>
            <a:lvl5pPr>
              <a:defRPr sz="799"/>
            </a:lvl5pPr>
            <a:lvl6pPr>
              <a:defRPr sz="799"/>
            </a:lvl6pPr>
            <a:lvl7pPr>
              <a:defRPr sz="799"/>
            </a:lvl7pPr>
            <a:lvl8pPr>
              <a:defRPr sz="799"/>
            </a:lvl8pPr>
            <a:lvl9pPr>
              <a:defRPr sz="7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790615" y="4000059"/>
            <a:ext cx="8370431" cy="8640128"/>
          </a:xfrm>
        </p:spPr>
        <p:txBody>
          <a:bodyPr/>
          <a:lstStyle>
            <a:lvl1pPr>
              <a:defRPr sz="1242"/>
            </a:lvl1pPr>
            <a:lvl2pPr>
              <a:defRPr sz="1065"/>
            </a:lvl2pPr>
            <a:lvl3pPr>
              <a:defRPr sz="887"/>
            </a:lvl3pPr>
            <a:lvl4pPr>
              <a:defRPr sz="799"/>
            </a:lvl4pPr>
            <a:lvl5pPr>
              <a:defRPr sz="799"/>
            </a:lvl5pPr>
            <a:lvl6pPr>
              <a:defRPr sz="799"/>
            </a:lvl6pPr>
            <a:lvl7pPr>
              <a:defRPr sz="799"/>
            </a:lvl7pPr>
            <a:lvl8pPr>
              <a:defRPr sz="799"/>
            </a:lvl8pPr>
            <a:lvl9pPr>
              <a:defRPr sz="7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A364C-33AC-4D9F-AFE7-B8430DD9E1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97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57" y="576677"/>
            <a:ext cx="19441002" cy="24000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062" y="3223383"/>
            <a:ext cx="9544243" cy="1343352"/>
          </a:xfrm>
        </p:spPr>
        <p:txBody>
          <a:bodyPr anchor="b"/>
          <a:lstStyle>
            <a:lvl1pPr marL="0" indent="0">
              <a:buNone/>
              <a:defRPr sz="1065" b="1"/>
            </a:lvl1pPr>
            <a:lvl2pPr marL="202831" indent="0">
              <a:buNone/>
              <a:defRPr sz="887" b="1"/>
            </a:lvl2pPr>
            <a:lvl3pPr marL="405661" indent="0">
              <a:buNone/>
              <a:defRPr sz="799" b="1"/>
            </a:lvl3pPr>
            <a:lvl4pPr marL="608492" indent="0">
              <a:buNone/>
              <a:defRPr sz="710" b="1"/>
            </a:lvl4pPr>
            <a:lvl5pPr marL="811322" indent="0">
              <a:buNone/>
              <a:defRPr sz="710" b="1"/>
            </a:lvl5pPr>
            <a:lvl6pPr marL="1014154" indent="0">
              <a:buNone/>
              <a:defRPr sz="710" b="1"/>
            </a:lvl6pPr>
            <a:lvl7pPr marL="1216984" indent="0">
              <a:buNone/>
              <a:defRPr sz="710" b="1"/>
            </a:lvl7pPr>
            <a:lvl8pPr marL="1419815" indent="0">
              <a:buNone/>
              <a:defRPr sz="710" b="1"/>
            </a:lvl8pPr>
            <a:lvl9pPr marL="1622646" indent="0">
              <a:buNone/>
              <a:defRPr sz="71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80062" y="4566735"/>
            <a:ext cx="9544243" cy="8296790"/>
          </a:xfrm>
        </p:spPr>
        <p:txBody>
          <a:bodyPr/>
          <a:lstStyle>
            <a:lvl1pPr>
              <a:defRPr sz="1065"/>
            </a:lvl1pPr>
            <a:lvl2pPr>
              <a:defRPr sz="887"/>
            </a:lvl2pPr>
            <a:lvl3pPr>
              <a:defRPr sz="799"/>
            </a:lvl3pPr>
            <a:lvl4pPr>
              <a:defRPr sz="710"/>
            </a:lvl4pPr>
            <a:lvl5pPr>
              <a:defRPr sz="710"/>
            </a:lvl5pPr>
            <a:lvl6pPr>
              <a:defRPr sz="710"/>
            </a:lvl6pPr>
            <a:lvl7pPr>
              <a:defRPr sz="710"/>
            </a:lvl7pPr>
            <a:lvl8pPr>
              <a:defRPr sz="710"/>
            </a:lvl8pPr>
            <a:lvl9pPr>
              <a:defRPr sz="7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0973069" y="3223383"/>
            <a:ext cx="9547992" cy="1343352"/>
          </a:xfrm>
        </p:spPr>
        <p:txBody>
          <a:bodyPr anchor="b"/>
          <a:lstStyle>
            <a:lvl1pPr marL="0" indent="0">
              <a:buNone/>
              <a:defRPr sz="1065" b="1"/>
            </a:lvl1pPr>
            <a:lvl2pPr marL="202831" indent="0">
              <a:buNone/>
              <a:defRPr sz="887" b="1"/>
            </a:lvl2pPr>
            <a:lvl3pPr marL="405661" indent="0">
              <a:buNone/>
              <a:defRPr sz="799" b="1"/>
            </a:lvl3pPr>
            <a:lvl4pPr marL="608492" indent="0">
              <a:buNone/>
              <a:defRPr sz="710" b="1"/>
            </a:lvl4pPr>
            <a:lvl5pPr marL="811322" indent="0">
              <a:buNone/>
              <a:defRPr sz="710" b="1"/>
            </a:lvl5pPr>
            <a:lvl6pPr marL="1014154" indent="0">
              <a:buNone/>
              <a:defRPr sz="710" b="1"/>
            </a:lvl6pPr>
            <a:lvl7pPr marL="1216984" indent="0">
              <a:buNone/>
              <a:defRPr sz="710" b="1"/>
            </a:lvl7pPr>
            <a:lvl8pPr marL="1419815" indent="0">
              <a:buNone/>
              <a:defRPr sz="710" b="1"/>
            </a:lvl8pPr>
            <a:lvl9pPr marL="1622646" indent="0">
              <a:buNone/>
              <a:defRPr sz="71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973069" y="4566735"/>
            <a:ext cx="9547992" cy="8296790"/>
          </a:xfrm>
        </p:spPr>
        <p:txBody>
          <a:bodyPr/>
          <a:lstStyle>
            <a:lvl1pPr>
              <a:defRPr sz="1065"/>
            </a:lvl1pPr>
            <a:lvl2pPr>
              <a:defRPr sz="887"/>
            </a:lvl2pPr>
            <a:lvl3pPr>
              <a:defRPr sz="799"/>
            </a:lvl3pPr>
            <a:lvl4pPr>
              <a:defRPr sz="710"/>
            </a:lvl4pPr>
            <a:lvl5pPr>
              <a:defRPr sz="710"/>
            </a:lvl5pPr>
            <a:lvl6pPr>
              <a:defRPr sz="710"/>
            </a:lvl6pPr>
            <a:lvl7pPr>
              <a:defRPr sz="710"/>
            </a:lvl7pPr>
            <a:lvl8pPr>
              <a:defRPr sz="710"/>
            </a:lvl8pPr>
            <a:lvl9pPr>
              <a:defRPr sz="7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18F2B-EB33-42E2-BF4B-352AB66099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68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5ACA5-049E-43B6-A5B8-7FDAE6BA0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67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060CF-64A8-44E1-B8CB-764FE5205D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67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62" y="573342"/>
            <a:ext cx="7106617" cy="2440036"/>
          </a:xfrm>
        </p:spPr>
        <p:txBody>
          <a:bodyPr/>
          <a:lstStyle>
            <a:lvl1pPr algn="l">
              <a:defRPr sz="88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442" y="573343"/>
            <a:ext cx="12075623" cy="12290183"/>
          </a:xfrm>
        </p:spPr>
        <p:txBody>
          <a:bodyPr/>
          <a:lstStyle>
            <a:lvl1pPr>
              <a:defRPr sz="1419"/>
            </a:lvl1pPr>
            <a:lvl2pPr>
              <a:defRPr sz="1242"/>
            </a:lvl2pPr>
            <a:lvl3pPr>
              <a:defRPr sz="1065"/>
            </a:lvl3pPr>
            <a:lvl4pPr>
              <a:defRPr sz="887"/>
            </a:lvl4pPr>
            <a:lvl5pPr>
              <a:defRPr sz="887"/>
            </a:lvl5pPr>
            <a:lvl6pPr>
              <a:defRPr sz="887"/>
            </a:lvl6pPr>
            <a:lvl7pPr>
              <a:defRPr sz="887"/>
            </a:lvl7pPr>
            <a:lvl8pPr>
              <a:defRPr sz="887"/>
            </a:lvl8pPr>
            <a:lvl9pPr>
              <a:defRPr sz="88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80062" y="3013382"/>
            <a:ext cx="7106617" cy="9850147"/>
          </a:xfrm>
        </p:spPr>
        <p:txBody>
          <a:bodyPr/>
          <a:lstStyle>
            <a:lvl1pPr marL="0" indent="0">
              <a:buNone/>
              <a:defRPr sz="621"/>
            </a:lvl1pPr>
            <a:lvl2pPr marL="202831" indent="0">
              <a:buNone/>
              <a:defRPr sz="532"/>
            </a:lvl2pPr>
            <a:lvl3pPr marL="405661" indent="0">
              <a:buNone/>
              <a:defRPr sz="444"/>
            </a:lvl3pPr>
            <a:lvl4pPr marL="608492" indent="0">
              <a:buNone/>
              <a:defRPr sz="399"/>
            </a:lvl4pPr>
            <a:lvl5pPr marL="811322" indent="0">
              <a:buNone/>
              <a:defRPr sz="399"/>
            </a:lvl5pPr>
            <a:lvl6pPr marL="1014154" indent="0">
              <a:buNone/>
              <a:defRPr sz="399"/>
            </a:lvl6pPr>
            <a:lvl7pPr marL="1216984" indent="0">
              <a:buNone/>
              <a:defRPr sz="399"/>
            </a:lvl7pPr>
            <a:lvl8pPr marL="1419815" indent="0">
              <a:buNone/>
              <a:defRPr sz="399"/>
            </a:lvl8pPr>
            <a:lvl9pPr marL="1622646" indent="0">
              <a:buNone/>
              <a:defRPr sz="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72E5C-E986-4DE0-ABB8-B1198F346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98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3969" y="10080152"/>
            <a:ext cx="12960668" cy="1190019"/>
          </a:xfrm>
        </p:spPr>
        <p:txBody>
          <a:bodyPr/>
          <a:lstStyle>
            <a:lvl1pPr algn="l">
              <a:defRPr sz="88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33969" y="1286686"/>
            <a:ext cx="12960668" cy="8640128"/>
          </a:xfrm>
        </p:spPr>
        <p:txBody>
          <a:bodyPr/>
          <a:lstStyle>
            <a:lvl1pPr marL="0" indent="0">
              <a:buNone/>
              <a:defRPr sz="1419"/>
            </a:lvl1pPr>
            <a:lvl2pPr marL="202831" indent="0">
              <a:buNone/>
              <a:defRPr sz="1242"/>
            </a:lvl2pPr>
            <a:lvl3pPr marL="405661" indent="0">
              <a:buNone/>
              <a:defRPr sz="1065"/>
            </a:lvl3pPr>
            <a:lvl4pPr marL="608492" indent="0">
              <a:buNone/>
              <a:defRPr sz="887"/>
            </a:lvl4pPr>
            <a:lvl5pPr marL="811322" indent="0">
              <a:buNone/>
              <a:defRPr sz="887"/>
            </a:lvl5pPr>
            <a:lvl6pPr marL="1014154" indent="0">
              <a:buNone/>
              <a:defRPr sz="887"/>
            </a:lvl6pPr>
            <a:lvl7pPr marL="1216984" indent="0">
              <a:buNone/>
              <a:defRPr sz="887"/>
            </a:lvl7pPr>
            <a:lvl8pPr marL="1419815" indent="0">
              <a:buNone/>
              <a:defRPr sz="887"/>
            </a:lvl8pPr>
            <a:lvl9pPr marL="1622646" indent="0">
              <a:buNone/>
              <a:defRPr sz="88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33969" y="11270169"/>
            <a:ext cx="12960668" cy="1690024"/>
          </a:xfrm>
        </p:spPr>
        <p:txBody>
          <a:bodyPr/>
          <a:lstStyle>
            <a:lvl1pPr marL="0" indent="0">
              <a:buNone/>
              <a:defRPr sz="621"/>
            </a:lvl1pPr>
            <a:lvl2pPr marL="202831" indent="0">
              <a:buNone/>
              <a:defRPr sz="532"/>
            </a:lvl2pPr>
            <a:lvl3pPr marL="405661" indent="0">
              <a:buNone/>
              <a:defRPr sz="444"/>
            </a:lvl3pPr>
            <a:lvl4pPr marL="608492" indent="0">
              <a:buNone/>
              <a:defRPr sz="399"/>
            </a:lvl4pPr>
            <a:lvl5pPr marL="811322" indent="0">
              <a:buNone/>
              <a:defRPr sz="399"/>
            </a:lvl5pPr>
            <a:lvl6pPr marL="1014154" indent="0">
              <a:buNone/>
              <a:defRPr sz="399"/>
            </a:lvl6pPr>
            <a:lvl7pPr marL="1216984" indent="0">
              <a:buNone/>
              <a:defRPr sz="399"/>
            </a:lvl7pPr>
            <a:lvl8pPr marL="1419815" indent="0">
              <a:buNone/>
              <a:defRPr sz="399"/>
            </a:lvl8pPr>
            <a:lvl9pPr marL="1622646" indent="0">
              <a:buNone/>
              <a:defRPr sz="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90E70-F7B0-4DC7-91C8-C8764DE218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4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6380846" y="11040163"/>
            <a:ext cx="4803998" cy="2560038"/>
            <a:chOff x="4368" y="3312"/>
            <a:chExt cx="1281" cy="768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 sz="1437"/>
            </a:p>
          </p:txBody>
        </p:sp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 sz="1437"/>
            </a:p>
          </p:txBody>
        </p:sp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 sz="1437"/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 sz="1437"/>
            </a:p>
          </p:txBody>
        </p:sp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 sz="1437"/>
            </a:p>
          </p:txBody>
        </p:sp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zh-CN" sz="1437"/>
            </a:p>
          </p:txBody>
        </p:sp>
      </p:grp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0161" y="4000059"/>
            <a:ext cx="17100881" cy="8640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20269" y="13390200"/>
            <a:ext cx="4500232" cy="9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621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001769" y="13440199"/>
            <a:ext cx="6840353" cy="9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621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100881" y="13440199"/>
            <a:ext cx="4500232" cy="9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621" smtClean="0"/>
            </a:lvl1pPr>
          </a:lstStyle>
          <a:p>
            <a:pPr>
              <a:defRPr/>
            </a:pPr>
            <a:fld id="{FA01EB9C-2131-467D-AC9B-4A7C7C84D1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1" name="Group 13"/>
          <p:cNvGrpSpPr>
            <a:grpSpLocks/>
          </p:cNvGrpSpPr>
          <p:nvPr/>
        </p:nvGrpSpPr>
        <p:grpSpPr bwMode="auto">
          <a:xfrm>
            <a:off x="2160116" y="2560039"/>
            <a:ext cx="18180937" cy="800012"/>
            <a:chOff x="240" y="768"/>
            <a:chExt cx="5232" cy="240"/>
          </a:xfrm>
        </p:grpSpPr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 sz="1437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 sz="1437"/>
            </a:p>
          </p:txBody>
        </p:sp>
      </p:grpSp>
      <p:sp>
        <p:nvSpPr>
          <p:cNvPr id="1032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060161" y="480008"/>
            <a:ext cx="16920871" cy="240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94" name="Text Box 22"/>
          <p:cNvSpPr txBox="1">
            <a:spLocks noChangeArrowheads="1"/>
          </p:cNvSpPr>
          <p:nvPr userDrawn="1"/>
        </p:nvSpPr>
        <p:spPr bwMode="auto">
          <a:xfrm>
            <a:off x="5" y="2"/>
            <a:ext cx="6660343" cy="20159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710" i="1">
                <a:ea typeface="隶书" pitchFamily="49" charset="-122"/>
              </a:rPr>
              <a:t>C++</a:t>
            </a:r>
            <a:r>
              <a:rPr lang="zh-CN" altLang="en-US" sz="710" i="1">
                <a:ea typeface="隶书" pitchFamily="49" charset="-122"/>
              </a:rPr>
              <a:t>语言程序设计</a:t>
            </a:r>
          </a:p>
        </p:txBody>
      </p:sp>
    </p:spTree>
    <p:extLst>
      <p:ext uri="{BB962C8B-B14F-4D97-AF65-F5344CB8AC3E}">
        <p14:creationId xmlns:p14="http://schemas.microsoft.com/office/powerpoint/2010/main" val="174834597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129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129" b="1">
          <a:solidFill>
            <a:schemeClr val="tx2"/>
          </a:solidFill>
          <a:latin typeface="Arial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129" b="1">
          <a:solidFill>
            <a:schemeClr val="tx2"/>
          </a:solidFill>
          <a:latin typeface="Arial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129" b="1">
          <a:solidFill>
            <a:schemeClr val="tx2"/>
          </a:solidFill>
          <a:latin typeface="Arial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129" b="1">
          <a:solidFill>
            <a:schemeClr val="tx2"/>
          </a:solidFill>
          <a:latin typeface="Arial" charset="0"/>
          <a:ea typeface="隶书" pitchFamily="49" charset="-122"/>
        </a:defRPr>
      </a:lvl5pPr>
      <a:lvl6pPr marL="202831" algn="l" rtl="0" fontAlgn="base">
        <a:spcBef>
          <a:spcPct val="0"/>
        </a:spcBef>
        <a:spcAft>
          <a:spcPct val="0"/>
        </a:spcAft>
        <a:defRPr kumimoji="1" sz="2129" b="1">
          <a:solidFill>
            <a:schemeClr val="tx2"/>
          </a:solidFill>
          <a:latin typeface="Arial" charset="0"/>
          <a:ea typeface="隶书" pitchFamily="49" charset="-122"/>
        </a:defRPr>
      </a:lvl6pPr>
      <a:lvl7pPr marL="405661" algn="l" rtl="0" fontAlgn="base">
        <a:spcBef>
          <a:spcPct val="0"/>
        </a:spcBef>
        <a:spcAft>
          <a:spcPct val="0"/>
        </a:spcAft>
        <a:defRPr kumimoji="1" sz="2129" b="1">
          <a:solidFill>
            <a:schemeClr val="tx2"/>
          </a:solidFill>
          <a:latin typeface="Arial" charset="0"/>
          <a:ea typeface="隶书" pitchFamily="49" charset="-122"/>
        </a:defRPr>
      </a:lvl7pPr>
      <a:lvl8pPr marL="608492" algn="l" rtl="0" fontAlgn="base">
        <a:spcBef>
          <a:spcPct val="0"/>
        </a:spcBef>
        <a:spcAft>
          <a:spcPct val="0"/>
        </a:spcAft>
        <a:defRPr kumimoji="1" sz="2129" b="1">
          <a:solidFill>
            <a:schemeClr val="tx2"/>
          </a:solidFill>
          <a:latin typeface="Arial" charset="0"/>
          <a:ea typeface="隶书" pitchFamily="49" charset="-122"/>
        </a:defRPr>
      </a:lvl8pPr>
      <a:lvl9pPr marL="811322" algn="l" rtl="0" fontAlgn="base">
        <a:spcBef>
          <a:spcPct val="0"/>
        </a:spcBef>
        <a:spcAft>
          <a:spcPct val="0"/>
        </a:spcAft>
        <a:defRPr kumimoji="1" sz="2129" b="1">
          <a:solidFill>
            <a:schemeClr val="tx2"/>
          </a:solidFill>
          <a:latin typeface="Arial" charset="0"/>
          <a:ea typeface="隶书" pitchFamily="49" charset="-122"/>
        </a:defRPr>
      </a:lvl9pPr>
    </p:titleStyle>
    <p:bodyStyle>
      <a:lvl1pPr marL="152123" indent="-15212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1419" b="1">
          <a:solidFill>
            <a:schemeClr val="tx1"/>
          </a:solidFill>
          <a:latin typeface="+mn-lt"/>
          <a:ea typeface="+mn-ea"/>
          <a:cs typeface="+mn-cs"/>
        </a:defRPr>
      </a:lvl1pPr>
      <a:lvl2pPr marL="329599" indent="-12677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242">
          <a:solidFill>
            <a:srgbClr val="99FFCC"/>
          </a:solidFill>
          <a:latin typeface="+mn-lt"/>
          <a:ea typeface="+mn-ea"/>
        </a:defRPr>
      </a:lvl2pPr>
      <a:lvl3pPr marL="481723" indent="-10141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1065">
          <a:solidFill>
            <a:schemeClr val="tx1"/>
          </a:solidFill>
          <a:latin typeface="+mn-lt"/>
          <a:ea typeface="+mn-ea"/>
        </a:defRPr>
      </a:lvl3pPr>
      <a:lvl4pPr marL="633846" indent="-10141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887">
          <a:solidFill>
            <a:schemeClr val="tx1"/>
          </a:solidFill>
          <a:latin typeface="+mn-lt"/>
          <a:ea typeface="+mn-ea"/>
        </a:defRPr>
      </a:lvl4pPr>
      <a:lvl5pPr marL="785969" indent="-10141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887">
          <a:solidFill>
            <a:schemeClr val="tx1"/>
          </a:solidFill>
          <a:latin typeface="+mn-lt"/>
          <a:ea typeface="+mn-ea"/>
        </a:defRPr>
      </a:lvl5pPr>
      <a:lvl6pPr marL="988800" indent="-101416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887">
          <a:solidFill>
            <a:schemeClr val="tx1"/>
          </a:solidFill>
          <a:latin typeface="+mn-lt"/>
          <a:ea typeface="+mn-ea"/>
        </a:defRPr>
      </a:lvl6pPr>
      <a:lvl7pPr marL="1191631" indent="-101416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887">
          <a:solidFill>
            <a:schemeClr val="tx1"/>
          </a:solidFill>
          <a:latin typeface="+mn-lt"/>
          <a:ea typeface="+mn-ea"/>
        </a:defRPr>
      </a:lvl7pPr>
      <a:lvl8pPr marL="1394461" indent="-101416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887">
          <a:solidFill>
            <a:schemeClr val="tx1"/>
          </a:solidFill>
          <a:latin typeface="+mn-lt"/>
          <a:ea typeface="+mn-ea"/>
        </a:defRPr>
      </a:lvl8pPr>
      <a:lvl9pPr marL="1597292" indent="-101416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88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0566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1pPr>
      <a:lvl2pPr marL="202831" algn="l" defTabSz="40566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2pPr>
      <a:lvl3pPr marL="405661" algn="l" defTabSz="40566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3pPr>
      <a:lvl4pPr marL="608492" algn="l" defTabSz="40566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4pPr>
      <a:lvl5pPr marL="811322" algn="l" defTabSz="40566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5pPr>
      <a:lvl6pPr marL="1014154" algn="l" defTabSz="40566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6pPr>
      <a:lvl7pPr marL="1216984" algn="l" defTabSz="40566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7pPr>
      <a:lvl8pPr marL="1419815" algn="l" defTabSz="40566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8pPr>
      <a:lvl9pPr marL="1622646" algn="l" defTabSz="40566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>
            <a:extLst>
              <a:ext uri="{FF2B5EF4-FFF2-40B4-BE49-F238E27FC236}">
                <a16:creationId xmlns:a16="http://schemas.microsoft.com/office/drawing/2014/main" id="{882F7544-1C77-4367-820B-B37D888B6546}"/>
              </a:ext>
            </a:extLst>
          </p:cNvPr>
          <p:cNvSpPr txBox="1"/>
          <p:nvPr/>
        </p:nvSpPr>
        <p:spPr>
          <a:xfrm>
            <a:off x="671765" y="404666"/>
            <a:ext cx="545213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int main(int </a:t>
            </a:r>
            <a:r>
              <a:rPr kumimoji="1" lang="en-US" sz="2400" dirty="0" err="1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, char** </a:t>
            </a:r>
            <a:r>
              <a:rPr kumimoji="1" lang="en-US" sz="2400" dirty="0" err="1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)</a:t>
            </a:r>
          </a:p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{</a:t>
            </a:r>
          </a:p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int </a:t>
            </a:r>
            <a:r>
              <a:rPr kumimoji="1" lang="en-US" sz="2400" dirty="0" err="1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= 4;</a:t>
            </a:r>
          </a:p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</a:t>
            </a:r>
          </a:p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fun(</a:t>
            </a:r>
            <a:r>
              <a:rPr kumimoji="1" lang="en-US" sz="2400" dirty="0" err="1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, &amp;</a:t>
            </a:r>
            <a:r>
              <a:rPr kumimoji="1" lang="en-US" sz="2400" dirty="0" err="1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);</a:t>
            </a:r>
          </a:p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</a:t>
            </a:r>
          </a:p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srgbClr val="FFFFFF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srgbClr val="FFFFFF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srgbClr val="FFFFFF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srgbClr val="FFFFFF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srgbClr val="FFFFFF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srgbClr val="FFFFFF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return 0;</a:t>
            </a:r>
          </a:p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FB2026C-A072-43BC-9A7E-F44FBAE8764F}"/>
              </a:ext>
            </a:extLst>
          </p:cNvPr>
          <p:cNvSpPr/>
          <p:nvPr/>
        </p:nvSpPr>
        <p:spPr bwMode="auto">
          <a:xfrm>
            <a:off x="15624645" y="4183671"/>
            <a:ext cx="1584174" cy="402431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1" tIns="45720" rIns="91441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43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A9B85EC-D89B-4744-8C43-CDCEE4F24F7D}"/>
              </a:ext>
            </a:extLst>
          </p:cNvPr>
          <p:cNvSpPr/>
          <p:nvPr/>
        </p:nvSpPr>
        <p:spPr bwMode="auto">
          <a:xfrm>
            <a:off x="15624645" y="4587262"/>
            <a:ext cx="1584174" cy="402431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1" tIns="45720" rIns="91441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saved PC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8F5CB14-904C-4572-BAB4-C66295DF8B70}"/>
              </a:ext>
            </a:extLst>
          </p:cNvPr>
          <p:cNvSpPr/>
          <p:nvPr/>
        </p:nvSpPr>
        <p:spPr bwMode="auto">
          <a:xfrm>
            <a:off x="15624614" y="3780082"/>
            <a:ext cx="1584174" cy="402431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1" tIns="45720" rIns="91441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430"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srgbClr val="FFFFFF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AFFDCA7-AB24-472C-8F52-A08F443084A3}"/>
              </a:ext>
            </a:extLst>
          </p:cNvPr>
          <p:cNvSpPr/>
          <p:nvPr/>
        </p:nvSpPr>
        <p:spPr bwMode="auto">
          <a:xfrm>
            <a:off x="15624614" y="4998338"/>
            <a:ext cx="1584174" cy="402431"/>
          </a:xfrm>
          <a:prstGeom prst="rect">
            <a:avLst/>
          </a:prstGeom>
          <a:solidFill>
            <a:srgbClr val="0070C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1" tIns="45720" rIns="91441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430"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srgbClr val="FFFFFF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96885AA-7B9A-467B-BDF6-C6B46FFF7166}"/>
              </a:ext>
            </a:extLst>
          </p:cNvPr>
          <p:cNvSpPr txBox="1"/>
          <p:nvPr/>
        </p:nvSpPr>
        <p:spPr>
          <a:xfrm>
            <a:off x="17280796" y="372084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argv</a:t>
            </a:r>
            <a:endParaRPr kumimoji="1" lang="en-US" sz="1601" dirty="0">
              <a:solidFill>
                <a:srgbClr val="FFFFFF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BF62DBA-1393-4830-93DA-0E8152EC4F06}"/>
              </a:ext>
            </a:extLst>
          </p:cNvPr>
          <p:cNvSpPr txBox="1"/>
          <p:nvPr/>
        </p:nvSpPr>
        <p:spPr>
          <a:xfrm>
            <a:off x="17280796" y="412443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argc</a:t>
            </a:r>
            <a:endParaRPr kumimoji="1" lang="en-US" sz="2400" dirty="0">
              <a:solidFill>
                <a:srgbClr val="FFFFFF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87FBADC-4328-4F17-9908-6FF128C3B5B6}"/>
              </a:ext>
            </a:extLst>
          </p:cNvPr>
          <p:cNvSpPr/>
          <p:nvPr/>
        </p:nvSpPr>
        <p:spPr bwMode="auto">
          <a:xfrm>
            <a:off x="14236521" y="3692721"/>
            <a:ext cx="864097" cy="321136"/>
          </a:xfrm>
          <a:prstGeom prst="rect">
            <a:avLst/>
          </a:prstGeom>
          <a:solidFill>
            <a:srgbClr val="92D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44BB5E6-4704-4426-8B56-ACDD2C73626C}"/>
              </a:ext>
            </a:extLst>
          </p:cNvPr>
          <p:cNvSpPr txBox="1"/>
          <p:nvPr/>
        </p:nvSpPr>
        <p:spPr>
          <a:xfrm>
            <a:off x="14419827" y="328053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SP</a:t>
            </a:r>
            <a:endParaRPr kumimoji="1" lang="en-US" sz="2400" dirty="0">
              <a:solidFill>
                <a:srgbClr val="FFFFFF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2773931E-3631-4300-B180-8C59BAB51075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4591043" y="3948379"/>
            <a:ext cx="1128746" cy="938327"/>
          </a:xfrm>
          <a:prstGeom prst="curvedConnector3">
            <a:avLst>
              <a:gd name="adj1" fmla="val 98606"/>
            </a:avLst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552CAA19-5AE6-459C-B657-33B6EE973276}"/>
              </a:ext>
            </a:extLst>
          </p:cNvPr>
          <p:cNvCxnSpPr>
            <a:cxnSpLocks/>
          </p:cNvCxnSpPr>
          <p:nvPr/>
        </p:nvCxnSpPr>
        <p:spPr bwMode="auto">
          <a:xfrm flipV="1">
            <a:off x="16416734" y="3450711"/>
            <a:ext cx="972091" cy="56314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41AB2266-7067-4A65-9F4A-B06B20A053D8}"/>
              </a:ext>
            </a:extLst>
          </p:cNvPr>
          <p:cNvSpPr/>
          <p:nvPr/>
        </p:nvSpPr>
        <p:spPr bwMode="auto">
          <a:xfrm>
            <a:off x="17401378" y="3099413"/>
            <a:ext cx="959539" cy="33487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1" tIns="45720" rIns="91441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430"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srgbClr val="FFFFFF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E201F82-F508-4A00-8932-61EC22A02CDA}"/>
              </a:ext>
            </a:extLst>
          </p:cNvPr>
          <p:cNvSpPr txBox="1"/>
          <p:nvPr/>
        </p:nvSpPr>
        <p:spPr>
          <a:xfrm>
            <a:off x="13609106" y="2814591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Stack Pointer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3D300B8-4EA3-4D36-85D8-638958BC06E0}"/>
              </a:ext>
            </a:extLst>
          </p:cNvPr>
          <p:cNvSpPr txBox="1"/>
          <p:nvPr/>
        </p:nvSpPr>
        <p:spPr>
          <a:xfrm>
            <a:off x="17502974" y="499833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1E2E330-2F01-4CC6-8B96-609CA0E6E11D}"/>
              </a:ext>
            </a:extLst>
          </p:cNvPr>
          <p:cNvSpPr txBox="1"/>
          <p:nvPr/>
        </p:nvSpPr>
        <p:spPr>
          <a:xfrm>
            <a:off x="6597368" y="598499"/>
            <a:ext cx="6936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SP = SP – 4    //</a:t>
            </a:r>
            <a:r>
              <a:rPr lang="zh-CN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局部变量</a:t>
            </a:r>
            <a:r>
              <a:rPr lang="en-US" altLang="zh-CN" sz="24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入栈（分配空间）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3046C9C-9979-413C-A47F-DF2763CDFD0B}"/>
              </a:ext>
            </a:extLst>
          </p:cNvPr>
          <p:cNvSpPr txBox="1"/>
          <p:nvPr/>
        </p:nvSpPr>
        <p:spPr>
          <a:xfrm>
            <a:off x="6599532" y="1099808"/>
            <a:ext cx="416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M[SP] = 4      //</a:t>
            </a:r>
            <a:r>
              <a:rPr lang="zh-CN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赋值</a:t>
            </a:r>
            <a:endParaRPr 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4EE58AA3-9A17-4AEB-9955-0913547C1FD1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4383143" y="4155053"/>
            <a:ext cx="1544482" cy="938391"/>
          </a:xfrm>
          <a:prstGeom prst="curvedConnector3">
            <a:avLst>
              <a:gd name="adj1" fmla="val 100049"/>
            </a:avLst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A0AA4560-B34C-461B-9CAF-4D6BF134FC6F}"/>
              </a:ext>
            </a:extLst>
          </p:cNvPr>
          <p:cNvSpPr/>
          <p:nvPr/>
        </p:nvSpPr>
        <p:spPr bwMode="auto">
          <a:xfrm>
            <a:off x="15624614" y="5411813"/>
            <a:ext cx="1584174" cy="402431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1" tIns="45720" rIns="91441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430"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srgbClr val="FFFFFF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2F6A1B7-C335-4535-B9FA-06EBDC3A6A14}"/>
              </a:ext>
            </a:extLst>
          </p:cNvPr>
          <p:cNvSpPr/>
          <p:nvPr/>
        </p:nvSpPr>
        <p:spPr bwMode="auto">
          <a:xfrm>
            <a:off x="15624578" y="5819906"/>
            <a:ext cx="1584174" cy="402431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1" tIns="45720" rIns="91441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430"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srgbClr val="FFFFFF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37E9745-5F29-4B8E-82D6-358C3C8E9C11}"/>
              </a:ext>
            </a:extLst>
          </p:cNvPr>
          <p:cNvSpPr txBox="1"/>
          <p:nvPr/>
        </p:nvSpPr>
        <p:spPr>
          <a:xfrm>
            <a:off x="6588356" y="1835823"/>
            <a:ext cx="59073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SP = SP – 8    //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形参入栈</a:t>
            </a:r>
            <a:endParaRPr lang="en-US" altLang="zh-CN" sz="2400" dirty="0">
              <a:solidFill>
                <a:srgbClr val="00B05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R1 = M[SP+8]   //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计算第</a:t>
            </a:r>
            <a:r>
              <a:rPr lang="en-US" altLang="zh-CN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个参数的值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R2 = SP + 8    //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计算第</a:t>
            </a:r>
            <a:r>
              <a:rPr lang="en-US" altLang="zh-CN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个参数的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值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M[SP] = R1     //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给第</a:t>
            </a:r>
            <a:r>
              <a:rPr lang="en-US" altLang="zh-CN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个参数赋值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M[SP+4] = R2   //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给第</a:t>
            </a:r>
            <a:r>
              <a:rPr lang="en-US" altLang="zh-CN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个参数赋值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CALL &lt;fun&gt;     //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调用函数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SP = SP + 8    //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形参出栈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78434E4-19F7-4ED2-8CA7-F1AA3623F8B7}"/>
              </a:ext>
            </a:extLst>
          </p:cNvPr>
          <p:cNvSpPr/>
          <p:nvPr/>
        </p:nvSpPr>
        <p:spPr>
          <a:xfrm>
            <a:off x="671767" y="7249260"/>
            <a:ext cx="43788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void fun(int b, int *z)</a:t>
            </a:r>
          </a:p>
          <a:p>
            <a:pPr defTabSz="9144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{</a:t>
            </a:r>
          </a:p>
          <a:p>
            <a:pPr defTabSz="9144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char s[4];</a:t>
            </a:r>
          </a:p>
          <a:p>
            <a:pPr defTabSz="9144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short *w;</a:t>
            </a:r>
          </a:p>
          <a:p>
            <a:pPr defTabSz="9144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w = (short*)(s + 2);</a:t>
            </a:r>
          </a:p>
          <a:p>
            <a:pPr defTabSz="9144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</a:t>
            </a:r>
          </a:p>
          <a:p>
            <a:pPr defTabSz="91443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 dirty="0">
              <a:solidFill>
                <a:srgbClr val="FFFFFF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defTabSz="9144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*w = 50;</a:t>
            </a:r>
          </a:p>
          <a:p>
            <a:pPr defTabSz="9144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DB573EC-355E-4156-BD1D-9C16CAB5DE94}"/>
              </a:ext>
            </a:extLst>
          </p:cNvPr>
          <p:cNvSpPr/>
          <p:nvPr/>
        </p:nvSpPr>
        <p:spPr bwMode="auto">
          <a:xfrm>
            <a:off x="15624578" y="6222337"/>
            <a:ext cx="1584174" cy="402431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1" tIns="45720" rIns="91441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dirty="0">
                <a:solidFill>
                  <a:srgbClr val="FFFF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saved PC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F4D11953-2FA0-48E3-BD53-49F6676C67F6}"/>
              </a:ext>
            </a:extLst>
          </p:cNvPr>
          <p:cNvSpPr/>
          <p:nvPr/>
        </p:nvSpPr>
        <p:spPr bwMode="auto">
          <a:xfrm>
            <a:off x="15624578" y="7035346"/>
            <a:ext cx="1584174" cy="402431"/>
          </a:xfrm>
          <a:prstGeom prst="rect">
            <a:avLst/>
          </a:prstGeom>
          <a:solidFill>
            <a:srgbClr val="0070C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1" tIns="45720" rIns="91441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430"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1BA75F8E-BF87-4A84-BD28-51E75D4E898F}"/>
              </a:ext>
            </a:extLst>
          </p:cNvPr>
          <p:cNvGrpSpPr/>
          <p:nvPr/>
        </p:nvGrpSpPr>
        <p:grpSpPr>
          <a:xfrm>
            <a:off x="15624614" y="6632908"/>
            <a:ext cx="1584174" cy="402438"/>
            <a:chOff x="15624609" y="6645606"/>
            <a:chExt cx="1584176" cy="402439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0A5EED80-764E-4DB7-A167-DBA90933A8DA}"/>
                </a:ext>
              </a:extLst>
            </p:cNvPr>
            <p:cNvSpPr/>
            <p:nvPr/>
          </p:nvSpPr>
          <p:spPr bwMode="auto">
            <a:xfrm>
              <a:off x="15624609" y="6645614"/>
              <a:ext cx="1584176" cy="402431"/>
            </a:xfrm>
            <a:prstGeom prst="rect">
              <a:avLst/>
            </a:prstGeom>
            <a:solidFill>
              <a:srgbClr val="0070C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square" lIns="91441" tIns="45720" rIns="91441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z="2400" dirty="0"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5E2F8351-D3B6-4BA8-8566-08EA417D6C14}"/>
                </a:ext>
              </a:extLst>
            </p:cNvPr>
            <p:cNvCxnSpPr>
              <a:endCxn id="95" idx="2"/>
            </p:cNvCxnSpPr>
            <p:nvPr/>
          </p:nvCxnSpPr>
          <p:spPr bwMode="auto">
            <a:xfrm>
              <a:off x="16416697" y="6645606"/>
              <a:ext cx="0" cy="402439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CBEAF674-4B30-4CED-8032-4B28492BECC5}"/>
                </a:ext>
              </a:extLst>
            </p:cNvPr>
            <p:cNvCxnSpPr/>
            <p:nvPr/>
          </p:nvCxnSpPr>
          <p:spPr bwMode="auto">
            <a:xfrm>
              <a:off x="16038369" y="6645606"/>
              <a:ext cx="0" cy="402439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4ABE5992-DE9D-4F97-BB45-6176464D8303}"/>
                </a:ext>
              </a:extLst>
            </p:cNvPr>
            <p:cNvCxnSpPr/>
            <p:nvPr/>
          </p:nvCxnSpPr>
          <p:spPr bwMode="auto">
            <a:xfrm>
              <a:off x="16830457" y="6645606"/>
              <a:ext cx="0" cy="402439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E92346BB-E4A9-47F4-8CC3-6ACDB1B96D0A}"/>
              </a:ext>
            </a:extLst>
          </p:cNvPr>
          <p:cNvSpPr txBox="1"/>
          <p:nvPr/>
        </p:nvSpPr>
        <p:spPr>
          <a:xfrm>
            <a:off x="17280762" y="658638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s[0…3]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89587B88-1EC5-463B-8FB9-DB11E0772C78}"/>
              </a:ext>
            </a:extLst>
          </p:cNvPr>
          <p:cNvSpPr txBox="1"/>
          <p:nvPr/>
        </p:nvSpPr>
        <p:spPr>
          <a:xfrm>
            <a:off x="17289942" y="7018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</a:t>
            </a:r>
          </a:p>
        </p:txBody>
      </p:sp>
      <p:cxnSp>
        <p:nvCxnSpPr>
          <p:cNvPr id="101" name="连接符: 曲线 100">
            <a:extLst>
              <a:ext uri="{FF2B5EF4-FFF2-40B4-BE49-F238E27FC236}">
                <a16:creationId xmlns:a16="http://schemas.microsoft.com/office/drawing/2014/main" id="{81DFC497-F12B-4143-A917-875CF6D249BD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5624519" y="5422935"/>
            <a:ext cx="792149" cy="190095"/>
          </a:xfrm>
          <a:prstGeom prst="curvedConnector3">
            <a:avLst>
              <a:gd name="adj1" fmla="val 84470"/>
            </a:avLst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1C899D0-48FE-44A9-8597-ED4D822DC93C}"/>
              </a:ext>
            </a:extLst>
          </p:cNvPr>
          <p:cNvSpPr txBox="1"/>
          <p:nvPr/>
        </p:nvSpPr>
        <p:spPr>
          <a:xfrm>
            <a:off x="17535673" y="5367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z</a:t>
            </a:r>
            <a:endParaRPr 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59D9EF2-4AE3-43F3-8E9D-782C335C60F7}"/>
              </a:ext>
            </a:extLst>
          </p:cNvPr>
          <p:cNvSpPr txBox="1"/>
          <p:nvPr/>
        </p:nvSpPr>
        <p:spPr>
          <a:xfrm>
            <a:off x="17535673" y="58142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  <a:endParaRPr 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BB88159-4E45-4971-A96A-0360D73484E8}"/>
              </a:ext>
            </a:extLst>
          </p:cNvPr>
          <p:cNvSpPr txBox="1"/>
          <p:nvPr/>
        </p:nvSpPr>
        <p:spPr>
          <a:xfrm>
            <a:off x="19216106" y="4326814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main</a:t>
            </a:r>
            <a:r>
              <a:rPr kumimoji="1" lang="zh-CN" altLang="en-US" sz="24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kumimoji="1" lang="en-US" altLang="zh-CN" sz="24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AR</a:t>
            </a:r>
            <a:endParaRPr kumimoji="1" lang="en-US" sz="2400" dirty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" name="右大括号 104">
            <a:extLst>
              <a:ext uri="{FF2B5EF4-FFF2-40B4-BE49-F238E27FC236}">
                <a16:creationId xmlns:a16="http://schemas.microsoft.com/office/drawing/2014/main" id="{A491032E-B36A-4A8E-8F2B-B0EC72C28CB8}"/>
              </a:ext>
            </a:extLst>
          </p:cNvPr>
          <p:cNvSpPr/>
          <p:nvPr/>
        </p:nvSpPr>
        <p:spPr bwMode="auto">
          <a:xfrm>
            <a:off x="18733981" y="3840242"/>
            <a:ext cx="311058" cy="1544482"/>
          </a:xfrm>
          <a:prstGeom prst="rightBrace">
            <a:avLst/>
          </a:prstGeom>
          <a:solidFill>
            <a:srgbClr val="1E2E53">
              <a:alpha val="0"/>
            </a:srgbClr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8433E98-DEE1-4CA5-9623-DDF12131EE71}"/>
              </a:ext>
            </a:extLst>
          </p:cNvPr>
          <p:cNvSpPr txBox="1"/>
          <p:nvPr/>
        </p:nvSpPr>
        <p:spPr>
          <a:xfrm>
            <a:off x="19216106" y="6163102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fun</a:t>
            </a:r>
            <a:r>
              <a:rPr kumimoji="1" lang="zh-CN" altLang="en-US" sz="24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kumimoji="1" lang="en-US" altLang="zh-CN" sz="24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AR</a:t>
            </a:r>
            <a:endParaRPr kumimoji="1" lang="en-US" sz="2400" dirty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" name="右大括号 106">
            <a:extLst>
              <a:ext uri="{FF2B5EF4-FFF2-40B4-BE49-F238E27FC236}">
                <a16:creationId xmlns:a16="http://schemas.microsoft.com/office/drawing/2014/main" id="{0E36F2FF-99BF-48B7-8C71-D16017666B00}"/>
              </a:ext>
            </a:extLst>
          </p:cNvPr>
          <p:cNvSpPr/>
          <p:nvPr/>
        </p:nvSpPr>
        <p:spPr bwMode="auto">
          <a:xfrm>
            <a:off x="18733981" y="5444247"/>
            <a:ext cx="311058" cy="2006230"/>
          </a:xfrm>
          <a:prstGeom prst="rightBrace">
            <a:avLst/>
          </a:prstGeom>
          <a:solidFill>
            <a:srgbClr val="1E2E53">
              <a:alpha val="0"/>
            </a:srgbClr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30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D002F888-EE2C-48E4-BA39-675807439E61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3963970" y="4535759"/>
            <a:ext cx="2365177" cy="955974"/>
          </a:xfrm>
          <a:prstGeom prst="curvedConnector3">
            <a:avLst>
              <a:gd name="adj1" fmla="val 100321"/>
            </a:avLst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cxnSp>
        <p:nvCxnSpPr>
          <p:cNvPr id="109" name="连接符: 曲线 108">
            <a:extLst>
              <a:ext uri="{FF2B5EF4-FFF2-40B4-BE49-F238E27FC236}">
                <a16:creationId xmlns:a16="http://schemas.microsoft.com/office/drawing/2014/main" id="{9F7658BF-95D5-4195-847D-56D7D2C0A4D5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3328484" y="5154147"/>
            <a:ext cx="3636057" cy="956010"/>
          </a:xfrm>
          <a:prstGeom prst="curvedConnector3">
            <a:avLst>
              <a:gd name="adj1" fmla="val 100471"/>
            </a:avLst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B9EF3F2-1DA9-4A5C-8FA1-A8C3E9F253DF}"/>
              </a:ext>
            </a:extLst>
          </p:cNvPr>
          <p:cNvSpPr txBox="1"/>
          <p:nvPr/>
        </p:nvSpPr>
        <p:spPr>
          <a:xfrm>
            <a:off x="5528814" y="770119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&lt;fun&gt;: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2A9F147-C31D-43F8-AF9E-E98BBAB0B0C2}"/>
              </a:ext>
            </a:extLst>
          </p:cNvPr>
          <p:cNvSpPr txBox="1"/>
          <p:nvPr/>
        </p:nvSpPr>
        <p:spPr>
          <a:xfrm>
            <a:off x="6697774" y="7701190"/>
            <a:ext cx="475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SP = SP – 8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局部变量入栈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4C2F454-9723-456D-A5E4-A7538DC3DDE0}"/>
              </a:ext>
            </a:extLst>
          </p:cNvPr>
          <p:cNvSpPr txBox="1"/>
          <p:nvPr/>
        </p:nvSpPr>
        <p:spPr>
          <a:xfrm>
            <a:off x="6732992" y="8744650"/>
            <a:ext cx="5227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R1 = SP + 6   //</a:t>
            </a:r>
            <a:r>
              <a:rPr lang="zh-CN" altLang="en-US" sz="2400" dirty="0">
                <a:latin typeface="Consolas" panose="020B0609020204030204" pitchFamily="49" charset="0"/>
              </a:rPr>
              <a:t>计算地址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M[SP] = R1    //</a:t>
            </a:r>
            <a:r>
              <a:rPr lang="zh-CN" altLang="en-US" sz="2400" dirty="0">
                <a:latin typeface="Consolas" panose="020B0609020204030204" pitchFamily="49" charset="0"/>
              </a:rPr>
              <a:t>结果写入</a:t>
            </a:r>
            <a:r>
              <a:rPr lang="en-US" altLang="zh-CN" sz="2400" dirty="0">
                <a:latin typeface="Consolas" panose="020B0609020204030204" pitchFamily="49" charset="0"/>
              </a:rPr>
              <a:t>w</a:t>
            </a:r>
            <a:r>
              <a:rPr lang="zh-CN" altLang="en-US" sz="2400" dirty="0">
                <a:latin typeface="Consolas" panose="020B0609020204030204" pitchFamily="49" charset="0"/>
              </a:rPr>
              <a:t>的内存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297C0B9-9D0D-427F-95D9-24AFEA155512}"/>
              </a:ext>
            </a:extLst>
          </p:cNvPr>
          <p:cNvSpPr txBox="1"/>
          <p:nvPr/>
        </p:nvSpPr>
        <p:spPr>
          <a:xfrm>
            <a:off x="6732992" y="9905101"/>
            <a:ext cx="7106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R1 = M[SP]    //</a:t>
            </a:r>
            <a:r>
              <a:rPr lang="zh-CN" altLang="en-US" sz="2400" dirty="0">
                <a:latin typeface="Consolas" panose="020B0609020204030204" pitchFamily="49" charset="0"/>
              </a:rPr>
              <a:t>获取</a:t>
            </a:r>
            <a:r>
              <a:rPr lang="en-US" altLang="zh-CN" sz="2400" dirty="0">
                <a:latin typeface="Consolas" panose="020B0609020204030204" pitchFamily="49" charset="0"/>
              </a:rPr>
              <a:t>w</a:t>
            </a:r>
            <a:r>
              <a:rPr lang="zh-CN" altLang="en-US" sz="2400" dirty="0">
                <a:latin typeface="Consolas" panose="020B0609020204030204" pitchFamily="49" charset="0"/>
              </a:rPr>
              <a:t>里存储的地址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M[R1] = .2 50 //</a:t>
            </a:r>
            <a:r>
              <a:rPr lang="zh-CN" altLang="en-US" sz="2400" dirty="0">
                <a:latin typeface="Consolas" panose="020B0609020204030204" pitchFamily="49" charset="0"/>
              </a:rPr>
              <a:t>往该地址开始的</a:t>
            </a:r>
            <a:r>
              <a:rPr lang="en-US" altLang="zh-CN" sz="2400" dirty="0">
                <a:latin typeface="Consolas" panose="020B0609020204030204" pitchFamily="49" charset="0"/>
              </a:rPr>
              <a:t>2</a:t>
            </a:r>
            <a:r>
              <a:rPr lang="zh-CN" altLang="en-US" sz="2400" dirty="0">
                <a:latin typeface="Consolas" panose="020B0609020204030204" pitchFamily="49" charset="0"/>
              </a:rPr>
              <a:t>个字节写入</a:t>
            </a:r>
            <a:r>
              <a:rPr lang="en-US" altLang="zh-CN" sz="2400" dirty="0">
                <a:latin typeface="Consolas" panose="020B0609020204030204" pitchFamily="49" charset="0"/>
              </a:rPr>
              <a:t>50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BCA9823-7DBE-4399-9F6A-2362DB29AA15}"/>
              </a:ext>
            </a:extLst>
          </p:cNvPr>
          <p:cNvSpPr txBox="1"/>
          <p:nvPr/>
        </p:nvSpPr>
        <p:spPr>
          <a:xfrm>
            <a:off x="6732992" y="10842129"/>
            <a:ext cx="8561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SP = SP + 8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局部变量出栈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RET</a:t>
            </a:r>
            <a:r>
              <a:rPr lang="en-US" sz="2400" dirty="0">
                <a:latin typeface="Consolas" panose="020B0609020204030204" pitchFamily="49" charset="0"/>
              </a:rPr>
              <a:t>           </a:t>
            </a:r>
            <a:r>
              <a:rPr lang="en-US" sz="2400" dirty="0">
                <a:solidFill>
                  <a:srgbClr val="FF9933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FF9933"/>
                </a:solidFill>
                <a:latin typeface="Consolas" panose="020B0609020204030204" pitchFamily="49" charset="0"/>
              </a:rPr>
              <a:t>将</a:t>
            </a:r>
            <a:r>
              <a:rPr lang="en-US" altLang="zh-CN" sz="2400" dirty="0">
                <a:solidFill>
                  <a:srgbClr val="FF9933"/>
                </a:solidFill>
                <a:latin typeface="Consolas" panose="020B0609020204030204" pitchFamily="49" charset="0"/>
              </a:rPr>
              <a:t>saved PC</a:t>
            </a:r>
            <a:r>
              <a:rPr lang="zh-CN" altLang="en-US" sz="2400" dirty="0">
                <a:solidFill>
                  <a:srgbClr val="FF9933"/>
                </a:solidFill>
                <a:latin typeface="Consolas" panose="020B0609020204030204" pitchFamily="49" charset="0"/>
              </a:rPr>
              <a:t>出栈</a:t>
            </a:r>
            <a:r>
              <a:rPr lang="en-US" altLang="zh-CN" sz="2400" dirty="0">
                <a:solidFill>
                  <a:srgbClr val="FF9933"/>
                </a:solidFill>
                <a:latin typeface="Consolas" panose="020B0609020204030204" pitchFamily="49" charset="0"/>
              </a:rPr>
              <a:t>SP=SP-4</a:t>
            </a:r>
            <a:r>
              <a:rPr lang="zh-CN" altLang="en-US" sz="2400" dirty="0">
                <a:solidFill>
                  <a:srgbClr val="FF9933"/>
                </a:solidFill>
                <a:latin typeface="Consolas" panose="020B0609020204030204" pitchFamily="49" charset="0"/>
              </a:rPr>
              <a:t>，其值放入</a:t>
            </a:r>
            <a:r>
              <a:rPr lang="en-US" altLang="zh-CN" sz="2400" dirty="0">
                <a:solidFill>
                  <a:srgbClr val="FF9933"/>
                </a:solidFill>
                <a:latin typeface="Consolas" panose="020B0609020204030204" pitchFamily="49" charset="0"/>
              </a:rPr>
              <a:t>PC</a:t>
            </a:r>
            <a:r>
              <a:rPr lang="zh-CN" altLang="en-US" sz="2400" dirty="0">
                <a:solidFill>
                  <a:srgbClr val="FF9933"/>
                </a:solidFill>
                <a:latin typeface="Consolas" panose="020B0609020204030204" pitchFamily="49" charset="0"/>
              </a:rPr>
              <a:t>中</a:t>
            </a:r>
            <a:endParaRPr lang="en-US" sz="2400" dirty="0">
              <a:solidFill>
                <a:srgbClr val="FF9933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F328A20-378D-46CA-AD6F-C018580E3E3B}"/>
              </a:ext>
            </a:extLst>
          </p:cNvPr>
          <p:cNvSpPr txBox="1"/>
          <p:nvPr/>
        </p:nvSpPr>
        <p:spPr>
          <a:xfrm>
            <a:off x="6588356" y="4836649"/>
            <a:ext cx="6458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SP = SP + 4    //</a:t>
            </a:r>
            <a:r>
              <a:rPr lang="zh-CN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局部变量</a:t>
            </a:r>
            <a:r>
              <a:rPr lang="en-US" altLang="zh-CN" sz="24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出栈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RV = 0         //</a:t>
            </a:r>
            <a:r>
              <a:rPr lang="zh-CN" altLang="en-US" sz="2400">
                <a:latin typeface="Consolas" panose="020B0609020204030204" pitchFamily="49" charset="0"/>
                <a:cs typeface="Times New Roman" panose="02020603050405020304" pitchFamily="18" charset="0"/>
              </a:rPr>
              <a:t>专门传递返回值的寄存器</a:t>
            </a:r>
            <a:endParaRPr 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</a:t>
            </a:r>
          </a:p>
        </p:txBody>
      </p: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285D238A-ED7F-4383-92B5-E2A9AF2D80AC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0839776" y="4267224"/>
            <a:ext cx="4910765" cy="2164056"/>
          </a:xfrm>
          <a:prstGeom prst="curvedConnector3">
            <a:avLst>
              <a:gd name="adj1" fmla="val 38828"/>
            </a:avLst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9191634-161B-4FE9-A93B-856B16C0AA7C}"/>
              </a:ext>
            </a:extLst>
          </p:cNvPr>
          <p:cNvSpPr txBox="1"/>
          <p:nvPr/>
        </p:nvSpPr>
        <p:spPr>
          <a:xfrm>
            <a:off x="9833073" y="6064200"/>
            <a:ext cx="490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9933"/>
                </a:solidFill>
              </a:rPr>
              <a:t>执行</a:t>
            </a:r>
            <a:r>
              <a:rPr lang="en-US" altLang="zh-CN" sz="2000" dirty="0">
                <a:solidFill>
                  <a:srgbClr val="FF9933"/>
                </a:solidFill>
              </a:rPr>
              <a:t>CALL</a:t>
            </a:r>
            <a:r>
              <a:rPr lang="zh-CN" altLang="en-US" sz="2000" dirty="0">
                <a:solidFill>
                  <a:srgbClr val="FF9933"/>
                </a:solidFill>
              </a:rPr>
              <a:t>指令时，把下一条指令的地址，即</a:t>
            </a:r>
            <a:r>
              <a:rPr lang="en-US" altLang="zh-CN" sz="2000" dirty="0">
                <a:solidFill>
                  <a:srgbClr val="FF9933"/>
                </a:solidFill>
              </a:rPr>
              <a:t>PC+4</a:t>
            </a:r>
            <a:r>
              <a:rPr lang="zh-CN" altLang="en-US" sz="2000" dirty="0">
                <a:solidFill>
                  <a:srgbClr val="FF9933"/>
                </a:solidFill>
              </a:rPr>
              <a:t>压栈，作为</a:t>
            </a:r>
            <a:r>
              <a:rPr lang="en-US" altLang="zh-CN" sz="2000" dirty="0">
                <a:solidFill>
                  <a:srgbClr val="FF9933"/>
                </a:solidFill>
              </a:rPr>
              <a:t>saved PC</a:t>
            </a:r>
            <a:endParaRPr lang="en-US" sz="2000" dirty="0">
              <a:solidFill>
                <a:srgbClr val="FF9933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2467172-C174-4B07-948E-D9B5CF83A887}"/>
              </a:ext>
            </a:extLst>
          </p:cNvPr>
          <p:cNvSpPr txBox="1"/>
          <p:nvPr/>
        </p:nvSpPr>
        <p:spPr>
          <a:xfrm>
            <a:off x="16245600" y="49612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A5D92306-2C9D-4AFD-B6E0-9C48D00864E6}"/>
              </a:ext>
            </a:extLst>
          </p:cNvPr>
          <p:cNvSpPr txBox="1"/>
          <p:nvPr/>
        </p:nvSpPr>
        <p:spPr>
          <a:xfrm>
            <a:off x="16245600" y="57705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23" name="连接符: 曲线 122">
            <a:extLst>
              <a:ext uri="{FF2B5EF4-FFF2-40B4-BE49-F238E27FC236}">
                <a16:creationId xmlns:a16="http://schemas.microsoft.com/office/drawing/2014/main" id="{01FB5A54-7DBC-4313-A115-31898988F4E4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3739005" y="4766879"/>
            <a:ext cx="2788970" cy="916778"/>
          </a:xfrm>
          <a:prstGeom prst="curvedConnector3">
            <a:avLst>
              <a:gd name="adj1" fmla="val 100480"/>
            </a:avLst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3F9812DA-16B6-48DC-9582-A6AB1C385C10}"/>
              </a:ext>
            </a:extLst>
          </p:cNvPr>
          <p:cNvCxnSpPr>
            <a:cxnSpLocks/>
          </p:cNvCxnSpPr>
          <p:nvPr/>
        </p:nvCxnSpPr>
        <p:spPr bwMode="auto">
          <a:xfrm flipV="1">
            <a:off x="16122761" y="7047460"/>
            <a:ext cx="311915" cy="18167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B41FDEB3-5956-442C-AF2A-FC72830D8A0B}"/>
              </a:ext>
            </a:extLst>
          </p:cNvPr>
          <p:cNvSpPr/>
          <p:nvPr/>
        </p:nvSpPr>
        <p:spPr>
          <a:xfrm>
            <a:off x="16574656" y="6614839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50</a:t>
            </a:r>
            <a:endParaRPr lang="en-US" sz="2400" dirty="0"/>
          </a:p>
        </p:txBody>
      </p: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C8D47ABC-FC6C-424E-A083-53EE5A86F665}"/>
              </a:ext>
            </a:extLst>
          </p:cNvPr>
          <p:cNvCxnSpPr>
            <a:cxnSpLocks/>
          </p:cNvCxnSpPr>
          <p:nvPr/>
        </p:nvCxnSpPr>
        <p:spPr bwMode="auto">
          <a:xfrm>
            <a:off x="14682080" y="3814125"/>
            <a:ext cx="942438" cy="761755"/>
          </a:xfrm>
          <a:prstGeom prst="curvedConnector3">
            <a:avLst>
              <a:gd name="adj1" fmla="val 718"/>
            </a:avLst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97264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5" grpId="1" animBg="1"/>
      <p:bldP spid="84" grpId="0"/>
      <p:bldP spid="84" grpId="1"/>
      <p:bldP spid="85" grpId="0"/>
      <p:bldP spid="86" grpId="0"/>
      <p:bldP spid="88" grpId="0" animBg="1"/>
      <p:bldP spid="88" grpId="1" animBg="1"/>
      <p:bldP spid="89" grpId="0" animBg="1"/>
      <p:bldP spid="89" grpId="1" animBg="1"/>
      <p:bldP spid="90" grpId="0"/>
      <p:bldP spid="92" grpId="0" animBg="1"/>
      <p:bldP spid="92" grpId="1" animBg="1"/>
      <p:bldP spid="93" grpId="0" animBg="1"/>
      <p:bldP spid="93" grpId="1" animBg="1"/>
      <p:bldP spid="99" grpId="0"/>
      <p:bldP spid="99" grpId="1"/>
      <p:bldP spid="100" grpId="0"/>
      <p:bldP spid="100" grpId="1"/>
      <p:bldP spid="102" grpId="0"/>
      <p:bldP spid="102" grpId="1"/>
      <p:bldP spid="103" grpId="0"/>
      <p:bldP spid="103" grpId="1"/>
      <p:bldP spid="106" grpId="0"/>
      <p:bldP spid="107" grpId="0" animBg="1"/>
      <p:bldP spid="110" grpId="0"/>
      <p:bldP spid="111" grpId="0"/>
      <p:bldP spid="112" grpId="0"/>
      <p:bldP spid="113" grpId="0"/>
      <p:bldP spid="114" grpId="0"/>
      <p:bldP spid="115" grpId="0"/>
      <p:bldP spid="117" grpId="0"/>
      <p:bldP spid="117" grpId="1"/>
      <p:bldP spid="121" grpId="0"/>
      <p:bldP spid="121" grpId="1"/>
      <p:bldP spid="122" grpId="0"/>
      <p:bldP spid="122" grpId="1"/>
      <p:bldP spid="138" grpId="0"/>
      <p:bldP spid="138" grpId="1"/>
    </p:bldLst>
  </p:timing>
</p:sld>
</file>

<file path=ppt/theme/theme1.xml><?xml version="1.0" encoding="utf-8"?>
<a:theme xmlns:a="http://schemas.openxmlformats.org/drawingml/2006/main" name="c++11">
  <a:themeElements>
    <a:clrScheme name="c++11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c++11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++11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11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1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339</Words>
  <Application>Microsoft Office PowerPoint</Application>
  <PresentationFormat>自定义</PresentationFormat>
  <Paragraphs>61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Consolas</vt:lpstr>
      <vt:lpstr>Times New Roman</vt:lpstr>
      <vt:lpstr>Wingdings</vt:lpstr>
      <vt:lpstr>c++11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琳 亓</dc:creator>
  <cp:lastModifiedBy>亓 琳</cp:lastModifiedBy>
  <cp:revision>47</cp:revision>
  <dcterms:created xsi:type="dcterms:W3CDTF">2019-06-07T11:20:13Z</dcterms:created>
  <dcterms:modified xsi:type="dcterms:W3CDTF">2022-03-28T10:16:05Z</dcterms:modified>
</cp:coreProperties>
</file>