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Boston 311: Investigating Graffiti Calls</dc:title>
  <dc:creator>Julia Pan</dc:creator>
  <cp:lastModifiedBy>Tingrui Huang</cp:lastModifiedBy>
  <cp:revision>16</cp:revision>
  <dcterms:created xsi:type="dcterms:W3CDTF">2018-06-08T01:35:34Z</dcterms:created>
  <dcterms:modified xsi:type="dcterms:W3CDTF">2018-12-15T04:14:12Z</dcterms:modified>
</cp:coreProperties>
</file>