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7DC170-0E29-45A6-868F-5DB06A9F9F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en-US" altLang="en-US"/>
              <a:t>ADVANTAGES OF A BEAR MARKET</a:t>
            </a:r>
          </a:p>
          <a:p>
            <a:pPr>
              <a:defRPr/>
            </a:pPr>
            <a:r>
              <a:rPr lang="en-US" altLang="en-US"/>
              <a:t>ALLEN HOLDSWORTH</a:t>
            </a:r>
          </a:p>
          <a:p>
            <a:pPr>
              <a:defRPr/>
            </a:pPr>
            <a:r>
              <a:rPr lang="en-US" altLang="en-US"/>
              <a:t>CLASSES TO GO!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62EBBF8-FC51-4326-8C1A-E21A9A36FD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en-US" altLang="en-US"/>
              <a:t>2008 BetterInvesting National Convention – Schaumburg, IL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A845E363-6BF6-4A17-BACD-17E447266C3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96000" y="86852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8DEA5C9-1E9E-4DF4-BA42-853A5DBAEF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B4568C2-C180-4DAB-B8F3-6E829BB32F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B2C2722-3DBC-43CB-878B-4B4ACADB9D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55599B-9D26-4192-A080-F7CFE8C17FE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75ED19A5-B4EE-4925-8696-824AB690FC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2B45B6EE-1A7D-496D-ADBD-C50450BC92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8EF6488-1326-4504-A9C5-543AC892F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3B0F87F-58A8-4D9F-960E-695BF2B822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8A407936-DFA1-4C35-A8D0-4E55CA425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C04CB4-8553-42D1-A16E-C7C9B51A66F8}" type="slidenum">
              <a:rPr lang="en-US" altLang="en-US" b="0" smtClean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9B6CE0-E0C2-493A-8AE9-0CDE87D7F3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235C8F2-D777-4228-BFD5-218B403AF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inc logo for ppts">
            <a:extLst>
              <a:ext uri="{FF2B5EF4-FFF2-40B4-BE49-F238E27FC236}">
                <a16:creationId xmlns:a16="http://schemas.microsoft.com/office/drawing/2014/main" id="{F0AC5AAE-8521-4D82-8D45-BF015B2D25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7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04521F-64AF-4A23-B24C-4CE7D74A1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EED476-76A2-491E-A846-E1130DAA9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FC38C6-9EEB-4EFC-88DB-176A2BF5B1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CB1BA-3DDD-45FC-BA24-7CCC617A6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70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1ED0B3-45A5-4B5A-B5D3-887890984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554638-5CBB-4CF3-9CDD-DF619AB61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F39A24-CD83-49AC-9F47-62C7016FD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FC28D-155A-4B6E-BDA1-1AFF5EE8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13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FAF194-5588-415A-A001-5AAB766685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F383B8-FD10-49A1-A764-237078D7B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886978-D1AE-4C60-91F6-5AFB5EFDF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A7CF2-8B83-4443-9A55-0F4F5BA31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4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8375BC-865A-4ABF-B824-1F08C87F24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65ED3-32FE-451D-BEE0-7C6070925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64B2E4-87B7-4C77-BB83-E4F07ED9C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3071B-386D-41A7-B583-6F49DF9A2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9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45F29-2F76-4D1C-B22D-AED0D023E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BA749-5A62-4A09-87F7-9DCDFDA21C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35603-E733-4DD7-8C40-B93FD87F6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39FFE-280A-4E6D-B6E0-F4E475E18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47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CB370B-C885-4A25-9C60-E6A6A0CB18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F85BDE-3531-466D-AB44-4277C07D51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681257-B18B-41E1-9A0C-518F02060C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36F5C-6373-483B-A20F-7C49FBAC2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6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79FF1A-5E1C-418F-8E9B-26A2C6C5A8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37C864-E415-4B9F-8917-BD5F75D42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C56F6D-CBF5-4023-A961-48FF0852A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4042-9602-4E99-8251-20D1A29F7F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1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F85FDAC-F03F-45A0-9079-00301D629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A72CAF-F221-4CEA-9C19-3F7055B97B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1FDFA8-7780-424D-9FA6-97EECE9AF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6A6F9-3ACE-4B72-986D-66318E1A6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0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70224-CF61-48E3-B6C3-8F1A66F21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371F1-1359-4B79-8EED-8E542B300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D80CD-13A3-42A6-ACE5-27A8A3597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B4F7C-E519-402C-B31D-6FE7F6F515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A46FC-ED8F-4D90-9169-3C5CB11686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5C93BA-86C8-44BE-9491-3803A9C99B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9A376-1CEC-4ED3-B018-7DE99BCD5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EE52B-92DA-42AC-8E9F-73B894EB0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3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mplate_new">
            <a:extLst>
              <a:ext uri="{FF2B5EF4-FFF2-40B4-BE49-F238E27FC236}">
                <a16:creationId xmlns:a16="http://schemas.microsoft.com/office/drawing/2014/main" id="{6B9B9CFE-4A6C-4A79-8905-21DAE585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8F7AD24-7A6A-452A-A22B-295161D0F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7A8DF59-F6B6-4007-B250-F33BCB318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824A1CD-0272-414D-986F-4509C285BE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EE6ED0D-C120-4F47-99C7-301C731477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9FE652F-C7E4-4308-AC98-F2E1A7BBFC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CF78AE-12D9-4BE1-95C1-8D8A208AF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435A9E57-D8A8-444B-B0B8-B18D9498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638"/>
            <a:ext cx="290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12700" dir="2700000" algn="ctr" rotWithShape="0">
                    <a:schemeClr val="bg2">
                      <a:alpha val="89999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</a:rPr>
              <a:t>BETTERINVESTING NATIONAL CONVENTION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C414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BC4AB09-241D-445D-ADF3-613AF823F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61DBB2-77D9-4C82-B68C-D395D8DCD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3429000"/>
            <a:ext cx="6781800" cy="2773363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Hurt</dc:creator>
  <cp:lastModifiedBy>Huang, Tingrui</cp:lastModifiedBy>
  <cp:revision>27</cp:revision>
  <dcterms:created xsi:type="dcterms:W3CDTF">2006-02-27T19:28:52Z</dcterms:created>
  <dcterms:modified xsi:type="dcterms:W3CDTF">2018-11-12T21:40:41Z</dcterms:modified>
</cp:coreProperties>
</file>