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2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726A4-086D-44E9-85E6-9123382EE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FEB382-E3E7-430E-BDFC-2FE2C2054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7C0015-F654-4CA0-83D8-B936ABED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652-DE9D-48DC-8C95-61F5BF8CFDB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3E304-C320-48D9-857D-8FE2E259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60C52A-B6C9-43E8-8797-E621EB2A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4EA1-3967-4E7E-AC05-0E1557AAC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60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65D2D-A9C3-4714-983C-4296A455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62638C-0BB5-49D3-BECA-0BE8CDBC3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FC0A3E-C1D7-4AA6-84BD-E3F255BC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652-DE9D-48DC-8C95-61F5BF8CFDB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038842-85E6-4FE4-98D0-28E106D5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D5E64-3DC4-401B-A373-E5447D1E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4EA1-3967-4E7E-AC05-0E1557AAC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14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A46EAB-561A-46C7-AF47-6381177CF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C76A3C-07A9-4BBA-A60F-18A870D9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8498BC-2455-4626-81D1-E610E644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652-DE9D-48DC-8C95-61F5BF8CFDB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DEEFC-F609-4A64-9973-00273038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13088-9D60-4577-A6CD-20F98ADD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4EA1-3967-4E7E-AC05-0E1557AAC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79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C9B44-4406-4183-8663-81089EBB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5FA2B-7E0B-4CE5-923B-104EAD84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4684F-0EFF-416D-9FCE-3E652E9B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652-DE9D-48DC-8C95-61F5BF8CFDB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0FD22E-2EE1-476B-B2A7-1C076A04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16AFB-B925-4DDF-9366-F1F68A94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4EA1-3967-4E7E-AC05-0E1557AAC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24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C2AB6-77B6-49AA-87F4-D7E7C67E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347392-F039-4A9E-81C8-34040016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FA97AD-2240-482E-B30C-E9D77A26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652-DE9D-48DC-8C95-61F5BF8CFDB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8BDEF-FB72-476E-A057-F03B45FB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CA994-A60E-4914-8237-17EA3A2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4EA1-3967-4E7E-AC05-0E1557AAC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33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D048A-7F49-4D92-8296-621F9780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2C08-A55B-4ECF-A468-19499A951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6CC1FC-273B-490C-8CB9-F6D33E51C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C7F3FD-174D-4131-BDCB-593D1269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652-DE9D-48DC-8C95-61F5BF8CFDB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90C967-F96F-42CC-8D96-7EE5DECC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C4009-5F41-4BD2-A6FD-44770656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4EA1-3967-4E7E-AC05-0E1557AAC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94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7B2AC-8A43-47B3-A985-7951A1A0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BBA897-C7EB-47D9-A73D-8D3A475E6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ABCB7D-AD3C-4751-925E-605C1AE1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8E2A65-7B06-4998-80DC-4749086E7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9C192D-A6A3-48E6-81CE-F9D2E1DB7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30D1C9-8D3A-451B-A830-0D9438DF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652-DE9D-48DC-8C95-61F5BF8CFDB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EB8F1E-C553-43C1-A1FF-CCA9BC59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DF66BD-202C-4EFD-AA22-55C96CB0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4EA1-3967-4E7E-AC05-0E1557AAC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90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08A1B-F130-4D0A-B2A8-844A2682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22C29F-4F1C-4C9B-B576-7B55B009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652-DE9D-48DC-8C95-61F5BF8CFDB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3DA4A8-5345-4418-82E6-917F39F9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078CDC-0EB1-4333-8759-3B1EBE88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4EA1-3967-4E7E-AC05-0E1557AAC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18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9CEBF9-02D1-4B45-A2D8-4243B15A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652-DE9D-48DC-8C95-61F5BF8CFDB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15627A-4936-4AAA-BFC8-AB190E06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A259B5-546C-40E7-ACAE-AA47D9A4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4EA1-3967-4E7E-AC05-0E1557AAC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07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15E37-EA4B-454B-A0E7-4A10647B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D2C4-1183-4B2E-BB0B-42B9D06CB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D6BF98-B250-4614-8484-40EC3EAB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13A069-18B3-4E17-A763-EB83F8DD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652-DE9D-48DC-8C95-61F5BF8CFDB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D6119B-32B1-4C55-B271-A419B791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7FDFD0-5D89-4C9E-B381-AC77A25C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4EA1-3967-4E7E-AC05-0E1557AAC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1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69679-5FE3-42D5-83C2-76E60227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84CE3D-059B-47DD-BECC-0793630E0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E8F86F-E431-4D94-B4BB-ECA3AB67F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DEDA8E-DC58-4B00-9ED9-F8EDA2DE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652-DE9D-48DC-8C95-61F5BF8CFDB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5AECC8-A59A-4A52-92E9-5DFDFDAD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91B7B9-726D-4862-B1F6-F4EECD4C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4EA1-3967-4E7E-AC05-0E1557AAC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BDD4D4-A0A6-478C-A86F-71C7BF31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5F3489-92B3-4855-A345-08F6B9C2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D5D4E-2677-4371-8524-25EF31F09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2652-DE9D-48DC-8C95-61F5BF8CFDB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6E056-B51D-490F-A3B5-9C24BFB64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EB4524-26DD-4DC9-88A4-D36892234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44EA1-3967-4E7E-AC05-0E1557AAC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BC6C901-9F52-4B2C-9C04-BCE446D7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5439"/>
              </p:ext>
            </p:extLst>
          </p:nvPr>
        </p:nvGraphicFramePr>
        <p:xfrm>
          <a:off x="2177473" y="3429000"/>
          <a:ext cx="4064000" cy="11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007572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0887332"/>
                    </a:ext>
                  </a:extLst>
                </a:gridCol>
              </a:tblGrid>
              <a:tr h="697657">
                <a:tc>
                  <a:txBody>
                    <a:bodyPr/>
                    <a:lstStyle/>
                    <a:p>
                      <a:r>
                        <a:rPr lang="fr-FR" dirty="0" err="1"/>
                        <a:t>MyClass</a:t>
                      </a:r>
                      <a:r>
                        <a:rPr lang="zh-CN" altLang="fr-FR" dirty="0"/>
                        <a:t>函数对象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52929"/>
                  </a:ext>
                </a:extLst>
              </a:tr>
              <a:tr h="473823">
                <a:tc>
                  <a:txBody>
                    <a:bodyPr/>
                    <a:lstStyle/>
                    <a:p>
                      <a:r>
                        <a:rPr lang="fr-FR" altLang="zh-CN" dirty="0"/>
                        <a:t>Prototype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0x123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41567"/>
                  </a:ext>
                </a:extLst>
              </a:tr>
            </a:tbl>
          </a:graphicData>
        </a:graphic>
      </p:graphicFrame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96881355-B470-4A62-B516-9B08CC885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02301"/>
              </p:ext>
            </p:extLst>
          </p:nvPr>
        </p:nvGraphicFramePr>
        <p:xfrm>
          <a:off x="7502236" y="3429000"/>
          <a:ext cx="4384964" cy="103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482">
                  <a:extLst>
                    <a:ext uri="{9D8B030D-6E8A-4147-A177-3AD203B41FA5}">
                      <a16:colId xmlns:a16="http://schemas.microsoft.com/office/drawing/2014/main" val="2600757252"/>
                    </a:ext>
                  </a:extLst>
                </a:gridCol>
                <a:gridCol w="2192482">
                  <a:extLst>
                    <a:ext uri="{9D8B030D-6E8A-4147-A177-3AD203B41FA5}">
                      <a16:colId xmlns:a16="http://schemas.microsoft.com/office/drawing/2014/main" val="3600887332"/>
                    </a:ext>
                  </a:extLst>
                </a:gridCol>
              </a:tblGrid>
              <a:tr h="480673">
                <a:tc>
                  <a:txBody>
                    <a:bodyPr/>
                    <a:lstStyle/>
                    <a:p>
                      <a:r>
                        <a:rPr lang="zh-CN" altLang="fr-FR" dirty="0"/>
                        <a:t>原型对象（</a:t>
                      </a:r>
                      <a:r>
                        <a:rPr lang="fr-FR" altLang="zh-CN" dirty="0"/>
                        <a:t>0</a:t>
                      </a:r>
                      <a:r>
                        <a:rPr lang="zh-CN" altLang="fr-FR" dirty="0"/>
                        <a:t>经</a:t>
                      </a:r>
                      <a:r>
                        <a:rPr lang="fr-FR" altLang="zh-CN" dirty="0"/>
                        <a:t>23</a:t>
                      </a:r>
                      <a:r>
                        <a:rPr lang="zh-CN" altLang="fr-FR" dirty="0"/>
                        <a:t>）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52929"/>
                  </a:ext>
                </a:extLst>
              </a:tr>
              <a:tr h="55841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41567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37080A2-3A36-4603-83A2-145E84418849}"/>
              </a:ext>
            </a:extLst>
          </p:cNvPr>
          <p:cNvCxnSpPr/>
          <p:nvPr/>
        </p:nvCxnSpPr>
        <p:spPr>
          <a:xfrm flipV="1">
            <a:off x="6241473" y="3748426"/>
            <a:ext cx="1260763" cy="71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A8D8B14-91DF-4B54-930B-8937476A312C}"/>
              </a:ext>
            </a:extLst>
          </p:cNvPr>
          <p:cNvSpPr txBox="1"/>
          <p:nvPr/>
        </p:nvSpPr>
        <p:spPr>
          <a:xfrm>
            <a:off x="2177473" y="914400"/>
            <a:ext cx="44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</a:t>
            </a:r>
            <a:r>
              <a:rPr lang="fr-FR" altLang="zh-CN" sz="2400" dirty="0"/>
              <a:t>rototype</a:t>
            </a:r>
            <a:r>
              <a:rPr lang="zh-CN" altLang="fr-FR" sz="2400" dirty="0"/>
              <a:t>和原型对象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80148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QilinZHANG</dc:creator>
  <cp:lastModifiedBy>QilinZHANG</cp:lastModifiedBy>
  <cp:revision>2</cp:revision>
  <dcterms:created xsi:type="dcterms:W3CDTF">2020-04-23T22:03:53Z</dcterms:created>
  <dcterms:modified xsi:type="dcterms:W3CDTF">2020-04-23T22:07:11Z</dcterms:modified>
</cp:coreProperties>
</file>