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D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8FBC0-073F-4B1E-916B-DD11AF587F1E}" v="1187" dt="2019-07-31T14:34:22.6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8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, Qilin" userId="8c5affe2-d187-4fa0-befc-ddf0a307a46d" providerId="ADAL" clId="{3C18FBC0-073F-4B1E-916B-DD11AF587F1E}"/>
    <pc:docChg chg="undo redo custSel addSld delSld modSld">
      <pc:chgData name="ZHANG, Qilin" userId="8c5affe2-d187-4fa0-befc-ddf0a307a46d" providerId="ADAL" clId="{3C18FBC0-073F-4B1E-916B-DD11AF587F1E}" dt="2019-07-31T14:34:22.688" v="1161"/>
      <pc:docMkLst>
        <pc:docMk/>
      </pc:docMkLst>
      <pc:sldChg chg="addSp delSp modSp">
        <pc:chgData name="ZHANG, Qilin" userId="8c5affe2-d187-4fa0-befc-ddf0a307a46d" providerId="ADAL" clId="{3C18FBC0-073F-4B1E-916B-DD11AF587F1E}" dt="2019-07-25T08:48:11.412" v="282" actId="20577"/>
        <pc:sldMkLst>
          <pc:docMk/>
          <pc:sldMk cId="3558449035" sldId="256"/>
        </pc:sldMkLst>
        <pc:spChg chg="add del mod">
          <ac:chgData name="ZHANG, Qilin" userId="8c5affe2-d187-4fa0-befc-ddf0a307a46d" providerId="ADAL" clId="{3C18FBC0-073F-4B1E-916B-DD11AF587F1E}" dt="2019-07-23T15:35:14.120" v="30" actId="478"/>
          <ac:spMkLst>
            <pc:docMk/>
            <pc:sldMk cId="3558449035" sldId="256"/>
            <ac:spMk id="5" creationId="{C336802F-5610-4D84-AB03-455D2256F2FD}"/>
          </ac:spMkLst>
        </pc:spChg>
        <pc:spChg chg="add del mod">
          <ac:chgData name="ZHANG, Qilin" userId="8c5affe2-d187-4fa0-befc-ddf0a307a46d" providerId="ADAL" clId="{3C18FBC0-073F-4B1E-916B-DD11AF587F1E}" dt="2019-07-23T15:39:08.865" v="59" actId="478"/>
          <ac:spMkLst>
            <pc:docMk/>
            <pc:sldMk cId="3558449035" sldId="256"/>
            <ac:spMk id="6" creationId="{45E425F3-4930-4372-A1EC-002F5B40ED83}"/>
          </ac:spMkLst>
        </pc:spChg>
        <pc:spChg chg="del mod topLvl">
          <ac:chgData name="ZHANG, Qilin" userId="8c5affe2-d187-4fa0-befc-ddf0a307a46d" providerId="ADAL" clId="{3C18FBC0-073F-4B1E-916B-DD11AF587F1E}" dt="2019-07-23T15:46:46.851" v="145" actId="478"/>
          <ac:spMkLst>
            <pc:docMk/>
            <pc:sldMk cId="3558449035" sldId="256"/>
            <ac:spMk id="12" creationId="{E4BB3EAF-A0D6-40C1-A95F-4460E9FEC8F3}"/>
          </ac:spMkLst>
        </pc:spChg>
        <pc:spChg chg="mod topLvl">
          <ac:chgData name="ZHANG, Qilin" userId="8c5affe2-d187-4fa0-befc-ddf0a307a46d" providerId="ADAL" clId="{3C18FBC0-073F-4B1E-916B-DD11AF587F1E}" dt="2019-07-23T15:48:33.074" v="157" actId="164"/>
          <ac:spMkLst>
            <pc:docMk/>
            <pc:sldMk cId="3558449035" sldId="256"/>
            <ac:spMk id="13" creationId="{E867331C-E321-449A-B912-04757CEB4E70}"/>
          </ac:spMkLst>
        </pc:spChg>
        <pc:spChg chg="add">
          <ac:chgData name="ZHANG, Qilin" userId="8c5affe2-d187-4fa0-befc-ddf0a307a46d" providerId="ADAL" clId="{3C18FBC0-073F-4B1E-916B-DD11AF587F1E}" dt="2019-07-23T15:45:46.037" v="116"/>
          <ac:spMkLst>
            <pc:docMk/>
            <pc:sldMk cId="3558449035" sldId="256"/>
            <ac:spMk id="15" creationId="{1931422C-F3DF-467C-8EE0-9E3E03CB3DF1}"/>
          </ac:spMkLst>
        </pc:spChg>
        <pc:spChg chg="add mod">
          <ac:chgData name="ZHANG, Qilin" userId="8c5affe2-d187-4fa0-befc-ddf0a307a46d" providerId="ADAL" clId="{3C18FBC0-073F-4B1E-916B-DD11AF587F1E}" dt="2019-07-23T15:48:42.559" v="159" actId="14100"/>
          <ac:spMkLst>
            <pc:docMk/>
            <pc:sldMk cId="3558449035" sldId="256"/>
            <ac:spMk id="16" creationId="{EA82C4F7-55FD-4DEA-8703-6041AEB844ED}"/>
          </ac:spMkLst>
        </pc:spChg>
        <pc:grpChg chg="del mod">
          <ac:chgData name="ZHANG, Qilin" userId="8c5affe2-d187-4fa0-befc-ddf0a307a46d" providerId="ADAL" clId="{3C18FBC0-073F-4B1E-916B-DD11AF587F1E}" dt="2019-07-23T15:43:47.329" v="85" actId="165"/>
          <ac:grpSpMkLst>
            <pc:docMk/>
            <pc:sldMk cId="3558449035" sldId="256"/>
            <ac:grpSpMk id="11" creationId="{31842825-7C2D-4ED8-BE67-AC6A4EE93DE4}"/>
          </ac:grpSpMkLst>
        </pc:grpChg>
        <pc:grpChg chg="add mod">
          <ac:chgData name="ZHANG, Qilin" userId="8c5affe2-d187-4fa0-befc-ddf0a307a46d" providerId="ADAL" clId="{3C18FBC0-073F-4B1E-916B-DD11AF587F1E}" dt="2019-07-23T15:48:33.074" v="157" actId="164"/>
          <ac:grpSpMkLst>
            <pc:docMk/>
            <pc:sldMk cId="3558449035" sldId="256"/>
            <ac:grpSpMk id="14" creationId="{4E0CB965-E6A6-4A61-972F-F17CBCDBA8CE}"/>
          </ac:grpSpMkLst>
        </pc:grpChg>
        <pc:grpChg chg="add mod">
          <ac:chgData name="ZHANG, Qilin" userId="8c5affe2-d187-4fa0-befc-ddf0a307a46d" providerId="ADAL" clId="{3C18FBC0-073F-4B1E-916B-DD11AF587F1E}" dt="2019-07-23T15:48:56.761" v="161" actId="1076"/>
          <ac:grpSpMkLst>
            <pc:docMk/>
            <pc:sldMk cId="3558449035" sldId="256"/>
            <ac:grpSpMk id="17" creationId="{5D65D22E-5BBB-47B9-8C9B-B1DCCD59134C}"/>
          </ac:grpSpMkLst>
        </pc:grpChg>
        <pc:graphicFrameChg chg="mod">
          <ac:chgData name="ZHANG, Qilin" userId="8c5affe2-d187-4fa0-befc-ddf0a307a46d" providerId="ADAL" clId="{3C18FBC0-073F-4B1E-916B-DD11AF587F1E}" dt="2019-07-25T08:48:11.412" v="282" actId="20577"/>
          <ac:graphicFrameMkLst>
            <pc:docMk/>
            <pc:sldMk cId="3558449035" sldId="256"/>
            <ac:graphicFrameMk id="4" creationId="{3DE0EEBF-340A-46A1-8CA5-943A652479FA}"/>
          </ac:graphicFrameMkLst>
        </pc:graphicFrameChg>
        <pc:graphicFrameChg chg="add del mod">
          <ac:chgData name="ZHANG, Qilin" userId="8c5affe2-d187-4fa0-befc-ddf0a307a46d" providerId="ADAL" clId="{3C18FBC0-073F-4B1E-916B-DD11AF587F1E}" dt="2019-07-23T15:42:18.173" v="63" actId="478"/>
          <ac:graphicFrameMkLst>
            <pc:docMk/>
            <pc:sldMk cId="3558449035" sldId="256"/>
            <ac:graphicFrameMk id="9" creationId="{0BD6DA4E-9EC2-4688-840D-137DEC3D7724}"/>
          </ac:graphicFrameMkLst>
        </pc:graphicFrameChg>
        <pc:graphicFrameChg chg="add del mod">
          <ac:chgData name="ZHANG, Qilin" userId="8c5affe2-d187-4fa0-befc-ddf0a307a46d" providerId="ADAL" clId="{3C18FBC0-073F-4B1E-916B-DD11AF587F1E}" dt="2019-07-23T15:43:24.426" v="83" actId="18245"/>
          <ac:graphicFrameMkLst>
            <pc:docMk/>
            <pc:sldMk cId="3558449035" sldId="256"/>
            <ac:graphicFrameMk id="10" creationId="{46306F53-E0EA-4260-91DD-E8E8C5685D34}"/>
          </ac:graphicFrameMkLst>
        </pc:graphicFrameChg>
      </pc:sldChg>
      <pc:sldChg chg="addSp delSp modSp add">
        <pc:chgData name="ZHANG, Qilin" userId="8c5affe2-d187-4fa0-befc-ddf0a307a46d" providerId="ADAL" clId="{3C18FBC0-073F-4B1E-916B-DD11AF587F1E}" dt="2019-07-25T13:03:45.513" v="458" actId="1076"/>
        <pc:sldMkLst>
          <pc:docMk/>
          <pc:sldMk cId="2277993654" sldId="258"/>
        </pc:sldMkLst>
        <pc:spChg chg="add del">
          <ac:chgData name="ZHANG, Qilin" userId="8c5affe2-d187-4fa0-befc-ddf0a307a46d" providerId="ADAL" clId="{3C18FBC0-073F-4B1E-916B-DD11AF587F1E}" dt="2019-07-25T12:51:41.426" v="345"/>
          <ac:spMkLst>
            <pc:docMk/>
            <pc:sldMk cId="2277993654" sldId="258"/>
            <ac:spMk id="2" creationId="{42610167-C21F-4441-AE70-E74BA5AD04DF}"/>
          </ac:spMkLst>
        </pc:spChg>
        <pc:spChg chg="add mod">
          <ac:chgData name="ZHANG, Qilin" userId="8c5affe2-d187-4fa0-befc-ddf0a307a46d" providerId="ADAL" clId="{3C18FBC0-073F-4B1E-916B-DD11AF587F1E}" dt="2019-07-25T12:54:07.074" v="347" actId="164"/>
          <ac:spMkLst>
            <pc:docMk/>
            <pc:sldMk cId="2277993654" sldId="258"/>
            <ac:spMk id="3" creationId="{4572D435-58E3-42C0-AAAF-FF45A182D358}"/>
          </ac:spMkLst>
        </pc:spChg>
        <pc:spChg chg="add mod">
          <ac:chgData name="ZHANG, Qilin" userId="8c5affe2-d187-4fa0-befc-ddf0a307a46d" providerId="ADAL" clId="{3C18FBC0-073F-4B1E-916B-DD11AF587F1E}" dt="2019-07-25T12:54:21.245" v="350" actId="164"/>
          <ac:spMkLst>
            <pc:docMk/>
            <pc:sldMk cId="2277993654" sldId="258"/>
            <ac:spMk id="7" creationId="{9B1404A0-3241-4E6E-9F15-A66902D63F26}"/>
          </ac:spMkLst>
        </pc:spChg>
        <pc:spChg chg="add mod">
          <ac:chgData name="ZHANG, Qilin" userId="8c5affe2-d187-4fa0-befc-ddf0a307a46d" providerId="ADAL" clId="{3C18FBC0-073F-4B1E-916B-DD11AF587F1E}" dt="2019-07-25T12:54:47.211" v="357" actId="164"/>
          <ac:spMkLst>
            <pc:docMk/>
            <pc:sldMk cId="2277993654" sldId="258"/>
            <ac:spMk id="12" creationId="{7E75F45E-BD50-46C4-9DE7-5E038BF1818D}"/>
          </ac:spMkLst>
        </pc:spChg>
        <pc:spChg chg="add mod">
          <ac:chgData name="ZHANG, Qilin" userId="8c5affe2-d187-4fa0-befc-ddf0a307a46d" providerId="ADAL" clId="{3C18FBC0-073F-4B1E-916B-DD11AF587F1E}" dt="2019-07-25T12:55:11.661" v="362" actId="164"/>
          <ac:spMkLst>
            <pc:docMk/>
            <pc:sldMk cId="2277993654" sldId="258"/>
            <ac:spMk id="15" creationId="{03669329-5EFB-459B-B95B-1381411B3020}"/>
          </ac:spMkLst>
        </pc:spChg>
        <pc:spChg chg="add mod">
          <ac:chgData name="ZHANG, Qilin" userId="8c5affe2-d187-4fa0-befc-ddf0a307a46d" providerId="ADAL" clId="{3C18FBC0-073F-4B1E-916B-DD11AF587F1E}" dt="2019-07-25T13:03:08.266" v="455" actId="1076"/>
          <ac:spMkLst>
            <pc:docMk/>
            <pc:sldMk cId="2277993654" sldId="258"/>
            <ac:spMk id="17" creationId="{C89FC9F2-B2C0-43F0-98F3-EFECAE7D8121}"/>
          </ac:spMkLst>
        </pc:spChg>
        <pc:spChg chg="add mod">
          <ac:chgData name="ZHANG, Qilin" userId="8c5affe2-d187-4fa0-befc-ddf0a307a46d" providerId="ADAL" clId="{3C18FBC0-073F-4B1E-916B-DD11AF587F1E}" dt="2019-07-25T12:55:23.735" v="364" actId="164"/>
          <ac:spMkLst>
            <pc:docMk/>
            <pc:sldMk cId="2277993654" sldId="258"/>
            <ac:spMk id="18" creationId="{C1BC532A-69E4-4A59-B9EC-4FD1EDAA79C0}"/>
          </ac:spMkLst>
        </pc:spChg>
        <pc:spChg chg="add mod">
          <ac:chgData name="ZHANG, Qilin" userId="8c5affe2-d187-4fa0-befc-ddf0a307a46d" providerId="ADAL" clId="{3C18FBC0-073F-4B1E-916B-DD11AF587F1E}" dt="2019-07-25T12:55:23.735" v="364" actId="164"/>
          <ac:spMkLst>
            <pc:docMk/>
            <pc:sldMk cId="2277993654" sldId="258"/>
            <ac:spMk id="21" creationId="{D649A289-663C-4FA5-AF39-318CF6F6FC25}"/>
          </ac:spMkLst>
        </pc:spChg>
        <pc:spChg chg="add mod">
          <ac:chgData name="ZHANG, Qilin" userId="8c5affe2-d187-4fa0-befc-ddf0a307a46d" providerId="ADAL" clId="{3C18FBC0-073F-4B1E-916B-DD11AF587F1E}" dt="2019-07-25T12:55:23.735" v="364" actId="164"/>
          <ac:spMkLst>
            <pc:docMk/>
            <pc:sldMk cId="2277993654" sldId="258"/>
            <ac:spMk id="23" creationId="{0B4CB939-7014-4B3A-96F5-36585962D63B}"/>
          </ac:spMkLst>
        </pc:spChg>
        <pc:spChg chg="add del mod">
          <ac:chgData name="ZHANG, Qilin" userId="8c5affe2-d187-4fa0-befc-ddf0a307a46d" providerId="ADAL" clId="{3C18FBC0-073F-4B1E-916B-DD11AF587F1E}" dt="2019-07-25T12:58:39.348" v="408" actId="478"/>
          <ac:spMkLst>
            <pc:docMk/>
            <pc:sldMk cId="2277993654" sldId="258"/>
            <ac:spMk id="34" creationId="{BB921D25-2EA7-4F7D-8FC2-FB279D0E3716}"/>
          </ac:spMkLst>
        </pc:spChg>
        <pc:spChg chg="add mod">
          <ac:chgData name="ZHANG, Qilin" userId="8c5affe2-d187-4fa0-befc-ddf0a307a46d" providerId="ADAL" clId="{3C18FBC0-073F-4B1E-916B-DD11AF587F1E}" dt="2019-07-25T13:03:42.334" v="457" actId="164"/>
          <ac:spMkLst>
            <pc:docMk/>
            <pc:sldMk cId="2277993654" sldId="258"/>
            <ac:spMk id="44" creationId="{756C9446-1D69-4036-8818-2CACFBE3BB2D}"/>
          </ac:spMkLst>
        </pc:spChg>
        <pc:spChg chg="add del mod">
          <ac:chgData name="ZHANG, Qilin" userId="8c5affe2-d187-4fa0-befc-ddf0a307a46d" providerId="ADAL" clId="{3C18FBC0-073F-4B1E-916B-DD11AF587F1E}" dt="2019-07-25T13:01:24.191" v="432" actId="478"/>
          <ac:spMkLst>
            <pc:docMk/>
            <pc:sldMk cId="2277993654" sldId="258"/>
            <ac:spMk id="45" creationId="{53DD89D9-6CBF-4CDF-8755-A3D25BFD3AFE}"/>
          </ac:spMkLst>
        </pc:spChg>
        <pc:grpChg chg="add mod">
          <ac:chgData name="ZHANG, Qilin" userId="8c5affe2-d187-4fa0-befc-ddf0a307a46d" providerId="ADAL" clId="{3C18FBC0-073F-4B1E-916B-DD11AF587F1E}" dt="2019-07-25T13:03:42.334" v="457" actId="164"/>
          <ac:grpSpMkLst>
            <pc:docMk/>
            <pc:sldMk cId="2277993654" sldId="258"/>
            <ac:grpSpMk id="6" creationId="{FA6A8991-9A96-47FD-9456-8C31447F040F}"/>
          </ac:grpSpMkLst>
        </pc:grpChg>
        <pc:grpChg chg="add mod">
          <ac:chgData name="ZHANG, Qilin" userId="8c5affe2-d187-4fa0-befc-ddf0a307a46d" providerId="ADAL" clId="{3C18FBC0-073F-4B1E-916B-DD11AF587F1E}" dt="2019-07-25T13:03:42.334" v="457" actId="164"/>
          <ac:grpSpMkLst>
            <pc:docMk/>
            <pc:sldMk cId="2277993654" sldId="258"/>
            <ac:grpSpMk id="11" creationId="{08C29605-09AE-47FC-869A-5C709390BDB1}"/>
          </ac:grpSpMkLst>
        </pc:grpChg>
        <pc:grpChg chg="add mod">
          <ac:chgData name="ZHANG, Qilin" userId="8c5affe2-d187-4fa0-befc-ddf0a307a46d" providerId="ADAL" clId="{3C18FBC0-073F-4B1E-916B-DD11AF587F1E}" dt="2019-07-25T13:03:42.334" v="457" actId="164"/>
          <ac:grpSpMkLst>
            <pc:docMk/>
            <pc:sldMk cId="2277993654" sldId="258"/>
            <ac:grpSpMk id="14" creationId="{A6435EB7-2E53-4F7A-9530-75F690044375}"/>
          </ac:grpSpMkLst>
        </pc:grpChg>
        <pc:grpChg chg="add mod">
          <ac:chgData name="ZHANG, Qilin" userId="8c5affe2-d187-4fa0-befc-ddf0a307a46d" providerId="ADAL" clId="{3C18FBC0-073F-4B1E-916B-DD11AF587F1E}" dt="2019-07-25T13:03:42.334" v="457" actId="164"/>
          <ac:grpSpMkLst>
            <pc:docMk/>
            <pc:sldMk cId="2277993654" sldId="258"/>
            <ac:grpSpMk id="24" creationId="{52FC68E4-5863-4392-BEEE-D2B67175067D}"/>
          </ac:grpSpMkLst>
        </pc:grpChg>
        <pc:grpChg chg="add mod">
          <ac:chgData name="ZHANG, Qilin" userId="8c5affe2-d187-4fa0-befc-ddf0a307a46d" providerId="ADAL" clId="{3C18FBC0-073F-4B1E-916B-DD11AF587F1E}" dt="2019-07-25T13:03:42.334" v="457" actId="164"/>
          <ac:grpSpMkLst>
            <pc:docMk/>
            <pc:sldMk cId="2277993654" sldId="258"/>
            <ac:grpSpMk id="25" creationId="{A29CF390-E446-4DDB-875E-FFE3C4F32608}"/>
          </ac:grpSpMkLst>
        </pc:grpChg>
        <pc:grpChg chg="add mod">
          <ac:chgData name="ZHANG, Qilin" userId="8c5affe2-d187-4fa0-befc-ddf0a307a46d" providerId="ADAL" clId="{3C18FBC0-073F-4B1E-916B-DD11AF587F1E}" dt="2019-07-25T13:03:42.334" v="457" actId="164"/>
          <ac:grpSpMkLst>
            <pc:docMk/>
            <pc:sldMk cId="2277993654" sldId="258"/>
            <ac:grpSpMk id="26" creationId="{344D9D13-B75B-43B6-B35C-5FF77F509A86}"/>
          </ac:grpSpMkLst>
        </pc:grpChg>
        <pc:grpChg chg="add mod">
          <ac:chgData name="ZHANG, Qilin" userId="8c5affe2-d187-4fa0-befc-ddf0a307a46d" providerId="ADAL" clId="{3C18FBC0-073F-4B1E-916B-DD11AF587F1E}" dt="2019-07-25T13:03:45.513" v="458" actId="1076"/>
          <ac:grpSpMkLst>
            <pc:docMk/>
            <pc:sldMk cId="2277993654" sldId="258"/>
            <ac:grpSpMk id="54" creationId="{257E06FE-6DD7-440C-A824-1B2DC565A306}"/>
          </ac:grpSpMkLst>
        </pc:grpChg>
        <pc:picChg chg="add mod">
          <ac:chgData name="ZHANG, Qilin" userId="8c5affe2-d187-4fa0-befc-ddf0a307a46d" providerId="ADAL" clId="{3C18FBC0-073F-4B1E-916B-DD11AF587F1E}" dt="2019-07-25T13:02:28.818" v="448" actId="1076"/>
          <ac:picMkLst>
            <pc:docMk/>
            <pc:sldMk cId="2277993654" sldId="258"/>
            <ac:picMk id="4" creationId="{7AF64C57-D8DC-44F6-AD3E-6AB526593746}"/>
          </ac:picMkLst>
        </pc:picChg>
        <pc:picChg chg="add mod">
          <ac:chgData name="ZHANG, Qilin" userId="8c5affe2-d187-4fa0-befc-ddf0a307a46d" providerId="ADAL" clId="{3C18FBC0-073F-4B1E-916B-DD11AF587F1E}" dt="2019-07-25T13:02:34.483" v="449" actId="1076"/>
          <ac:picMkLst>
            <pc:docMk/>
            <pc:sldMk cId="2277993654" sldId="258"/>
            <ac:picMk id="5" creationId="{C5986900-8723-4160-95A0-8C23596F2E48}"/>
          </ac:picMkLst>
        </pc:picChg>
        <pc:picChg chg="add mod">
          <ac:chgData name="ZHANG, Qilin" userId="8c5affe2-d187-4fa0-befc-ddf0a307a46d" providerId="ADAL" clId="{3C18FBC0-073F-4B1E-916B-DD11AF587F1E}" dt="2019-07-25T12:54:21.245" v="350" actId="164"/>
          <ac:picMkLst>
            <pc:docMk/>
            <pc:sldMk cId="2277993654" sldId="258"/>
            <ac:picMk id="8" creationId="{6D903D23-E92F-4768-A874-DC0B352B6817}"/>
          </ac:picMkLst>
        </pc:picChg>
        <pc:picChg chg="add mod">
          <ac:chgData name="ZHANG, Qilin" userId="8c5affe2-d187-4fa0-befc-ddf0a307a46d" providerId="ADAL" clId="{3C18FBC0-073F-4B1E-916B-DD11AF587F1E}" dt="2019-07-25T12:54:21.245" v="350" actId="164"/>
          <ac:picMkLst>
            <pc:docMk/>
            <pc:sldMk cId="2277993654" sldId="258"/>
            <ac:picMk id="9" creationId="{891CC7D8-8938-411E-AB4D-0FCF1151D2A0}"/>
          </ac:picMkLst>
        </pc:picChg>
        <pc:picChg chg="add mod">
          <ac:chgData name="ZHANG, Qilin" userId="8c5affe2-d187-4fa0-befc-ddf0a307a46d" providerId="ADAL" clId="{3C18FBC0-073F-4B1E-916B-DD11AF587F1E}" dt="2019-07-25T12:54:21.245" v="350" actId="164"/>
          <ac:picMkLst>
            <pc:docMk/>
            <pc:sldMk cId="2277993654" sldId="258"/>
            <ac:picMk id="10" creationId="{64C401F2-07FA-4344-87F0-76E80F9FC995}"/>
          </ac:picMkLst>
        </pc:picChg>
        <pc:picChg chg="add mod">
          <ac:chgData name="ZHANG, Qilin" userId="8c5affe2-d187-4fa0-befc-ddf0a307a46d" providerId="ADAL" clId="{3C18FBC0-073F-4B1E-916B-DD11AF587F1E}" dt="2019-07-25T12:54:47.211" v="357" actId="164"/>
          <ac:picMkLst>
            <pc:docMk/>
            <pc:sldMk cId="2277993654" sldId="258"/>
            <ac:picMk id="13" creationId="{E2F75E0D-D1BB-415B-B395-558A2C24FE98}"/>
          </ac:picMkLst>
        </pc:picChg>
        <pc:picChg chg="add mod">
          <ac:chgData name="ZHANG, Qilin" userId="8c5affe2-d187-4fa0-befc-ddf0a307a46d" providerId="ADAL" clId="{3C18FBC0-073F-4B1E-916B-DD11AF587F1E}" dt="2019-07-25T12:55:11.661" v="362" actId="164"/>
          <ac:picMkLst>
            <pc:docMk/>
            <pc:sldMk cId="2277993654" sldId="258"/>
            <ac:picMk id="16" creationId="{59850261-1F27-4D9D-865A-22407D999C47}"/>
          </ac:picMkLst>
        </pc:picChg>
        <pc:picChg chg="add mod">
          <ac:chgData name="ZHANG, Qilin" userId="8c5affe2-d187-4fa0-befc-ddf0a307a46d" providerId="ADAL" clId="{3C18FBC0-073F-4B1E-916B-DD11AF587F1E}" dt="2019-07-25T13:03:14.830" v="456" actId="1076"/>
          <ac:picMkLst>
            <pc:docMk/>
            <pc:sldMk cId="2277993654" sldId="258"/>
            <ac:picMk id="19" creationId="{B09EAD7D-B653-4439-82BA-A742B1C52366}"/>
          </ac:picMkLst>
        </pc:picChg>
        <pc:picChg chg="add mod">
          <ac:chgData name="ZHANG, Qilin" userId="8c5affe2-d187-4fa0-befc-ddf0a307a46d" providerId="ADAL" clId="{3C18FBC0-073F-4B1E-916B-DD11AF587F1E}" dt="2019-07-25T12:55:23.735" v="364" actId="164"/>
          <ac:picMkLst>
            <pc:docMk/>
            <pc:sldMk cId="2277993654" sldId="258"/>
            <ac:picMk id="20" creationId="{3D3793BD-B9C6-41A2-841C-96749FCBD835}"/>
          </ac:picMkLst>
        </pc:picChg>
        <pc:picChg chg="add mod">
          <ac:chgData name="ZHANG, Qilin" userId="8c5affe2-d187-4fa0-befc-ddf0a307a46d" providerId="ADAL" clId="{3C18FBC0-073F-4B1E-916B-DD11AF587F1E}" dt="2019-07-25T12:55:23.735" v="364" actId="164"/>
          <ac:picMkLst>
            <pc:docMk/>
            <pc:sldMk cId="2277993654" sldId="258"/>
            <ac:picMk id="22" creationId="{5C05011D-6D1E-4BB0-AD5F-E0C417787AE3}"/>
          </ac:picMkLst>
        </pc:picChg>
        <pc:cxnChg chg="add del mod">
          <ac:chgData name="ZHANG, Qilin" userId="8c5affe2-d187-4fa0-befc-ddf0a307a46d" providerId="ADAL" clId="{3C18FBC0-073F-4B1E-916B-DD11AF587F1E}" dt="2019-07-25T12:58:13.526" v="403" actId="11529"/>
          <ac:cxnSpMkLst>
            <pc:docMk/>
            <pc:sldMk cId="2277993654" sldId="258"/>
            <ac:cxnSpMk id="28" creationId="{C00978AD-028C-47D9-89BD-D88A92813CBE}"/>
          </ac:cxnSpMkLst>
        </pc:cxnChg>
        <pc:cxnChg chg="add del mod">
          <ac:chgData name="ZHANG, Qilin" userId="8c5affe2-d187-4fa0-befc-ddf0a307a46d" providerId="ADAL" clId="{3C18FBC0-073F-4B1E-916B-DD11AF587F1E}" dt="2019-07-25T12:58:52.308" v="412" actId="478"/>
          <ac:cxnSpMkLst>
            <pc:docMk/>
            <pc:sldMk cId="2277993654" sldId="258"/>
            <ac:cxnSpMk id="36" creationId="{E9C7C961-F6CF-4395-87D5-61C364140B9F}"/>
          </ac:cxnSpMkLst>
        </pc:cxnChg>
        <pc:cxnChg chg="add mod">
          <ac:chgData name="ZHANG, Qilin" userId="8c5affe2-d187-4fa0-befc-ddf0a307a46d" providerId="ADAL" clId="{3C18FBC0-073F-4B1E-916B-DD11AF587F1E}" dt="2019-07-25T13:03:42.334" v="457" actId="164"/>
          <ac:cxnSpMkLst>
            <pc:docMk/>
            <pc:sldMk cId="2277993654" sldId="258"/>
            <ac:cxnSpMk id="39" creationId="{C434EBF7-6B96-4D2E-8AC8-ADD26978513A}"/>
          </ac:cxnSpMkLst>
        </pc:cxnChg>
        <pc:cxnChg chg="add mod">
          <ac:chgData name="ZHANG, Qilin" userId="8c5affe2-d187-4fa0-befc-ddf0a307a46d" providerId="ADAL" clId="{3C18FBC0-073F-4B1E-916B-DD11AF587F1E}" dt="2019-07-25T13:03:42.334" v="457" actId="164"/>
          <ac:cxnSpMkLst>
            <pc:docMk/>
            <pc:sldMk cId="2277993654" sldId="258"/>
            <ac:cxnSpMk id="47" creationId="{7B1594B5-0E6C-4735-8D80-BB6B7C3E7F35}"/>
          </ac:cxnSpMkLst>
        </pc:cxnChg>
      </pc:sldChg>
      <pc:sldChg chg="addSp delSp modSp add">
        <pc:chgData name="ZHANG, Qilin" userId="8c5affe2-d187-4fa0-befc-ddf0a307a46d" providerId="ADAL" clId="{3C18FBC0-073F-4B1E-916B-DD11AF587F1E}" dt="2019-07-26T13:21:51.780" v="1160" actId="20577"/>
        <pc:sldMkLst>
          <pc:docMk/>
          <pc:sldMk cId="1982591982" sldId="259"/>
        </pc:sldMkLst>
        <pc:spChg chg="add del mod">
          <ac:chgData name="ZHANG, Qilin" userId="8c5affe2-d187-4fa0-befc-ddf0a307a46d" providerId="ADAL" clId="{3C18FBC0-073F-4B1E-916B-DD11AF587F1E}" dt="2019-07-26T12:23:58.213" v="462" actId="478"/>
          <ac:spMkLst>
            <pc:docMk/>
            <pc:sldMk cId="1982591982" sldId="259"/>
            <ac:spMk id="2" creationId="{20F496A7-C6AE-458A-8F22-2C1AD26D6426}"/>
          </ac:spMkLst>
        </pc:spChg>
        <pc:spChg chg="add mod">
          <ac:chgData name="ZHANG, Qilin" userId="8c5affe2-d187-4fa0-befc-ddf0a307a46d" providerId="ADAL" clId="{3C18FBC0-073F-4B1E-916B-DD11AF587F1E}" dt="2019-07-26T13:12:30.163" v="1156" actId="1076"/>
          <ac:spMkLst>
            <pc:docMk/>
            <pc:sldMk cId="1982591982" sldId="259"/>
            <ac:spMk id="3" creationId="{9CEA521D-4212-4F65-B169-46D076C2EF11}"/>
          </ac:spMkLst>
        </pc:spChg>
        <pc:spChg chg="add mod">
          <ac:chgData name="ZHANG, Qilin" userId="8c5affe2-d187-4fa0-befc-ddf0a307a46d" providerId="ADAL" clId="{3C18FBC0-073F-4B1E-916B-DD11AF587F1E}" dt="2019-07-26T12:58:10.182" v="1155" actId="164"/>
          <ac:spMkLst>
            <pc:docMk/>
            <pc:sldMk cId="1982591982" sldId="259"/>
            <ac:spMk id="4" creationId="{1345CA6B-E159-4B98-906D-EFCE38D527E1}"/>
          </ac:spMkLst>
        </pc:spChg>
        <pc:spChg chg="add mod">
          <ac:chgData name="ZHANG, Qilin" userId="8c5affe2-d187-4fa0-befc-ddf0a307a46d" providerId="ADAL" clId="{3C18FBC0-073F-4B1E-916B-DD11AF587F1E}" dt="2019-07-26T13:21:51.780" v="1160" actId="20577"/>
          <ac:spMkLst>
            <pc:docMk/>
            <pc:sldMk cId="1982591982" sldId="259"/>
            <ac:spMk id="5" creationId="{59C492D3-80E7-4387-82FD-2568B9C1CFDC}"/>
          </ac:spMkLst>
        </pc:spChg>
        <pc:spChg chg="add mod">
          <ac:chgData name="ZHANG, Qilin" userId="8c5affe2-d187-4fa0-befc-ddf0a307a46d" providerId="ADAL" clId="{3C18FBC0-073F-4B1E-916B-DD11AF587F1E}" dt="2019-07-26T12:58:10.182" v="1155" actId="164"/>
          <ac:spMkLst>
            <pc:docMk/>
            <pc:sldMk cId="1982591982" sldId="259"/>
            <ac:spMk id="6" creationId="{C5C8955D-6DB5-4D99-BBA4-50AAB7177840}"/>
          </ac:spMkLst>
        </pc:spChg>
        <pc:spChg chg="add mod">
          <ac:chgData name="ZHANG, Qilin" userId="8c5affe2-d187-4fa0-befc-ddf0a307a46d" providerId="ADAL" clId="{3C18FBC0-073F-4B1E-916B-DD11AF587F1E}" dt="2019-07-26T12:58:10.182" v="1155" actId="164"/>
          <ac:spMkLst>
            <pc:docMk/>
            <pc:sldMk cId="1982591982" sldId="259"/>
            <ac:spMk id="7" creationId="{5F102866-338C-4B07-BEE2-88D2CCB81379}"/>
          </ac:spMkLst>
        </pc:spChg>
        <pc:spChg chg="add mod">
          <ac:chgData name="ZHANG, Qilin" userId="8c5affe2-d187-4fa0-befc-ddf0a307a46d" providerId="ADAL" clId="{3C18FBC0-073F-4B1E-916B-DD11AF587F1E}" dt="2019-07-26T12:58:10.182" v="1155" actId="164"/>
          <ac:spMkLst>
            <pc:docMk/>
            <pc:sldMk cId="1982591982" sldId="259"/>
            <ac:spMk id="9" creationId="{592F70DF-774C-4DA1-87D4-98D048EC696D}"/>
          </ac:spMkLst>
        </pc:spChg>
        <pc:spChg chg="add del mod">
          <ac:chgData name="ZHANG, Qilin" userId="8c5affe2-d187-4fa0-befc-ddf0a307a46d" providerId="ADAL" clId="{3C18FBC0-073F-4B1E-916B-DD11AF587F1E}" dt="2019-07-26T12:40:23.134" v="655" actId="478"/>
          <ac:spMkLst>
            <pc:docMk/>
            <pc:sldMk cId="1982591982" sldId="259"/>
            <ac:spMk id="10" creationId="{3B74A1E3-1D12-4179-ABEF-9C5E29EE6AA1}"/>
          </ac:spMkLst>
        </pc:spChg>
        <pc:spChg chg="add del mod">
          <ac:chgData name="ZHANG, Qilin" userId="8c5affe2-d187-4fa0-befc-ddf0a307a46d" providerId="ADAL" clId="{3C18FBC0-073F-4B1E-916B-DD11AF587F1E}" dt="2019-07-26T12:40:21.927" v="654" actId="478"/>
          <ac:spMkLst>
            <pc:docMk/>
            <pc:sldMk cId="1982591982" sldId="259"/>
            <ac:spMk id="11" creationId="{4ECA4C5A-352F-419C-BB4D-B7A8DD331B0E}"/>
          </ac:spMkLst>
        </pc:spChg>
        <pc:spChg chg="add mod">
          <ac:chgData name="ZHANG, Qilin" userId="8c5affe2-d187-4fa0-befc-ddf0a307a46d" providerId="ADAL" clId="{3C18FBC0-073F-4B1E-916B-DD11AF587F1E}" dt="2019-07-26T13:13:34.894" v="1159" actId="1076"/>
          <ac:spMkLst>
            <pc:docMk/>
            <pc:sldMk cId="1982591982" sldId="259"/>
            <ac:spMk id="16" creationId="{B740CE44-D2F0-44C4-B817-690C73CE4DAB}"/>
          </ac:spMkLst>
        </pc:spChg>
        <pc:spChg chg="add mod">
          <ac:chgData name="ZHANG, Qilin" userId="8c5affe2-d187-4fa0-befc-ddf0a307a46d" providerId="ADAL" clId="{3C18FBC0-073F-4B1E-916B-DD11AF587F1E}" dt="2019-07-26T13:13:32.107" v="1158" actId="1076"/>
          <ac:spMkLst>
            <pc:docMk/>
            <pc:sldMk cId="1982591982" sldId="259"/>
            <ac:spMk id="17" creationId="{FF809ACB-7468-4EA7-A770-4752F8DC174E}"/>
          </ac:spMkLst>
        </pc:spChg>
        <pc:spChg chg="add mod">
          <ac:chgData name="ZHANG, Qilin" userId="8c5affe2-d187-4fa0-befc-ddf0a307a46d" providerId="ADAL" clId="{3C18FBC0-073F-4B1E-916B-DD11AF587F1E}" dt="2019-07-26T12:58:10.182" v="1155" actId="164"/>
          <ac:spMkLst>
            <pc:docMk/>
            <pc:sldMk cId="1982591982" sldId="259"/>
            <ac:spMk id="18" creationId="{62CEA608-41BA-4597-BABA-BCD554DCF7F5}"/>
          </ac:spMkLst>
        </pc:spChg>
        <pc:spChg chg="add mod">
          <ac:chgData name="ZHANG, Qilin" userId="8c5affe2-d187-4fa0-befc-ddf0a307a46d" providerId="ADAL" clId="{3C18FBC0-073F-4B1E-916B-DD11AF587F1E}" dt="2019-07-26T13:12:37.458" v="1157" actId="1076"/>
          <ac:spMkLst>
            <pc:docMk/>
            <pc:sldMk cId="1982591982" sldId="259"/>
            <ac:spMk id="19" creationId="{F499D895-059A-4663-8E5D-5E683C736FA0}"/>
          </ac:spMkLst>
        </pc:spChg>
        <pc:spChg chg="add mod">
          <ac:chgData name="ZHANG, Qilin" userId="8c5affe2-d187-4fa0-befc-ddf0a307a46d" providerId="ADAL" clId="{3C18FBC0-073F-4B1E-916B-DD11AF587F1E}" dt="2019-07-26T12:58:10.182" v="1155" actId="164"/>
          <ac:spMkLst>
            <pc:docMk/>
            <pc:sldMk cId="1982591982" sldId="259"/>
            <ac:spMk id="25" creationId="{1C978822-CD3E-409D-A553-C341BC3BF97D}"/>
          </ac:spMkLst>
        </pc:spChg>
        <pc:spChg chg="add mod">
          <ac:chgData name="ZHANG, Qilin" userId="8c5affe2-d187-4fa0-befc-ddf0a307a46d" providerId="ADAL" clId="{3C18FBC0-073F-4B1E-916B-DD11AF587F1E}" dt="2019-07-26T12:58:10.182" v="1155" actId="164"/>
          <ac:spMkLst>
            <pc:docMk/>
            <pc:sldMk cId="1982591982" sldId="259"/>
            <ac:spMk id="54" creationId="{AB4EBE99-1631-4E71-9051-1F1393D05DCE}"/>
          </ac:spMkLst>
        </pc:spChg>
        <pc:spChg chg="add mod">
          <ac:chgData name="ZHANG, Qilin" userId="8c5affe2-d187-4fa0-befc-ddf0a307a46d" providerId="ADAL" clId="{3C18FBC0-073F-4B1E-916B-DD11AF587F1E}" dt="2019-07-26T12:58:10.182" v="1155" actId="164"/>
          <ac:spMkLst>
            <pc:docMk/>
            <pc:sldMk cId="1982591982" sldId="259"/>
            <ac:spMk id="55" creationId="{E04E8584-413D-4F84-920B-7EA9581DD0C0}"/>
          </ac:spMkLst>
        </pc:spChg>
        <pc:spChg chg="add mod">
          <ac:chgData name="ZHANG, Qilin" userId="8c5affe2-d187-4fa0-befc-ddf0a307a46d" providerId="ADAL" clId="{3C18FBC0-073F-4B1E-916B-DD11AF587F1E}" dt="2019-07-26T12:58:10.182" v="1155" actId="164"/>
          <ac:spMkLst>
            <pc:docMk/>
            <pc:sldMk cId="1982591982" sldId="259"/>
            <ac:spMk id="82" creationId="{A784A99B-EA1E-4823-AB26-22271AF3DFE8}"/>
          </ac:spMkLst>
        </pc:spChg>
        <pc:grpChg chg="add mod">
          <ac:chgData name="ZHANG, Qilin" userId="8c5affe2-d187-4fa0-befc-ddf0a307a46d" providerId="ADAL" clId="{3C18FBC0-073F-4B1E-916B-DD11AF587F1E}" dt="2019-07-26T12:58:10.182" v="1155" actId="164"/>
          <ac:grpSpMkLst>
            <pc:docMk/>
            <pc:sldMk cId="1982591982" sldId="259"/>
            <ac:grpSpMk id="97" creationId="{EB35A165-88AD-4331-8F94-6E8E04B02A0B}"/>
          </ac:grpSpMkLst>
        </pc:grpChg>
        <pc:graphicFrameChg chg="add del mod">
          <ac:chgData name="ZHANG, Qilin" userId="8c5affe2-d187-4fa0-befc-ddf0a307a46d" providerId="ADAL" clId="{3C18FBC0-073F-4B1E-916B-DD11AF587F1E}" dt="2019-07-26T12:38:10.227" v="627" actId="478"/>
          <ac:graphicFrameMkLst>
            <pc:docMk/>
            <pc:sldMk cId="1982591982" sldId="259"/>
            <ac:graphicFrameMk id="8" creationId="{776FC6AA-54EE-4061-8417-80C9C5E8297E}"/>
          </ac:graphicFrameMkLst>
        </pc:graphicFrameChg>
        <pc:cxnChg chg="add mod">
          <ac:chgData name="ZHANG, Qilin" userId="8c5affe2-d187-4fa0-befc-ddf0a307a46d" providerId="ADAL" clId="{3C18FBC0-073F-4B1E-916B-DD11AF587F1E}" dt="2019-07-26T13:12:30.163" v="1156" actId="1076"/>
          <ac:cxnSpMkLst>
            <pc:docMk/>
            <pc:sldMk cId="1982591982" sldId="259"/>
            <ac:cxnSpMk id="13" creationId="{812ED048-520D-4287-909D-0A34186AFF10}"/>
          </ac:cxnSpMkLst>
        </pc:cxnChg>
        <pc:cxnChg chg="add mod">
          <ac:chgData name="ZHANG, Qilin" userId="8c5affe2-d187-4fa0-befc-ddf0a307a46d" providerId="ADAL" clId="{3C18FBC0-073F-4B1E-916B-DD11AF587F1E}" dt="2019-07-26T13:12:37.458" v="1157" actId="1076"/>
          <ac:cxnSpMkLst>
            <pc:docMk/>
            <pc:sldMk cId="1982591982" sldId="259"/>
            <ac:cxnSpMk id="14" creationId="{7752779B-8790-4295-A17F-0AE96C677702}"/>
          </ac:cxnSpMkLst>
        </pc:cxnChg>
        <pc:cxnChg chg="add mod">
          <ac:chgData name="ZHANG, Qilin" userId="8c5affe2-d187-4fa0-befc-ddf0a307a46d" providerId="ADAL" clId="{3C18FBC0-073F-4B1E-916B-DD11AF587F1E}" dt="2019-07-26T12:58:10.182" v="1155" actId="164"/>
          <ac:cxnSpMkLst>
            <pc:docMk/>
            <pc:sldMk cId="1982591982" sldId="259"/>
            <ac:cxnSpMk id="20" creationId="{5335AAA2-48E2-43E9-834D-3CB5645552AE}"/>
          </ac:cxnSpMkLst>
        </pc:cxnChg>
        <pc:cxnChg chg="add mod">
          <ac:chgData name="ZHANG, Qilin" userId="8c5affe2-d187-4fa0-befc-ddf0a307a46d" providerId="ADAL" clId="{3C18FBC0-073F-4B1E-916B-DD11AF587F1E}" dt="2019-07-26T13:12:37.458" v="1157" actId="1076"/>
          <ac:cxnSpMkLst>
            <pc:docMk/>
            <pc:sldMk cId="1982591982" sldId="259"/>
            <ac:cxnSpMk id="22" creationId="{22BB035C-B17E-4FF8-B033-171554AFC596}"/>
          </ac:cxnSpMkLst>
        </pc:cxnChg>
        <pc:cxnChg chg="add mod">
          <ac:chgData name="ZHANG, Qilin" userId="8c5affe2-d187-4fa0-befc-ddf0a307a46d" providerId="ADAL" clId="{3C18FBC0-073F-4B1E-916B-DD11AF587F1E}" dt="2019-07-26T12:58:10.182" v="1155" actId="164"/>
          <ac:cxnSpMkLst>
            <pc:docMk/>
            <pc:sldMk cId="1982591982" sldId="259"/>
            <ac:cxnSpMk id="42" creationId="{5D348E7B-B245-44A7-990D-CC8369C7A67A}"/>
          </ac:cxnSpMkLst>
        </pc:cxnChg>
        <pc:cxnChg chg="add mod">
          <ac:chgData name="ZHANG, Qilin" userId="8c5affe2-d187-4fa0-befc-ddf0a307a46d" providerId="ADAL" clId="{3C18FBC0-073F-4B1E-916B-DD11AF587F1E}" dt="2019-07-26T12:58:10.182" v="1155" actId="164"/>
          <ac:cxnSpMkLst>
            <pc:docMk/>
            <pc:sldMk cId="1982591982" sldId="259"/>
            <ac:cxnSpMk id="43" creationId="{A450FDC8-0BAF-4548-8035-C410F5173F99}"/>
          </ac:cxnSpMkLst>
        </pc:cxnChg>
        <pc:cxnChg chg="add mod">
          <ac:chgData name="ZHANG, Qilin" userId="8c5affe2-d187-4fa0-befc-ddf0a307a46d" providerId="ADAL" clId="{3C18FBC0-073F-4B1E-916B-DD11AF587F1E}" dt="2019-07-26T12:58:10.182" v="1155" actId="164"/>
          <ac:cxnSpMkLst>
            <pc:docMk/>
            <pc:sldMk cId="1982591982" sldId="259"/>
            <ac:cxnSpMk id="79" creationId="{B3ABA5A9-9035-41C1-AB92-A7F7A3EFC1B5}"/>
          </ac:cxnSpMkLst>
        </pc:cxnChg>
      </pc:sldChg>
      <pc:sldChg chg="add">
        <pc:chgData name="ZHANG, Qilin" userId="8c5affe2-d187-4fa0-befc-ddf0a307a46d" providerId="ADAL" clId="{3C18FBC0-073F-4B1E-916B-DD11AF587F1E}" dt="2019-07-31T14:34:22.688" v="1161"/>
        <pc:sldMkLst>
          <pc:docMk/>
          <pc:sldMk cId="100328336" sldId="26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083FAE-351A-48E7-91FA-5A82A9033375}" type="doc">
      <dgm:prSet loTypeId="urn:microsoft.com/office/officeart/2005/8/layout/cycle1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F061ABB7-D05B-4B31-B053-1D833D989A66}">
      <dgm:prSet phldrT="[Text]"/>
      <dgm:spPr/>
      <dgm:t>
        <a:bodyPr/>
        <a:lstStyle/>
        <a:p>
          <a:r>
            <a:rPr lang="fr-FR" dirty="0"/>
            <a:t>Bug</a:t>
          </a:r>
        </a:p>
      </dgm:t>
    </dgm:pt>
    <dgm:pt modelId="{D4128C16-0B8D-4CFC-B12F-A49B917BD7AA}" type="parTrans" cxnId="{529CCAAD-4B09-41CC-979D-9560E378223C}">
      <dgm:prSet/>
      <dgm:spPr/>
      <dgm:t>
        <a:bodyPr/>
        <a:lstStyle/>
        <a:p>
          <a:endParaRPr lang="fr-FR"/>
        </a:p>
      </dgm:t>
    </dgm:pt>
    <dgm:pt modelId="{6F948CA8-9687-4B25-A2D6-39BB941685C6}" type="sibTrans" cxnId="{529CCAAD-4B09-41CC-979D-9560E378223C}">
      <dgm:prSet/>
      <dgm:spPr/>
      <dgm:t>
        <a:bodyPr/>
        <a:lstStyle/>
        <a:p>
          <a:endParaRPr lang="fr-FR"/>
        </a:p>
      </dgm:t>
    </dgm:pt>
    <dgm:pt modelId="{CCE591E1-BD29-4D64-8B3A-E26D687DE8A6}">
      <dgm:prSet phldrT="[Text]"/>
      <dgm:spPr/>
      <dgm:t>
        <a:bodyPr/>
        <a:lstStyle/>
        <a:p>
          <a:r>
            <a:rPr lang="fr-FR" dirty="0" err="1"/>
            <a:t>Submit</a:t>
          </a:r>
          <a:r>
            <a:rPr lang="fr-FR" dirty="0"/>
            <a:t> code</a:t>
          </a:r>
        </a:p>
      </dgm:t>
    </dgm:pt>
    <dgm:pt modelId="{3B4F9171-B478-4191-948F-E584B6AF2AD6}" type="parTrans" cxnId="{1082DFD7-2133-4D01-838E-4C2C8F46E68A}">
      <dgm:prSet/>
      <dgm:spPr/>
      <dgm:t>
        <a:bodyPr/>
        <a:lstStyle/>
        <a:p>
          <a:endParaRPr lang="fr-FR"/>
        </a:p>
      </dgm:t>
    </dgm:pt>
    <dgm:pt modelId="{4EAB0A27-437C-4018-81A4-96B353D618FE}" type="sibTrans" cxnId="{1082DFD7-2133-4D01-838E-4C2C8F46E68A}">
      <dgm:prSet/>
      <dgm:spPr/>
      <dgm:t>
        <a:bodyPr/>
        <a:lstStyle/>
        <a:p>
          <a:endParaRPr lang="fr-FR"/>
        </a:p>
      </dgm:t>
    </dgm:pt>
    <dgm:pt modelId="{24654D43-32D1-4BB9-8185-3FC792494748}">
      <dgm:prSet phldrT="[Text]"/>
      <dgm:spPr/>
      <dgm:t>
        <a:bodyPr/>
        <a:lstStyle/>
        <a:p>
          <a:r>
            <a:rPr lang="fr-FR" dirty="0" err="1"/>
            <a:t>Build</a:t>
          </a:r>
          <a:endParaRPr lang="fr-FR" dirty="0"/>
        </a:p>
      </dgm:t>
    </dgm:pt>
    <dgm:pt modelId="{6BDAFE56-0571-41A3-A309-C049ED8C5A43}" type="parTrans" cxnId="{AB7EC804-C9FF-411D-8267-258111495299}">
      <dgm:prSet/>
      <dgm:spPr/>
      <dgm:t>
        <a:bodyPr/>
        <a:lstStyle/>
        <a:p>
          <a:endParaRPr lang="fr-FR"/>
        </a:p>
      </dgm:t>
    </dgm:pt>
    <dgm:pt modelId="{B0A5B52E-420D-44DC-A755-0C4FBD87FD0F}" type="sibTrans" cxnId="{AB7EC804-C9FF-411D-8267-258111495299}">
      <dgm:prSet/>
      <dgm:spPr/>
      <dgm:t>
        <a:bodyPr/>
        <a:lstStyle/>
        <a:p>
          <a:endParaRPr lang="fr-FR"/>
        </a:p>
      </dgm:t>
    </dgm:pt>
    <dgm:pt modelId="{7F2CFA50-982A-4ECA-B62E-CE1F4C6B0C8E}">
      <dgm:prSet phldrT="[Text]"/>
      <dgm:spPr/>
      <dgm:t>
        <a:bodyPr/>
        <a:lstStyle/>
        <a:p>
          <a:r>
            <a:rPr lang="fr-FR" dirty="0"/>
            <a:t>Time 2 (6 h)</a:t>
          </a:r>
        </a:p>
      </dgm:t>
    </dgm:pt>
    <dgm:pt modelId="{ED04F9DA-52B4-4686-B85D-15A417535508}" type="parTrans" cxnId="{8B4DB46D-B66A-4924-A04E-4684B96E829C}">
      <dgm:prSet/>
      <dgm:spPr/>
      <dgm:t>
        <a:bodyPr/>
        <a:lstStyle/>
        <a:p>
          <a:endParaRPr lang="fr-FR"/>
        </a:p>
      </dgm:t>
    </dgm:pt>
    <dgm:pt modelId="{366005BC-6BA6-4EDA-B917-6264E6A26305}" type="sibTrans" cxnId="{8B4DB46D-B66A-4924-A04E-4684B96E829C}">
      <dgm:prSet/>
      <dgm:spPr/>
      <dgm:t>
        <a:bodyPr/>
        <a:lstStyle/>
        <a:p>
          <a:endParaRPr lang="fr-FR"/>
        </a:p>
      </dgm:t>
    </dgm:pt>
    <dgm:pt modelId="{140378CE-8CD2-49FB-B06E-8F6E97AB86E2}">
      <dgm:prSet phldrT="[Text]"/>
      <dgm:spPr/>
      <dgm:t>
        <a:bodyPr/>
        <a:lstStyle/>
        <a:p>
          <a:r>
            <a:rPr lang="fr-FR" dirty="0"/>
            <a:t>Test</a:t>
          </a:r>
        </a:p>
      </dgm:t>
    </dgm:pt>
    <dgm:pt modelId="{234B0EB0-49A5-4985-8094-1A778E0AECBB}" type="parTrans" cxnId="{46E80BCD-E8A4-4DBD-AC35-664949322172}">
      <dgm:prSet/>
      <dgm:spPr/>
      <dgm:t>
        <a:bodyPr/>
        <a:lstStyle/>
        <a:p>
          <a:endParaRPr lang="fr-FR"/>
        </a:p>
      </dgm:t>
    </dgm:pt>
    <dgm:pt modelId="{92FF30FE-4610-4B46-B9EA-00D390E45D81}" type="sibTrans" cxnId="{46E80BCD-E8A4-4DBD-AC35-664949322172}">
      <dgm:prSet/>
      <dgm:spPr>
        <a:solidFill>
          <a:srgbClr val="C00000"/>
        </a:solidFill>
      </dgm:spPr>
      <dgm:t>
        <a:bodyPr/>
        <a:lstStyle/>
        <a:p>
          <a:endParaRPr lang="fr-FR"/>
        </a:p>
      </dgm:t>
    </dgm:pt>
    <dgm:pt modelId="{4C2C475B-9656-43C8-BC8D-F6E18B3749D6}">
      <dgm:prSet phldrT="[Text]"/>
      <dgm:spPr/>
      <dgm:t>
        <a:bodyPr/>
        <a:lstStyle/>
        <a:p>
          <a:r>
            <a:rPr lang="fr-FR" dirty="0"/>
            <a:t>Fix bug</a:t>
          </a:r>
        </a:p>
      </dgm:t>
    </dgm:pt>
    <dgm:pt modelId="{09ECC05C-6AA3-4C36-B97E-824D278EB637}" type="sibTrans" cxnId="{005B763A-5991-4975-8977-D97560AB7039}">
      <dgm:prSet/>
      <dgm:spPr/>
      <dgm:t>
        <a:bodyPr/>
        <a:lstStyle/>
        <a:p>
          <a:endParaRPr lang="fr-FR"/>
        </a:p>
      </dgm:t>
    </dgm:pt>
    <dgm:pt modelId="{49A84A9E-90C8-4685-988F-37DB9DC627B0}" type="parTrans" cxnId="{005B763A-5991-4975-8977-D97560AB7039}">
      <dgm:prSet/>
      <dgm:spPr/>
      <dgm:t>
        <a:bodyPr/>
        <a:lstStyle/>
        <a:p>
          <a:endParaRPr lang="fr-FR"/>
        </a:p>
      </dgm:t>
    </dgm:pt>
    <dgm:pt modelId="{CDD7D378-312D-4C71-9105-296B151790F2}">
      <dgm:prSet phldrT="[Text]"/>
      <dgm:spPr/>
      <dgm:t>
        <a:bodyPr/>
        <a:lstStyle/>
        <a:p>
          <a:r>
            <a:rPr lang="fr-FR" dirty="0"/>
            <a:t>Time1</a:t>
          </a:r>
        </a:p>
      </dgm:t>
    </dgm:pt>
    <dgm:pt modelId="{A682DAD3-0400-4AE1-828B-B597C3400267}" type="sibTrans" cxnId="{0F1AAE18-56BD-4713-B3AD-B97182E8CF29}">
      <dgm:prSet/>
      <dgm:spPr/>
      <dgm:t>
        <a:bodyPr/>
        <a:lstStyle/>
        <a:p>
          <a:endParaRPr lang="fr-FR"/>
        </a:p>
      </dgm:t>
    </dgm:pt>
    <dgm:pt modelId="{356E776F-1A49-42EC-8AA3-4FA72EA1DBB5}" type="parTrans" cxnId="{0F1AAE18-56BD-4713-B3AD-B97182E8CF29}">
      <dgm:prSet/>
      <dgm:spPr/>
      <dgm:t>
        <a:bodyPr/>
        <a:lstStyle/>
        <a:p>
          <a:endParaRPr lang="fr-FR"/>
        </a:p>
      </dgm:t>
    </dgm:pt>
    <dgm:pt modelId="{8F4A0543-7D4A-401A-A5B0-2739C43DBC7B}">
      <dgm:prSet/>
      <dgm:spPr/>
      <dgm:t>
        <a:bodyPr/>
        <a:lstStyle/>
        <a:p>
          <a:r>
            <a:rPr lang="fr-FR" dirty="0"/>
            <a:t>Time 3</a:t>
          </a:r>
        </a:p>
      </dgm:t>
    </dgm:pt>
    <dgm:pt modelId="{F985B625-D23E-465E-97C8-F230956D2D03}" type="parTrans" cxnId="{2A2D677E-177F-45CB-9C5A-778AEB61B562}">
      <dgm:prSet/>
      <dgm:spPr/>
      <dgm:t>
        <a:bodyPr/>
        <a:lstStyle/>
        <a:p>
          <a:endParaRPr lang="fr-FR"/>
        </a:p>
      </dgm:t>
    </dgm:pt>
    <dgm:pt modelId="{B351440C-10CB-4CED-AADD-9A57EE46A44E}" type="sibTrans" cxnId="{2A2D677E-177F-45CB-9C5A-778AEB61B562}">
      <dgm:prSet/>
      <dgm:spPr/>
      <dgm:t>
        <a:bodyPr/>
        <a:lstStyle/>
        <a:p>
          <a:endParaRPr lang="fr-FR"/>
        </a:p>
      </dgm:t>
    </dgm:pt>
    <dgm:pt modelId="{1FADA450-9389-48A3-8163-B27F41862ED0}" type="pres">
      <dgm:prSet presAssocID="{54083FAE-351A-48E7-91FA-5A82A9033375}" presName="cycle" presStyleCnt="0">
        <dgm:presLayoutVars>
          <dgm:dir/>
          <dgm:resizeHandles val="exact"/>
        </dgm:presLayoutVars>
      </dgm:prSet>
      <dgm:spPr/>
    </dgm:pt>
    <dgm:pt modelId="{32C76BB4-EE59-4AA9-A12F-192C4E893000}" type="pres">
      <dgm:prSet presAssocID="{F061ABB7-D05B-4B31-B053-1D833D989A66}" presName="dummy" presStyleCnt="0"/>
      <dgm:spPr/>
    </dgm:pt>
    <dgm:pt modelId="{96E21DDC-C3BE-4F64-A81C-5B0933982057}" type="pres">
      <dgm:prSet presAssocID="{F061ABB7-D05B-4B31-B053-1D833D989A66}" presName="node" presStyleLbl="revTx" presStyleIdx="0" presStyleCnt="5" custRadScaleRad="93141" custRadScaleInc="3243">
        <dgm:presLayoutVars>
          <dgm:bulletEnabled val="1"/>
        </dgm:presLayoutVars>
      </dgm:prSet>
      <dgm:spPr/>
    </dgm:pt>
    <dgm:pt modelId="{EC30FE9E-43B5-428B-8DA7-9A6CB84522DF}" type="pres">
      <dgm:prSet presAssocID="{6F948CA8-9687-4B25-A2D6-39BB941685C6}" presName="sibTrans" presStyleLbl="node1" presStyleIdx="0" presStyleCnt="5"/>
      <dgm:spPr/>
    </dgm:pt>
    <dgm:pt modelId="{1E924DDF-C40D-42C0-9F28-0B8AF77D5409}" type="pres">
      <dgm:prSet presAssocID="{4C2C475B-9656-43C8-BC8D-F6E18B3749D6}" presName="dummy" presStyleCnt="0"/>
      <dgm:spPr/>
    </dgm:pt>
    <dgm:pt modelId="{4E4168AB-22C0-4DFE-BA9D-A0D8E838D832}" type="pres">
      <dgm:prSet presAssocID="{4C2C475B-9656-43C8-BC8D-F6E18B3749D6}" presName="node" presStyleLbl="revTx" presStyleIdx="1" presStyleCnt="5">
        <dgm:presLayoutVars>
          <dgm:bulletEnabled val="1"/>
        </dgm:presLayoutVars>
      </dgm:prSet>
      <dgm:spPr/>
    </dgm:pt>
    <dgm:pt modelId="{D7D968A2-F156-4DFD-A6DA-44DB1B3DB128}" type="pres">
      <dgm:prSet presAssocID="{09ECC05C-6AA3-4C36-B97E-824D278EB637}" presName="sibTrans" presStyleLbl="node1" presStyleIdx="1" presStyleCnt="5"/>
      <dgm:spPr/>
    </dgm:pt>
    <dgm:pt modelId="{5BEBDBAC-E772-4D6E-94E8-D452038D3570}" type="pres">
      <dgm:prSet presAssocID="{CCE591E1-BD29-4D64-8B3A-E26D687DE8A6}" presName="dummy" presStyleCnt="0"/>
      <dgm:spPr/>
    </dgm:pt>
    <dgm:pt modelId="{CB2FF139-C0A1-40A8-96A7-ACD9AEB038E7}" type="pres">
      <dgm:prSet presAssocID="{CCE591E1-BD29-4D64-8B3A-E26D687DE8A6}" presName="node" presStyleLbl="revTx" presStyleIdx="2" presStyleCnt="5">
        <dgm:presLayoutVars>
          <dgm:bulletEnabled val="1"/>
        </dgm:presLayoutVars>
      </dgm:prSet>
      <dgm:spPr/>
    </dgm:pt>
    <dgm:pt modelId="{2E9880A4-3353-4F55-AEC3-536F8F560AC3}" type="pres">
      <dgm:prSet presAssocID="{4EAB0A27-437C-4018-81A4-96B353D618FE}" presName="sibTrans" presStyleLbl="node1" presStyleIdx="2" presStyleCnt="5"/>
      <dgm:spPr/>
    </dgm:pt>
    <dgm:pt modelId="{99CBEB4E-9072-457B-8E5A-F496677EB937}" type="pres">
      <dgm:prSet presAssocID="{24654D43-32D1-4BB9-8185-3FC792494748}" presName="dummy" presStyleCnt="0"/>
      <dgm:spPr/>
    </dgm:pt>
    <dgm:pt modelId="{9C607042-71A9-46B4-8373-801EB95F238A}" type="pres">
      <dgm:prSet presAssocID="{24654D43-32D1-4BB9-8185-3FC792494748}" presName="node" presStyleLbl="revTx" presStyleIdx="3" presStyleCnt="5">
        <dgm:presLayoutVars>
          <dgm:bulletEnabled val="1"/>
        </dgm:presLayoutVars>
      </dgm:prSet>
      <dgm:spPr/>
    </dgm:pt>
    <dgm:pt modelId="{0FAB5AAC-0AA4-42BC-8E26-673A29BA323F}" type="pres">
      <dgm:prSet presAssocID="{B0A5B52E-420D-44DC-A755-0C4FBD87FD0F}" presName="sibTrans" presStyleLbl="node1" presStyleIdx="3" presStyleCnt="5"/>
      <dgm:spPr/>
    </dgm:pt>
    <dgm:pt modelId="{46ABA76C-85BB-477D-B76E-B609D31CAE19}" type="pres">
      <dgm:prSet presAssocID="{140378CE-8CD2-49FB-B06E-8F6E97AB86E2}" presName="dummy" presStyleCnt="0"/>
      <dgm:spPr/>
    </dgm:pt>
    <dgm:pt modelId="{00B8FF04-CABA-49C1-8892-3271D78A2BFB}" type="pres">
      <dgm:prSet presAssocID="{140378CE-8CD2-49FB-B06E-8F6E97AB86E2}" presName="node" presStyleLbl="revTx" presStyleIdx="4" presStyleCnt="5">
        <dgm:presLayoutVars>
          <dgm:bulletEnabled val="1"/>
        </dgm:presLayoutVars>
      </dgm:prSet>
      <dgm:spPr/>
    </dgm:pt>
    <dgm:pt modelId="{6B8FEC5C-383E-4D3C-9964-A6AB0AE9488A}" type="pres">
      <dgm:prSet presAssocID="{92FF30FE-4610-4B46-B9EA-00D390E45D81}" presName="sibTrans" presStyleLbl="node1" presStyleIdx="4" presStyleCnt="5" custLinFactNeighborX="2552" custLinFactNeighborY="6110"/>
      <dgm:spPr/>
    </dgm:pt>
  </dgm:ptLst>
  <dgm:cxnLst>
    <dgm:cxn modelId="{AB7EC804-C9FF-411D-8267-258111495299}" srcId="{54083FAE-351A-48E7-91FA-5A82A9033375}" destId="{24654D43-32D1-4BB9-8185-3FC792494748}" srcOrd="3" destOrd="0" parTransId="{6BDAFE56-0571-41A3-A309-C049ED8C5A43}" sibTransId="{B0A5B52E-420D-44DC-A755-0C4FBD87FD0F}"/>
    <dgm:cxn modelId="{CE175210-9691-49C7-B183-40BC7DF35AF9}" type="presOf" srcId="{4C2C475B-9656-43C8-BC8D-F6E18B3749D6}" destId="{4E4168AB-22C0-4DFE-BA9D-A0D8E838D832}" srcOrd="0" destOrd="0" presId="urn:microsoft.com/office/officeart/2005/8/layout/cycle1"/>
    <dgm:cxn modelId="{0F1AAE18-56BD-4713-B3AD-B97182E8CF29}" srcId="{4C2C475B-9656-43C8-BC8D-F6E18B3749D6}" destId="{CDD7D378-312D-4C71-9105-296B151790F2}" srcOrd="0" destOrd="0" parTransId="{356E776F-1A49-42EC-8AA3-4FA72EA1DBB5}" sibTransId="{A682DAD3-0400-4AE1-828B-B597C3400267}"/>
    <dgm:cxn modelId="{A2335530-A15B-4741-BA9A-FCAB7558404D}" type="presOf" srcId="{CCE591E1-BD29-4D64-8B3A-E26D687DE8A6}" destId="{CB2FF139-C0A1-40A8-96A7-ACD9AEB038E7}" srcOrd="0" destOrd="0" presId="urn:microsoft.com/office/officeart/2005/8/layout/cycle1"/>
    <dgm:cxn modelId="{005B763A-5991-4975-8977-D97560AB7039}" srcId="{54083FAE-351A-48E7-91FA-5A82A9033375}" destId="{4C2C475B-9656-43C8-BC8D-F6E18B3749D6}" srcOrd="1" destOrd="0" parTransId="{49A84A9E-90C8-4685-988F-37DB9DC627B0}" sibTransId="{09ECC05C-6AA3-4C36-B97E-824D278EB637}"/>
    <dgm:cxn modelId="{8B4DB46D-B66A-4924-A04E-4684B96E829C}" srcId="{24654D43-32D1-4BB9-8185-3FC792494748}" destId="{7F2CFA50-982A-4ECA-B62E-CE1F4C6B0C8E}" srcOrd="0" destOrd="0" parTransId="{ED04F9DA-52B4-4686-B85D-15A417535508}" sibTransId="{366005BC-6BA6-4EDA-B917-6264E6A26305}"/>
    <dgm:cxn modelId="{8FC4A371-C48C-4288-BA93-E5CCBCB783DB}" type="presOf" srcId="{92FF30FE-4610-4B46-B9EA-00D390E45D81}" destId="{6B8FEC5C-383E-4D3C-9964-A6AB0AE9488A}" srcOrd="0" destOrd="0" presId="urn:microsoft.com/office/officeart/2005/8/layout/cycle1"/>
    <dgm:cxn modelId="{D6618872-C2AB-4786-AC90-EE6B545C3A3E}" type="presOf" srcId="{B0A5B52E-420D-44DC-A755-0C4FBD87FD0F}" destId="{0FAB5AAC-0AA4-42BC-8E26-673A29BA323F}" srcOrd="0" destOrd="0" presId="urn:microsoft.com/office/officeart/2005/8/layout/cycle1"/>
    <dgm:cxn modelId="{C765EC73-8EED-4E96-9D52-AAE31CCFB348}" type="presOf" srcId="{09ECC05C-6AA3-4C36-B97E-824D278EB637}" destId="{D7D968A2-F156-4DFD-A6DA-44DB1B3DB128}" srcOrd="0" destOrd="0" presId="urn:microsoft.com/office/officeart/2005/8/layout/cycle1"/>
    <dgm:cxn modelId="{15AF027D-BF75-4426-8951-2E4B27033904}" type="presOf" srcId="{140378CE-8CD2-49FB-B06E-8F6E97AB86E2}" destId="{00B8FF04-CABA-49C1-8892-3271D78A2BFB}" srcOrd="0" destOrd="0" presId="urn:microsoft.com/office/officeart/2005/8/layout/cycle1"/>
    <dgm:cxn modelId="{2A2D677E-177F-45CB-9C5A-778AEB61B562}" srcId="{140378CE-8CD2-49FB-B06E-8F6E97AB86E2}" destId="{8F4A0543-7D4A-401A-A5B0-2739C43DBC7B}" srcOrd="0" destOrd="0" parTransId="{F985B625-D23E-465E-97C8-F230956D2D03}" sibTransId="{B351440C-10CB-4CED-AADD-9A57EE46A44E}"/>
    <dgm:cxn modelId="{F86C8D9F-3F34-455F-8355-99F666CA8DEA}" type="presOf" srcId="{6F948CA8-9687-4B25-A2D6-39BB941685C6}" destId="{EC30FE9E-43B5-428B-8DA7-9A6CB84522DF}" srcOrd="0" destOrd="0" presId="urn:microsoft.com/office/officeart/2005/8/layout/cycle1"/>
    <dgm:cxn modelId="{8EF1F0A7-3B44-4C60-8E0E-E894E465C31A}" type="presOf" srcId="{7F2CFA50-982A-4ECA-B62E-CE1F4C6B0C8E}" destId="{9C607042-71A9-46B4-8373-801EB95F238A}" srcOrd="0" destOrd="1" presId="urn:microsoft.com/office/officeart/2005/8/layout/cycle1"/>
    <dgm:cxn modelId="{2C6367A9-F111-4EDB-B033-F5B7EB10B44E}" type="presOf" srcId="{54083FAE-351A-48E7-91FA-5A82A9033375}" destId="{1FADA450-9389-48A3-8163-B27F41862ED0}" srcOrd="0" destOrd="0" presId="urn:microsoft.com/office/officeart/2005/8/layout/cycle1"/>
    <dgm:cxn modelId="{246E87AD-8C46-44B2-967F-A12C3E40A28D}" type="presOf" srcId="{4EAB0A27-437C-4018-81A4-96B353D618FE}" destId="{2E9880A4-3353-4F55-AEC3-536F8F560AC3}" srcOrd="0" destOrd="0" presId="urn:microsoft.com/office/officeart/2005/8/layout/cycle1"/>
    <dgm:cxn modelId="{529CCAAD-4B09-41CC-979D-9560E378223C}" srcId="{54083FAE-351A-48E7-91FA-5A82A9033375}" destId="{F061ABB7-D05B-4B31-B053-1D833D989A66}" srcOrd="0" destOrd="0" parTransId="{D4128C16-0B8D-4CFC-B12F-A49B917BD7AA}" sibTransId="{6F948CA8-9687-4B25-A2D6-39BB941685C6}"/>
    <dgm:cxn modelId="{AACB3EB5-07CB-4FCE-88AC-4DDCD2154698}" type="presOf" srcId="{24654D43-32D1-4BB9-8185-3FC792494748}" destId="{9C607042-71A9-46B4-8373-801EB95F238A}" srcOrd="0" destOrd="0" presId="urn:microsoft.com/office/officeart/2005/8/layout/cycle1"/>
    <dgm:cxn modelId="{031DFFBA-3368-4311-8228-2FA0ACE1B556}" type="presOf" srcId="{CDD7D378-312D-4C71-9105-296B151790F2}" destId="{4E4168AB-22C0-4DFE-BA9D-A0D8E838D832}" srcOrd="0" destOrd="1" presId="urn:microsoft.com/office/officeart/2005/8/layout/cycle1"/>
    <dgm:cxn modelId="{6DB503BE-7393-4FC8-B789-E5A61A54D113}" type="presOf" srcId="{8F4A0543-7D4A-401A-A5B0-2739C43DBC7B}" destId="{00B8FF04-CABA-49C1-8892-3271D78A2BFB}" srcOrd="0" destOrd="1" presId="urn:microsoft.com/office/officeart/2005/8/layout/cycle1"/>
    <dgm:cxn modelId="{46E80BCD-E8A4-4DBD-AC35-664949322172}" srcId="{54083FAE-351A-48E7-91FA-5A82A9033375}" destId="{140378CE-8CD2-49FB-B06E-8F6E97AB86E2}" srcOrd="4" destOrd="0" parTransId="{234B0EB0-49A5-4985-8094-1A778E0AECBB}" sibTransId="{92FF30FE-4610-4B46-B9EA-00D390E45D81}"/>
    <dgm:cxn modelId="{1082DFD7-2133-4D01-838E-4C2C8F46E68A}" srcId="{54083FAE-351A-48E7-91FA-5A82A9033375}" destId="{CCE591E1-BD29-4D64-8B3A-E26D687DE8A6}" srcOrd="2" destOrd="0" parTransId="{3B4F9171-B478-4191-948F-E584B6AF2AD6}" sibTransId="{4EAB0A27-437C-4018-81A4-96B353D618FE}"/>
    <dgm:cxn modelId="{D96E28FF-6B80-45F4-BD93-16EB4B47E47A}" type="presOf" srcId="{F061ABB7-D05B-4B31-B053-1D833D989A66}" destId="{96E21DDC-C3BE-4F64-A81C-5B0933982057}" srcOrd="0" destOrd="0" presId="urn:microsoft.com/office/officeart/2005/8/layout/cycle1"/>
    <dgm:cxn modelId="{449F15E8-493F-4EBF-A925-B6AD58820935}" type="presParOf" srcId="{1FADA450-9389-48A3-8163-B27F41862ED0}" destId="{32C76BB4-EE59-4AA9-A12F-192C4E893000}" srcOrd="0" destOrd="0" presId="urn:microsoft.com/office/officeart/2005/8/layout/cycle1"/>
    <dgm:cxn modelId="{BE933E04-8E8F-48BE-8DD3-1B65E1BCD9A1}" type="presParOf" srcId="{1FADA450-9389-48A3-8163-B27F41862ED0}" destId="{96E21DDC-C3BE-4F64-A81C-5B0933982057}" srcOrd="1" destOrd="0" presId="urn:microsoft.com/office/officeart/2005/8/layout/cycle1"/>
    <dgm:cxn modelId="{9ED8A8E5-1652-4AD8-BD86-75511F110C28}" type="presParOf" srcId="{1FADA450-9389-48A3-8163-B27F41862ED0}" destId="{EC30FE9E-43B5-428B-8DA7-9A6CB84522DF}" srcOrd="2" destOrd="0" presId="urn:microsoft.com/office/officeart/2005/8/layout/cycle1"/>
    <dgm:cxn modelId="{3D64B03C-DAB5-428A-811C-605822C6D149}" type="presParOf" srcId="{1FADA450-9389-48A3-8163-B27F41862ED0}" destId="{1E924DDF-C40D-42C0-9F28-0B8AF77D5409}" srcOrd="3" destOrd="0" presId="urn:microsoft.com/office/officeart/2005/8/layout/cycle1"/>
    <dgm:cxn modelId="{64E3F495-E202-430D-B851-CA5DF78AA87D}" type="presParOf" srcId="{1FADA450-9389-48A3-8163-B27F41862ED0}" destId="{4E4168AB-22C0-4DFE-BA9D-A0D8E838D832}" srcOrd="4" destOrd="0" presId="urn:microsoft.com/office/officeart/2005/8/layout/cycle1"/>
    <dgm:cxn modelId="{D346E3DD-68A2-4A4F-9311-32414116A7FC}" type="presParOf" srcId="{1FADA450-9389-48A3-8163-B27F41862ED0}" destId="{D7D968A2-F156-4DFD-A6DA-44DB1B3DB128}" srcOrd="5" destOrd="0" presId="urn:microsoft.com/office/officeart/2005/8/layout/cycle1"/>
    <dgm:cxn modelId="{31D268CA-2DD4-4E0A-901A-6F42A540F06A}" type="presParOf" srcId="{1FADA450-9389-48A3-8163-B27F41862ED0}" destId="{5BEBDBAC-E772-4D6E-94E8-D452038D3570}" srcOrd="6" destOrd="0" presId="urn:microsoft.com/office/officeart/2005/8/layout/cycle1"/>
    <dgm:cxn modelId="{FF7BECD7-4E86-4FC5-A810-009905675F4B}" type="presParOf" srcId="{1FADA450-9389-48A3-8163-B27F41862ED0}" destId="{CB2FF139-C0A1-40A8-96A7-ACD9AEB038E7}" srcOrd="7" destOrd="0" presId="urn:microsoft.com/office/officeart/2005/8/layout/cycle1"/>
    <dgm:cxn modelId="{E130E956-EB4D-4B74-B2A9-D86C48AC6566}" type="presParOf" srcId="{1FADA450-9389-48A3-8163-B27F41862ED0}" destId="{2E9880A4-3353-4F55-AEC3-536F8F560AC3}" srcOrd="8" destOrd="0" presId="urn:microsoft.com/office/officeart/2005/8/layout/cycle1"/>
    <dgm:cxn modelId="{EF25B239-F5E8-48D4-B00D-7B1DA7509A7E}" type="presParOf" srcId="{1FADA450-9389-48A3-8163-B27F41862ED0}" destId="{99CBEB4E-9072-457B-8E5A-F496677EB937}" srcOrd="9" destOrd="0" presId="urn:microsoft.com/office/officeart/2005/8/layout/cycle1"/>
    <dgm:cxn modelId="{F840791D-986C-48E5-A4BD-E9050BBA9826}" type="presParOf" srcId="{1FADA450-9389-48A3-8163-B27F41862ED0}" destId="{9C607042-71A9-46B4-8373-801EB95F238A}" srcOrd="10" destOrd="0" presId="urn:microsoft.com/office/officeart/2005/8/layout/cycle1"/>
    <dgm:cxn modelId="{506754CD-AC15-4599-AEAD-61938AD71EEF}" type="presParOf" srcId="{1FADA450-9389-48A3-8163-B27F41862ED0}" destId="{0FAB5AAC-0AA4-42BC-8E26-673A29BA323F}" srcOrd="11" destOrd="0" presId="urn:microsoft.com/office/officeart/2005/8/layout/cycle1"/>
    <dgm:cxn modelId="{4F8C5D98-1ED2-4A0B-A3E5-9E1DB3F3F456}" type="presParOf" srcId="{1FADA450-9389-48A3-8163-B27F41862ED0}" destId="{46ABA76C-85BB-477D-B76E-B609D31CAE19}" srcOrd="12" destOrd="0" presId="urn:microsoft.com/office/officeart/2005/8/layout/cycle1"/>
    <dgm:cxn modelId="{7DB13512-29D1-472D-9237-6CD60A6BF8B9}" type="presParOf" srcId="{1FADA450-9389-48A3-8163-B27F41862ED0}" destId="{00B8FF04-CABA-49C1-8892-3271D78A2BFB}" srcOrd="13" destOrd="0" presId="urn:microsoft.com/office/officeart/2005/8/layout/cycle1"/>
    <dgm:cxn modelId="{1B5EE88C-F060-407F-BC7F-621115B48021}" type="presParOf" srcId="{1FADA450-9389-48A3-8163-B27F41862ED0}" destId="{6B8FEC5C-383E-4D3C-9964-A6AB0AE9488A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21DDC-C3BE-4F64-A81C-5B0933982057}">
      <dsp:nvSpPr>
        <dsp:cNvPr id="0" name=""/>
        <dsp:cNvSpPr/>
      </dsp:nvSpPr>
      <dsp:spPr>
        <a:xfrm>
          <a:off x="3609022" y="153439"/>
          <a:ext cx="1137162" cy="1137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Bug</a:t>
          </a:r>
        </a:p>
      </dsp:txBody>
      <dsp:txXfrm>
        <a:off x="3609022" y="153439"/>
        <a:ext cx="1137162" cy="1137162"/>
      </dsp:txXfrm>
    </dsp:sp>
    <dsp:sp modelId="{EC30FE9E-43B5-428B-8DA7-9A6CB84522DF}">
      <dsp:nvSpPr>
        <dsp:cNvPr id="0" name=""/>
        <dsp:cNvSpPr/>
      </dsp:nvSpPr>
      <dsp:spPr>
        <a:xfrm>
          <a:off x="1005328" y="270181"/>
          <a:ext cx="4266822" cy="4266822"/>
        </a:xfrm>
        <a:prstGeom prst="circularArrow">
          <a:avLst>
            <a:gd name="adj1" fmla="val 5197"/>
            <a:gd name="adj2" fmla="val 335683"/>
            <a:gd name="adj3" fmla="val 20803945"/>
            <a:gd name="adj4" fmla="val 19439539"/>
            <a:gd name="adj5" fmla="val 606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168AB-22C0-4DFE-BA9D-A0D8E838D832}">
      <dsp:nvSpPr>
        <dsp:cNvPr id="0" name=""/>
        <dsp:cNvSpPr/>
      </dsp:nvSpPr>
      <dsp:spPr>
        <a:xfrm>
          <a:off x="4353806" y="2150820"/>
          <a:ext cx="1137162" cy="1137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Fix bug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Time1</a:t>
          </a:r>
        </a:p>
      </dsp:txBody>
      <dsp:txXfrm>
        <a:off x="4353806" y="2150820"/>
        <a:ext cx="1137162" cy="1137162"/>
      </dsp:txXfrm>
    </dsp:sp>
    <dsp:sp modelId="{D7D968A2-F156-4DFD-A6DA-44DB1B3DB128}">
      <dsp:nvSpPr>
        <dsp:cNvPr id="0" name=""/>
        <dsp:cNvSpPr/>
      </dsp:nvSpPr>
      <dsp:spPr>
        <a:xfrm>
          <a:off x="988449" y="963"/>
          <a:ext cx="4266822" cy="4266822"/>
        </a:xfrm>
        <a:prstGeom prst="circularArrow">
          <a:avLst>
            <a:gd name="adj1" fmla="val 5197"/>
            <a:gd name="adj2" fmla="val 335683"/>
            <a:gd name="adj3" fmla="val 4015671"/>
            <a:gd name="adj4" fmla="val 2252539"/>
            <a:gd name="adj5" fmla="val 6063"/>
          </a:avLst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FF139-C0A1-40A8-96A7-ACD9AEB038E7}">
      <dsp:nvSpPr>
        <dsp:cNvPr id="0" name=""/>
        <dsp:cNvSpPr/>
      </dsp:nvSpPr>
      <dsp:spPr>
        <a:xfrm>
          <a:off x="2553279" y="3458979"/>
          <a:ext cx="1137162" cy="1137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 err="1"/>
            <a:t>Submit</a:t>
          </a:r>
          <a:r>
            <a:rPr lang="fr-FR" sz="2600" kern="1200" dirty="0"/>
            <a:t> code</a:t>
          </a:r>
        </a:p>
      </dsp:txBody>
      <dsp:txXfrm>
        <a:off x="2553279" y="3458979"/>
        <a:ext cx="1137162" cy="1137162"/>
      </dsp:txXfrm>
    </dsp:sp>
    <dsp:sp modelId="{2E9880A4-3353-4F55-AEC3-536F8F560AC3}">
      <dsp:nvSpPr>
        <dsp:cNvPr id="0" name=""/>
        <dsp:cNvSpPr/>
      </dsp:nvSpPr>
      <dsp:spPr>
        <a:xfrm>
          <a:off x="988449" y="963"/>
          <a:ext cx="4266822" cy="4266822"/>
        </a:xfrm>
        <a:prstGeom prst="circularArrow">
          <a:avLst>
            <a:gd name="adj1" fmla="val 5197"/>
            <a:gd name="adj2" fmla="val 335683"/>
            <a:gd name="adj3" fmla="val 8211778"/>
            <a:gd name="adj4" fmla="val 6448647"/>
            <a:gd name="adj5" fmla="val 6063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607042-71A9-46B4-8373-801EB95F238A}">
      <dsp:nvSpPr>
        <dsp:cNvPr id="0" name=""/>
        <dsp:cNvSpPr/>
      </dsp:nvSpPr>
      <dsp:spPr>
        <a:xfrm>
          <a:off x="752752" y="2150820"/>
          <a:ext cx="1137162" cy="1137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 err="1"/>
            <a:t>Build</a:t>
          </a:r>
          <a:endParaRPr lang="fr-FR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Time 2 (6 h)</a:t>
          </a:r>
        </a:p>
      </dsp:txBody>
      <dsp:txXfrm>
        <a:off x="752752" y="2150820"/>
        <a:ext cx="1137162" cy="1137162"/>
      </dsp:txXfrm>
    </dsp:sp>
    <dsp:sp modelId="{0FAB5AAC-0AA4-42BC-8E26-673A29BA323F}">
      <dsp:nvSpPr>
        <dsp:cNvPr id="0" name=""/>
        <dsp:cNvSpPr/>
      </dsp:nvSpPr>
      <dsp:spPr>
        <a:xfrm>
          <a:off x="988449" y="963"/>
          <a:ext cx="4266822" cy="4266822"/>
        </a:xfrm>
        <a:prstGeom prst="circularArrow">
          <a:avLst>
            <a:gd name="adj1" fmla="val 5197"/>
            <a:gd name="adj2" fmla="val 335683"/>
            <a:gd name="adj3" fmla="val 12298901"/>
            <a:gd name="adj4" fmla="val 10770137"/>
            <a:gd name="adj5" fmla="val 6063"/>
          </a:avLst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8FF04-CABA-49C1-8892-3271D78A2BFB}">
      <dsp:nvSpPr>
        <dsp:cNvPr id="0" name=""/>
        <dsp:cNvSpPr/>
      </dsp:nvSpPr>
      <dsp:spPr>
        <a:xfrm>
          <a:off x="1440492" y="34174"/>
          <a:ext cx="1137162" cy="1137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Test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Time 3</a:t>
          </a:r>
        </a:p>
      </dsp:txBody>
      <dsp:txXfrm>
        <a:off x="1440492" y="34174"/>
        <a:ext cx="1137162" cy="1137162"/>
      </dsp:txXfrm>
    </dsp:sp>
    <dsp:sp modelId="{6B8FEC5C-383E-4D3C-9964-A6AB0AE9488A}">
      <dsp:nvSpPr>
        <dsp:cNvPr id="0" name=""/>
        <dsp:cNvSpPr/>
      </dsp:nvSpPr>
      <dsp:spPr>
        <a:xfrm>
          <a:off x="860860" y="316392"/>
          <a:ext cx="4266822" cy="4266822"/>
        </a:xfrm>
        <a:prstGeom prst="circularArrow">
          <a:avLst>
            <a:gd name="adj1" fmla="val 5197"/>
            <a:gd name="adj2" fmla="val 335683"/>
            <a:gd name="adj3" fmla="val 17212645"/>
            <a:gd name="adj4" fmla="val 15638721"/>
            <a:gd name="adj5" fmla="val 6063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EE5FF-3F16-495D-89D3-B818AA516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3EC45-392E-432C-8724-B20ECAC35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3FFA7-DFFA-47AC-8709-068BB9242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45C-0F7F-4756-9C9F-AB6FD32B7366}" type="datetimeFigureOut">
              <a:rPr lang="fr-FR" smtClean="0"/>
              <a:t>31/07/2019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52F63-65DA-4C23-AF46-CBA6F34C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94A36-0ADE-4025-857E-7DCC69C1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BA62-7ADB-4F74-80C9-E4FE84A74B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63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39FB-453F-4C03-A052-46F070953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FB8CD-B948-4631-9407-20F9D4B25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1631D-6B80-4924-977B-05ECC66C1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45C-0F7F-4756-9C9F-AB6FD32B7366}" type="datetimeFigureOut">
              <a:rPr lang="fr-FR" smtClean="0"/>
              <a:t>31/07/2019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14541-BCF5-4BBF-BB7E-9265D00E9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E81CB-0C95-48C2-B3E1-1C97CF7E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BA62-7ADB-4F74-80C9-E4FE84A74B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9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415754-F3B5-493F-A9D8-376F4C68A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5221C-CDA3-4464-9554-9F03F7BEC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19590-36F6-4C7B-BC1A-030B8CEA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45C-0F7F-4756-9C9F-AB6FD32B7366}" type="datetimeFigureOut">
              <a:rPr lang="fr-FR" smtClean="0"/>
              <a:t>31/07/2019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F53F0-6E76-4973-B3E7-13E5EE083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8014F-3DD2-4A90-8FE3-26DD7152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BA62-7ADB-4F74-80C9-E4FE84A74B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31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B5468-F541-4911-92C4-260281B0B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99095-F2EE-4D23-9B0F-C7D912E92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96538-F314-4CDA-975F-2650860F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45C-0F7F-4756-9C9F-AB6FD32B7366}" type="datetimeFigureOut">
              <a:rPr lang="fr-FR" smtClean="0"/>
              <a:t>31/07/2019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2F7DE-44AE-4C29-A479-826DFF54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B1B71-0A16-46AE-AAD6-C007F77E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BA62-7ADB-4F74-80C9-E4FE84A74B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98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9E6B5-7951-4940-80C7-3E8D1E76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C04AF-7D8A-403F-831A-42CDB4455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30A1-6952-4D46-B3A1-40CBD326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45C-0F7F-4756-9C9F-AB6FD32B7366}" type="datetimeFigureOut">
              <a:rPr lang="fr-FR" smtClean="0"/>
              <a:t>31/07/2019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26E90-3A97-4951-94AD-A2CC80750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53B54-6582-4A79-9931-A27962C2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BA62-7ADB-4F74-80C9-E4FE84A74B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12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221D-75E8-4A07-BEAD-AD297FFA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9361A-C3C1-426D-B9E6-009ADC38A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F7DA8-2E29-4D28-BFAD-A578DA59A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3F090-7620-4C0C-A5DF-8CB52B173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45C-0F7F-4756-9C9F-AB6FD32B7366}" type="datetimeFigureOut">
              <a:rPr lang="fr-FR" smtClean="0"/>
              <a:t>31/07/2019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8BFB6-6C16-4C00-A66F-82737103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18199-CBF8-4931-94E1-4B69F552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BA62-7ADB-4F74-80C9-E4FE84A74B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61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0B54-BF44-415A-8061-3C8ABB18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09BE6-1D2D-403D-AC5F-71669675F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B1C0A-F395-4892-A98A-7FC45E947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BD868-3F26-41EB-9E14-BB08E78FC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0D02B-7CFF-454E-91D0-5403448C1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7271C-E9D8-4FA9-B898-C950B039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45C-0F7F-4756-9C9F-AB6FD32B7366}" type="datetimeFigureOut">
              <a:rPr lang="fr-FR" smtClean="0"/>
              <a:t>31/07/2019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8EE68-BBE5-4BC3-8B79-763B96E1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78E33-4006-4AD5-8E8D-741A0E2D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BA62-7ADB-4F74-80C9-E4FE84A74B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62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9A16-F89E-45A6-97AB-651C8BCF1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5581B-B149-43BF-A4D3-C1D16A74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45C-0F7F-4756-9C9F-AB6FD32B7366}" type="datetimeFigureOut">
              <a:rPr lang="fr-FR" smtClean="0"/>
              <a:t>31/07/2019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46FE8-5C7F-4113-B52F-38293101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ACB4B-DC6F-444D-81C3-890097ED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BA62-7ADB-4F74-80C9-E4FE84A74B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09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E077CD-8928-4ECF-B1E9-489030BA4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45C-0F7F-4756-9C9F-AB6FD32B7366}" type="datetimeFigureOut">
              <a:rPr lang="fr-FR" smtClean="0"/>
              <a:t>31/07/2019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22F89-4E3A-4011-B530-21AB707A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F8C71-A4D9-4735-8DBD-B365D3F1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BA62-7ADB-4F74-80C9-E4FE84A74B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166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4FE3-A936-434E-AE82-87900523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CACA1-6D6D-43A4-A7DE-781F8F530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03AFB-AFE6-4423-9E69-C7B75A9BC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6402E-6421-45EE-832E-7A5DD9F3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45C-0F7F-4756-9C9F-AB6FD32B7366}" type="datetimeFigureOut">
              <a:rPr lang="fr-FR" smtClean="0"/>
              <a:t>31/07/2019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061B6-EA73-4C67-A5F9-757C5F29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AA6D0-03ED-4C63-B980-F436F3A8A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BA62-7ADB-4F74-80C9-E4FE84A74B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9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699E-4852-4C6A-B62D-3B8FD465F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A6B096-ECBF-4A6D-9561-9A2D9CD03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52F25-C2ED-49B7-B8C7-2372FAE47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11524-642F-4967-9EF5-CB92E4BF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45C-0F7F-4756-9C9F-AB6FD32B7366}" type="datetimeFigureOut">
              <a:rPr lang="fr-FR" smtClean="0"/>
              <a:t>31/07/2019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DC2D3-B4C7-47E2-928E-131362AF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FAD6D-B4AE-42D4-9443-EB29E0CC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BA62-7ADB-4F74-80C9-E4FE84A74B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9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3C8B8E-B4C3-47C8-A3E0-43292316B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6EC99-919B-482A-AEAA-5584E083B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63E74-89DE-485B-8D1E-C1B953110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5145C-0F7F-4756-9C9F-AB6FD32B7366}" type="datetimeFigureOut">
              <a:rPr lang="fr-FR" smtClean="0"/>
              <a:t>31/07/2019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575D6-7D78-4B4E-B824-488990173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932CF-4ECA-4EC0-B3CE-CB0D2E69D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0BA62-7ADB-4F74-80C9-E4FE84A74B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94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D65D22E-5BBB-47B9-8C9B-B1DCCD59134C}"/>
              </a:ext>
            </a:extLst>
          </p:cNvPr>
          <p:cNvGrpSpPr/>
          <p:nvPr/>
        </p:nvGrpSpPr>
        <p:grpSpPr>
          <a:xfrm>
            <a:off x="2974139" y="661737"/>
            <a:ext cx="6243721" cy="5534526"/>
            <a:chOff x="3266574" y="440446"/>
            <a:chExt cx="6845300" cy="6417554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3DE0EEBF-340A-46A1-8CA5-943A652479F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69221732"/>
                </p:ext>
              </p:extLst>
            </p:nvPr>
          </p:nvGraphicFramePr>
          <p:xfrm>
            <a:off x="3266574" y="1525783"/>
            <a:ext cx="6845300" cy="533221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867331C-E321-449A-B912-04757CEB4E70}"/>
                </a:ext>
              </a:extLst>
            </p:cNvPr>
            <p:cNvSpPr/>
            <p:nvPr/>
          </p:nvSpPr>
          <p:spPr>
            <a:xfrm rot="18557283">
              <a:off x="5883013" y="1303923"/>
              <a:ext cx="1345365" cy="664736"/>
            </a:xfrm>
            <a:custGeom>
              <a:avLst/>
              <a:gdLst>
                <a:gd name="connsiteX0" fmla="*/ 0 w 1263643"/>
                <a:gd name="connsiteY0" fmla="*/ 442275 h 1263643"/>
                <a:gd name="connsiteX1" fmla="*/ 631822 w 1263643"/>
                <a:gd name="connsiteY1" fmla="*/ 0 h 1263643"/>
                <a:gd name="connsiteX2" fmla="*/ 1263643 w 1263643"/>
                <a:gd name="connsiteY2" fmla="*/ 442275 h 1263643"/>
                <a:gd name="connsiteX3" fmla="*/ 947732 w 1263643"/>
                <a:gd name="connsiteY3" fmla="*/ 442275 h 1263643"/>
                <a:gd name="connsiteX4" fmla="*/ 947732 w 1263643"/>
                <a:gd name="connsiteY4" fmla="*/ 1263643 h 1263643"/>
                <a:gd name="connsiteX5" fmla="*/ 315911 w 1263643"/>
                <a:gd name="connsiteY5" fmla="*/ 1263643 h 1263643"/>
                <a:gd name="connsiteX6" fmla="*/ 315911 w 1263643"/>
                <a:gd name="connsiteY6" fmla="*/ 442275 h 1263643"/>
                <a:gd name="connsiteX7" fmla="*/ 0 w 1263643"/>
                <a:gd name="connsiteY7" fmla="*/ 442275 h 1263643"/>
                <a:gd name="connsiteX0" fmla="*/ 821368 w 1290290"/>
                <a:gd name="connsiteY0" fmla="*/ 0 h 1263643"/>
                <a:gd name="connsiteX1" fmla="*/ 1290290 w 1290290"/>
                <a:gd name="connsiteY1" fmla="*/ 1040115 h 1263643"/>
                <a:gd name="connsiteX2" fmla="*/ 821368 w 1290290"/>
                <a:gd name="connsiteY2" fmla="*/ 1263643 h 1263643"/>
                <a:gd name="connsiteX3" fmla="*/ 821368 w 1290290"/>
                <a:gd name="connsiteY3" fmla="*/ 947732 h 1263643"/>
                <a:gd name="connsiteX4" fmla="*/ 0 w 1290290"/>
                <a:gd name="connsiteY4" fmla="*/ 947732 h 1263643"/>
                <a:gd name="connsiteX5" fmla="*/ 0 w 1290290"/>
                <a:gd name="connsiteY5" fmla="*/ 315911 h 1263643"/>
                <a:gd name="connsiteX6" fmla="*/ 821368 w 1290290"/>
                <a:gd name="connsiteY6" fmla="*/ 315911 h 1263643"/>
                <a:gd name="connsiteX7" fmla="*/ 821368 w 1290290"/>
                <a:gd name="connsiteY7" fmla="*/ 0 h 1263643"/>
                <a:gd name="connsiteX0" fmla="*/ 821368 w 1290290"/>
                <a:gd name="connsiteY0" fmla="*/ 0 h 1263643"/>
                <a:gd name="connsiteX1" fmla="*/ 1290290 w 1290290"/>
                <a:gd name="connsiteY1" fmla="*/ 1040115 h 1263643"/>
                <a:gd name="connsiteX2" fmla="*/ 821368 w 1290290"/>
                <a:gd name="connsiteY2" fmla="*/ 1263643 h 1263643"/>
                <a:gd name="connsiteX3" fmla="*/ 762627 w 1290290"/>
                <a:gd name="connsiteY3" fmla="*/ 1023096 h 1263643"/>
                <a:gd name="connsiteX4" fmla="*/ 0 w 1290290"/>
                <a:gd name="connsiteY4" fmla="*/ 947732 h 1263643"/>
                <a:gd name="connsiteX5" fmla="*/ 0 w 1290290"/>
                <a:gd name="connsiteY5" fmla="*/ 315911 h 1263643"/>
                <a:gd name="connsiteX6" fmla="*/ 821368 w 1290290"/>
                <a:gd name="connsiteY6" fmla="*/ 315911 h 1263643"/>
                <a:gd name="connsiteX7" fmla="*/ 821368 w 1290290"/>
                <a:gd name="connsiteY7" fmla="*/ 0 h 1263643"/>
                <a:gd name="connsiteX0" fmla="*/ 821368 w 1290290"/>
                <a:gd name="connsiteY0" fmla="*/ 0 h 1263643"/>
                <a:gd name="connsiteX1" fmla="*/ 1290290 w 1290290"/>
                <a:gd name="connsiteY1" fmla="*/ 1040115 h 1263643"/>
                <a:gd name="connsiteX2" fmla="*/ 821368 w 1290290"/>
                <a:gd name="connsiteY2" fmla="*/ 1263643 h 1263643"/>
                <a:gd name="connsiteX3" fmla="*/ 762627 w 1290290"/>
                <a:gd name="connsiteY3" fmla="*/ 1023096 h 1263643"/>
                <a:gd name="connsiteX4" fmla="*/ 0 w 1290290"/>
                <a:gd name="connsiteY4" fmla="*/ 947732 h 1263643"/>
                <a:gd name="connsiteX5" fmla="*/ 0 w 1290290"/>
                <a:gd name="connsiteY5" fmla="*/ 315911 h 1263643"/>
                <a:gd name="connsiteX6" fmla="*/ 844440 w 1290290"/>
                <a:gd name="connsiteY6" fmla="*/ 575625 h 1263643"/>
                <a:gd name="connsiteX7" fmla="*/ 821368 w 1290290"/>
                <a:gd name="connsiteY7" fmla="*/ 0 h 1263643"/>
                <a:gd name="connsiteX0" fmla="*/ 1042373 w 1290290"/>
                <a:gd name="connsiteY0" fmla="*/ 200411 h 947732"/>
                <a:gd name="connsiteX1" fmla="*/ 1290290 w 1290290"/>
                <a:gd name="connsiteY1" fmla="*/ 724204 h 947732"/>
                <a:gd name="connsiteX2" fmla="*/ 821368 w 1290290"/>
                <a:gd name="connsiteY2" fmla="*/ 947732 h 947732"/>
                <a:gd name="connsiteX3" fmla="*/ 762627 w 1290290"/>
                <a:gd name="connsiteY3" fmla="*/ 707185 h 947732"/>
                <a:gd name="connsiteX4" fmla="*/ 0 w 1290290"/>
                <a:gd name="connsiteY4" fmla="*/ 631821 h 947732"/>
                <a:gd name="connsiteX5" fmla="*/ 0 w 1290290"/>
                <a:gd name="connsiteY5" fmla="*/ 0 h 947732"/>
                <a:gd name="connsiteX6" fmla="*/ 844440 w 1290290"/>
                <a:gd name="connsiteY6" fmla="*/ 259714 h 947732"/>
                <a:gd name="connsiteX7" fmla="*/ 1042373 w 1290290"/>
                <a:gd name="connsiteY7" fmla="*/ 200411 h 947732"/>
                <a:gd name="connsiteX0" fmla="*/ 973182 w 1290290"/>
                <a:gd name="connsiteY0" fmla="*/ 1 h 1071248"/>
                <a:gd name="connsiteX1" fmla="*/ 1290290 w 1290290"/>
                <a:gd name="connsiteY1" fmla="*/ 847720 h 1071248"/>
                <a:gd name="connsiteX2" fmla="*/ 821368 w 1290290"/>
                <a:gd name="connsiteY2" fmla="*/ 1071248 h 1071248"/>
                <a:gd name="connsiteX3" fmla="*/ 762627 w 1290290"/>
                <a:gd name="connsiteY3" fmla="*/ 830701 h 1071248"/>
                <a:gd name="connsiteX4" fmla="*/ 0 w 1290290"/>
                <a:gd name="connsiteY4" fmla="*/ 755337 h 1071248"/>
                <a:gd name="connsiteX5" fmla="*/ 0 w 1290290"/>
                <a:gd name="connsiteY5" fmla="*/ 123516 h 1071248"/>
                <a:gd name="connsiteX6" fmla="*/ 844440 w 1290290"/>
                <a:gd name="connsiteY6" fmla="*/ 383230 h 1071248"/>
                <a:gd name="connsiteX7" fmla="*/ 973182 w 1290290"/>
                <a:gd name="connsiteY7" fmla="*/ 1 h 1071248"/>
                <a:gd name="connsiteX0" fmla="*/ 973182 w 1206029"/>
                <a:gd name="connsiteY0" fmla="*/ -1 h 1155787"/>
                <a:gd name="connsiteX1" fmla="*/ 1206029 w 1206029"/>
                <a:gd name="connsiteY1" fmla="*/ 1155786 h 1155787"/>
                <a:gd name="connsiteX2" fmla="*/ 821368 w 1206029"/>
                <a:gd name="connsiteY2" fmla="*/ 1071246 h 1155787"/>
                <a:gd name="connsiteX3" fmla="*/ 762627 w 1206029"/>
                <a:gd name="connsiteY3" fmla="*/ 830699 h 1155787"/>
                <a:gd name="connsiteX4" fmla="*/ 0 w 1206029"/>
                <a:gd name="connsiteY4" fmla="*/ 755335 h 1155787"/>
                <a:gd name="connsiteX5" fmla="*/ 0 w 1206029"/>
                <a:gd name="connsiteY5" fmla="*/ 123514 h 1155787"/>
                <a:gd name="connsiteX6" fmla="*/ 844440 w 1206029"/>
                <a:gd name="connsiteY6" fmla="*/ 383228 h 1155787"/>
                <a:gd name="connsiteX7" fmla="*/ 973182 w 1206029"/>
                <a:gd name="connsiteY7" fmla="*/ -1 h 1155787"/>
                <a:gd name="connsiteX0" fmla="*/ 973182 w 1206029"/>
                <a:gd name="connsiteY0" fmla="*/ 1 h 1295191"/>
                <a:gd name="connsiteX1" fmla="*/ 1206029 w 1206029"/>
                <a:gd name="connsiteY1" fmla="*/ 1155788 h 1295191"/>
                <a:gd name="connsiteX2" fmla="*/ 766202 w 1206029"/>
                <a:gd name="connsiteY2" fmla="*/ 1295191 h 1295191"/>
                <a:gd name="connsiteX3" fmla="*/ 762627 w 1206029"/>
                <a:gd name="connsiteY3" fmla="*/ 830701 h 1295191"/>
                <a:gd name="connsiteX4" fmla="*/ 0 w 1206029"/>
                <a:gd name="connsiteY4" fmla="*/ 755337 h 1295191"/>
                <a:gd name="connsiteX5" fmla="*/ 0 w 1206029"/>
                <a:gd name="connsiteY5" fmla="*/ 123516 h 1295191"/>
                <a:gd name="connsiteX6" fmla="*/ 844440 w 1206029"/>
                <a:gd name="connsiteY6" fmla="*/ 383230 h 1295191"/>
                <a:gd name="connsiteX7" fmla="*/ 973182 w 1206029"/>
                <a:gd name="connsiteY7" fmla="*/ 1 h 1295191"/>
                <a:gd name="connsiteX0" fmla="*/ 973182 w 1208913"/>
                <a:gd name="connsiteY0" fmla="*/ -1 h 1295189"/>
                <a:gd name="connsiteX1" fmla="*/ 1208913 w 1208913"/>
                <a:gd name="connsiteY1" fmla="*/ 1188250 h 1295189"/>
                <a:gd name="connsiteX2" fmla="*/ 766202 w 1208913"/>
                <a:gd name="connsiteY2" fmla="*/ 1295189 h 1295189"/>
                <a:gd name="connsiteX3" fmla="*/ 762627 w 1208913"/>
                <a:gd name="connsiteY3" fmla="*/ 830699 h 1295189"/>
                <a:gd name="connsiteX4" fmla="*/ 0 w 1208913"/>
                <a:gd name="connsiteY4" fmla="*/ 755335 h 1295189"/>
                <a:gd name="connsiteX5" fmla="*/ 0 w 1208913"/>
                <a:gd name="connsiteY5" fmla="*/ 123514 h 1295189"/>
                <a:gd name="connsiteX6" fmla="*/ 844440 w 1208913"/>
                <a:gd name="connsiteY6" fmla="*/ 383228 h 1295189"/>
                <a:gd name="connsiteX7" fmla="*/ 973182 w 1208913"/>
                <a:gd name="connsiteY7" fmla="*/ -1 h 1295189"/>
                <a:gd name="connsiteX0" fmla="*/ 973182 w 1208913"/>
                <a:gd name="connsiteY0" fmla="*/ 1 h 1295191"/>
                <a:gd name="connsiteX1" fmla="*/ 1208913 w 1208913"/>
                <a:gd name="connsiteY1" fmla="*/ 1188252 h 1295191"/>
                <a:gd name="connsiteX2" fmla="*/ 766202 w 1208913"/>
                <a:gd name="connsiteY2" fmla="*/ 1295191 h 1295191"/>
                <a:gd name="connsiteX3" fmla="*/ 813686 w 1208913"/>
                <a:gd name="connsiteY3" fmla="*/ 820501 h 1295191"/>
                <a:gd name="connsiteX4" fmla="*/ 0 w 1208913"/>
                <a:gd name="connsiteY4" fmla="*/ 755337 h 1295191"/>
                <a:gd name="connsiteX5" fmla="*/ 0 w 1208913"/>
                <a:gd name="connsiteY5" fmla="*/ 123516 h 1295191"/>
                <a:gd name="connsiteX6" fmla="*/ 844440 w 1208913"/>
                <a:gd name="connsiteY6" fmla="*/ 383230 h 1295191"/>
                <a:gd name="connsiteX7" fmla="*/ 973182 w 1208913"/>
                <a:gd name="connsiteY7" fmla="*/ 1 h 1295191"/>
                <a:gd name="connsiteX0" fmla="*/ 973182 w 1208913"/>
                <a:gd name="connsiteY0" fmla="*/ -1 h 1295189"/>
                <a:gd name="connsiteX1" fmla="*/ 1208913 w 1208913"/>
                <a:gd name="connsiteY1" fmla="*/ 1188250 h 1295189"/>
                <a:gd name="connsiteX2" fmla="*/ 766202 w 1208913"/>
                <a:gd name="connsiteY2" fmla="*/ 1295189 h 1295189"/>
                <a:gd name="connsiteX3" fmla="*/ 813686 w 1208913"/>
                <a:gd name="connsiteY3" fmla="*/ 820499 h 1295189"/>
                <a:gd name="connsiteX4" fmla="*/ 0 w 1208913"/>
                <a:gd name="connsiteY4" fmla="*/ 755335 h 1295189"/>
                <a:gd name="connsiteX5" fmla="*/ 0 w 1208913"/>
                <a:gd name="connsiteY5" fmla="*/ 123514 h 1295189"/>
                <a:gd name="connsiteX6" fmla="*/ 893444 w 1208913"/>
                <a:gd name="connsiteY6" fmla="*/ 479904 h 1295189"/>
                <a:gd name="connsiteX7" fmla="*/ 973182 w 1208913"/>
                <a:gd name="connsiteY7" fmla="*/ -1 h 1295189"/>
                <a:gd name="connsiteX0" fmla="*/ 973182 w 1208913"/>
                <a:gd name="connsiteY0" fmla="*/ 1 h 1295191"/>
                <a:gd name="connsiteX1" fmla="*/ 1208913 w 1208913"/>
                <a:gd name="connsiteY1" fmla="*/ 1188252 h 1295191"/>
                <a:gd name="connsiteX2" fmla="*/ 766202 w 1208913"/>
                <a:gd name="connsiteY2" fmla="*/ 1295191 h 1295191"/>
                <a:gd name="connsiteX3" fmla="*/ 717337 w 1208913"/>
                <a:gd name="connsiteY3" fmla="*/ 905824 h 1295191"/>
                <a:gd name="connsiteX4" fmla="*/ 0 w 1208913"/>
                <a:gd name="connsiteY4" fmla="*/ 755337 h 1295191"/>
                <a:gd name="connsiteX5" fmla="*/ 0 w 1208913"/>
                <a:gd name="connsiteY5" fmla="*/ 123516 h 1295191"/>
                <a:gd name="connsiteX6" fmla="*/ 893444 w 1208913"/>
                <a:gd name="connsiteY6" fmla="*/ 479906 h 1295191"/>
                <a:gd name="connsiteX7" fmla="*/ 973182 w 1208913"/>
                <a:gd name="connsiteY7" fmla="*/ 1 h 1295191"/>
                <a:gd name="connsiteX0" fmla="*/ 973182 w 1208913"/>
                <a:gd name="connsiteY0" fmla="*/ -1 h 1295189"/>
                <a:gd name="connsiteX1" fmla="*/ 1208913 w 1208913"/>
                <a:gd name="connsiteY1" fmla="*/ 1188250 h 1295189"/>
                <a:gd name="connsiteX2" fmla="*/ 766202 w 1208913"/>
                <a:gd name="connsiteY2" fmla="*/ 1295189 h 1295189"/>
                <a:gd name="connsiteX3" fmla="*/ 717337 w 1208913"/>
                <a:gd name="connsiteY3" fmla="*/ 905822 h 1295189"/>
                <a:gd name="connsiteX4" fmla="*/ 0 w 1208913"/>
                <a:gd name="connsiteY4" fmla="*/ 755335 h 1295189"/>
                <a:gd name="connsiteX5" fmla="*/ 0 w 1208913"/>
                <a:gd name="connsiteY5" fmla="*/ 123514 h 1295189"/>
                <a:gd name="connsiteX6" fmla="*/ 861881 w 1208913"/>
                <a:gd name="connsiteY6" fmla="*/ 601237 h 1295189"/>
                <a:gd name="connsiteX7" fmla="*/ 973182 w 1208913"/>
                <a:gd name="connsiteY7" fmla="*/ -1 h 1295189"/>
                <a:gd name="connsiteX0" fmla="*/ 973182 w 1208913"/>
                <a:gd name="connsiteY0" fmla="*/ 1 h 1295191"/>
                <a:gd name="connsiteX1" fmla="*/ 1208913 w 1208913"/>
                <a:gd name="connsiteY1" fmla="*/ 1188252 h 1295191"/>
                <a:gd name="connsiteX2" fmla="*/ 766202 w 1208913"/>
                <a:gd name="connsiteY2" fmla="*/ 1295191 h 1295191"/>
                <a:gd name="connsiteX3" fmla="*/ 789776 w 1208913"/>
                <a:gd name="connsiteY3" fmla="*/ 906792 h 1295191"/>
                <a:gd name="connsiteX4" fmla="*/ 0 w 1208913"/>
                <a:gd name="connsiteY4" fmla="*/ 755337 h 1295191"/>
                <a:gd name="connsiteX5" fmla="*/ 0 w 1208913"/>
                <a:gd name="connsiteY5" fmla="*/ 123516 h 1295191"/>
                <a:gd name="connsiteX6" fmla="*/ 861881 w 1208913"/>
                <a:gd name="connsiteY6" fmla="*/ 601239 h 1295191"/>
                <a:gd name="connsiteX7" fmla="*/ 973182 w 1208913"/>
                <a:gd name="connsiteY7" fmla="*/ 1 h 1295191"/>
                <a:gd name="connsiteX0" fmla="*/ 925112 w 1208913"/>
                <a:gd name="connsiteY0" fmla="*/ 123394 h 1171675"/>
                <a:gd name="connsiteX1" fmla="*/ 1208913 w 1208913"/>
                <a:gd name="connsiteY1" fmla="*/ 1064736 h 1171675"/>
                <a:gd name="connsiteX2" fmla="*/ 766202 w 1208913"/>
                <a:gd name="connsiteY2" fmla="*/ 1171675 h 1171675"/>
                <a:gd name="connsiteX3" fmla="*/ 789776 w 1208913"/>
                <a:gd name="connsiteY3" fmla="*/ 783276 h 1171675"/>
                <a:gd name="connsiteX4" fmla="*/ 0 w 1208913"/>
                <a:gd name="connsiteY4" fmla="*/ 631821 h 1171675"/>
                <a:gd name="connsiteX5" fmla="*/ 0 w 1208913"/>
                <a:gd name="connsiteY5" fmla="*/ 0 h 1171675"/>
                <a:gd name="connsiteX6" fmla="*/ 861881 w 1208913"/>
                <a:gd name="connsiteY6" fmla="*/ 477723 h 1171675"/>
                <a:gd name="connsiteX7" fmla="*/ 925112 w 1208913"/>
                <a:gd name="connsiteY7" fmla="*/ 123394 h 1171675"/>
                <a:gd name="connsiteX0" fmla="*/ 925112 w 1208913"/>
                <a:gd name="connsiteY0" fmla="*/ 123394 h 1171675"/>
                <a:gd name="connsiteX1" fmla="*/ 1208913 w 1208913"/>
                <a:gd name="connsiteY1" fmla="*/ 1064736 h 1171675"/>
                <a:gd name="connsiteX2" fmla="*/ 766202 w 1208913"/>
                <a:gd name="connsiteY2" fmla="*/ 1171675 h 1171675"/>
                <a:gd name="connsiteX3" fmla="*/ 761557 w 1208913"/>
                <a:gd name="connsiteY3" fmla="*/ 837240 h 1171675"/>
                <a:gd name="connsiteX4" fmla="*/ 0 w 1208913"/>
                <a:gd name="connsiteY4" fmla="*/ 631821 h 1171675"/>
                <a:gd name="connsiteX5" fmla="*/ 0 w 1208913"/>
                <a:gd name="connsiteY5" fmla="*/ 0 h 1171675"/>
                <a:gd name="connsiteX6" fmla="*/ 861881 w 1208913"/>
                <a:gd name="connsiteY6" fmla="*/ 477723 h 1171675"/>
                <a:gd name="connsiteX7" fmla="*/ 925112 w 1208913"/>
                <a:gd name="connsiteY7" fmla="*/ 123394 h 1171675"/>
                <a:gd name="connsiteX0" fmla="*/ 925112 w 1208913"/>
                <a:gd name="connsiteY0" fmla="*/ 123394 h 1171675"/>
                <a:gd name="connsiteX1" fmla="*/ 1208913 w 1208913"/>
                <a:gd name="connsiteY1" fmla="*/ 1064736 h 1171675"/>
                <a:gd name="connsiteX2" fmla="*/ 766202 w 1208913"/>
                <a:gd name="connsiteY2" fmla="*/ 1171675 h 1171675"/>
                <a:gd name="connsiteX3" fmla="*/ 761557 w 1208913"/>
                <a:gd name="connsiteY3" fmla="*/ 837240 h 1171675"/>
                <a:gd name="connsiteX4" fmla="*/ 6762 w 1208913"/>
                <a:gd name="connsiteY4" fmla="*/ 572396 h 1171675"/>
                <a:gd name="connsiteX5" fmla="*/ 0 w 1208913"/>
                <a:gd name="connsiteY5" fmla="*/ 0 h 1171675"/>
                <a:gd name="connsiteX6" fmla="*/ 861881 w 1208913"/>
                <a:gd name="connsiteY6" fmla="*/ 477723 h 1171675"/>
                <a:gd name="connsiteX7" fmla="*/ 925112 w 1208913"/>
                <a:gd name="connsiteY7" fmla="*/ 123394 h 1171675"/>
                <a:gd name="connsiteX0" fmla="*/ 925112 w 1208913"/>
                <a:gd name="connsiteY0" fmla="*/ 123394 h 1171675"/>
                <a:gd name="connsiteX1" fmla="*/ 1208913 w 1208913"/>
                <a:gd name="connsiteY1" fmla="*/ 1064736 h 1171675"/>
                <a:gd name="connsiteX2" fmla="*/ 766202 w 1208913"/>
                <a:gd name="connsiteY2" fmla="*/ 1171675 h 1171675"/>
                <a:gd name="connsiteX3" fmla="*/ 761557 w 1208913"/>
                <a:gd name="connsiteY3" fmla="*/ 837240 h 1171675"/>
                <a:gd name="connsiteX4" fmla="*/ 33247 w 1208913"/>
                <a:gd name="connsiteY4" fmla="*/ 459757 h 1171675"/>
                <a:gd name="connsiteX5" fmla="*/ 0 w 1208913"/>
                <a:gd name="connsiteY5" fmla="*/ 0 h 1171675"/>
                <a:gd name="connsiteX6" fmla="*/ 861881 w 1208913"/>
                <a:gd name="connsiteY6" fmla="*/ 477723 h 1171675"/>
                <a:gd name="connsiteX7" fmla="*/ 925112 w 1208913"/>
                <a:gd name="connsiteY7" fmla="*/ 123394 h 1171675"/>
                <a:gd name="connsiteX0" fmla="*/ 925112 w 1302122"/>
                <a:gd name="connsiteY0" fmla="*/ 123394 h 1335956"/>
                <a:gd name="connsiteX1" fmla="*/ 1302122 w 1302122"/>
                <a:gd name="connsiteY1" fmla="*/ 1335956 h 1335956"/>
                <a:gd name="connsiteX2" fmla="*/ 766202 w 1302122"/>
                <a:gd name="connsiteY2" fmla="*/ 1171675 h 1335956"/>
                <a:gd name="connsiteX3" fmla="*/ 761557 w 1302122"/>
                <a:gd name="connsiteY3" fmla="*/ 837240 h 1335956"/>
                <a:gd name="connsiteX4" fmla="*/ 33247 w 1302122"/>
                <a:gd name="connsiteY4" fmla="*/ 459757 h 1335956"/>
                <a:gd name="connsiteX5" fmla="*/ 0 w 1302122"/>
                <a:gd name="connsiteY5" fmla="*/ 0 h 1335956"/>
                <a:gd name="connsiteX6" fmla="*/ 861881 w 1302122"/>
                <a:gd name="connsiteY6" fmla="*/ 477723 h 1335956"/>
                <a:gd name="connsiteX7" fmla="*/ 925112 w 1302122"/>
                <a:gd name="connsiteY7" fmla="*/ 123394 h 1335956"/>
                <a:gd name="connsiteX0" fmla="*/ 925112 w 1369787"/>
                <a:gd name="connsiteY0" fmla="*/ 123394 h 1175565"/>
                <a:gd name="connsiteX1" fmla="*/ 1369787 w 1369787"/>
                <a:gd name="connsiteY1" fmla="*/ 1175564 h 1175565"/>
                <a:gd name="connsiteX2" fmla="*/ 766202 w 1369787"/>
                <a:gd name="connsiteY2" fmla="*/ 1171675 h 1175565"/>
                <a:gd name="connsiteX3" fmla="*/ 761557 w 1369787"/>
                <a:gd name="connsiteY3" fmla="*/ 837240 h 1175565"/>
                <a:gd name="connsiteX4" fmla="*/ 33247 w 1369787"/>
                <a:gd name="connsiteY4" fmla="*/ 459757 h 1175565"/>
                <a:gd name="connsiteX5" fmla="*/ 0 w 1369787"/>
                <a:gd name="connsiteY5" fmla="*/ 0 h 1175565"/>
                <a:gd name="connsiteX6" fmla="*/ 861881 w 1369787"/>
                <a:gd name="connsiteY6" fmla="*/ 477723 h 1175565"/>
                <a:gd name="connsiteX7" fmla="*/ 925112 w 1369787"/>
                <a:gd name="connsiteY7" fmla="*/ 123394 h 1175565"/>
                <a:gd name="connsiteX0" fmla="*/ 925112 w 1367002"/>
                <a:gd name="connsiteY0" fmla="*/ 123394 h 1171675"/>
                <a:gd name="connsiteX1" fmla="*/ 1367002 w 1367002"/>
                <a:gd name="connsiteY1" fmla="*/ 793418 h 1171675"/>
                <a:gd name="connsiteX2" fmla="*/ 766202 w 1367002"/>
                <a:gd name="connsiteY2" fmla="*/ 1171675 h 1171675"/>
                <a:gd name="connsiteX3" fmla="*/ 761557 w 1367002"/>
                <a:gd name="connsiteY3" fmla="*/ 837240 h 1171675"/>
                <a:gd name="connsiteX4" fmla="*/ 33247 w 1367002"/>
                <a:gd name="connsiteY4" fmla="*/ 459757 h 1171675"/>
                <a:gd name="connsiteX5" fmla="*/ 0 w 1367002"/>
                <a:gd name="connsiteY5" fmla="*/ 0 h 1171675"/>
                <a:gd name="connsiteX6" fmla="*/ 861881 w 1367002"/>
                <a:gd name="connsiteY6" fmla="*/ 477723 h 1171675"/>
                <a:gd name="connsiteX7" fmla="*/ 925112 w 1367002"/>
                <a:gd name="connsiteY7" fmla="*/ 123394 h 1171675"/>
                <a:gd name="connsiteX0" fmla="*/ 925112 w 1367002"/>
                <a:gd name="connsiteY0" fmla="*/ 123394 h 1171675"/>
                <a:gd name="connsiteX1" fmla="*/ 1367002 w 1367002"/>
                <a:gd name="connsiteY1" fmla="*/ 793418 h 1171675"/>
                <a:gd name="connsiteX2" fmla="*/ 766202 w 1367002"/>
                <a:gd name="connsiteY2" fmla="*/ 1171675 h 1171675"/>
                <a:gd name="connsiteX3" fmla="*/ 761557 w 1367002"/>
                <a:gd name="connsiteY3" fmla="*/ 837240 h 1171675"/>
                <a:gd name="connsiteX4" fmla="*/ 37586 w 1367002"/>
                <a:gd name="connsiteY4" fmla="*/ 606447 h 1171675"/>
                <a:gd name="connsiteX5" fmla="*/ 0 w 1367002"/>
                <a:gd name="connsiteY5" fmla="*/ 0 h 1171675"/>
                <a:gd name="connsiteX6" fmla="*/ 861881 w 1367002"/>
                <a:gd name="connsiteY6" fmla="*/ 477723 h 1171675"/>
                <a:gd name="connsiteX7" fmla="*/ 925112 w 1367002"/>
                <a:gd name="connsiteY7" fmla="*/ 123394 h 1171675"/>
                <a:gd name="connsiteX0" fmla="*/ 893550 w 1335440"/>
                <a:gd name="connsiteY0" fmla="*/ -1 h 1048280"/>
                <a:gd name="connsiteX1" fmla="*/ 1335440 w 1335440"/>
                <a:gd name="connsiteY1" fmla="*/ 670023 h 1048280"/>
                <a:gd name="connsiteX2" fmla="*/ 734640 w 1335440"/>
                <a:gd name="connsiteY2" fmla="*/ 1048280 h 1048280"/>
                <a:gd name="connsiteX3" fmla="*/ 729995 w 1335440"/>
                <a:gd name="connsiteY3" fmla="*/ 713845 h 1048280"/>
                <a:gd name="connsiteX4" fmla="*/ 6024 w 1335440"/>
                <a:gd name="connsiteY4" fmla="*/ 483052 h 1048280"/>
                <a:gd name="connsiteX5" fmla="*/ 0 w 1335440"/>
                <a:gd name="connsiteY5" fmla="*/ 79725 h 1048280"/>
                <a:gd name="connsiteX6" fmla="*/ 830319 w 1335440"/>
                <a:gd name="connsiteY6" fmla="*/ 354328 h 1048280"/>
                <a:gd name="connsiteX7" fmla="*/ 893550 w 1335440"/>
                <a:gd name="connsiteY7" fmla="*/ -1 h 1048280"/>
                <a:gd name="connsiteX0" fmla="*/ 893550 w 1335440"/>
                <a:gd name="connsiteY0" fmla="*/ 1 h 1153649"/>
                <a:gd name="connsiteX1" fmla="*/ 1335440 w 1335440"/>
                <a:gd name="connsiteY1" fmla="*/ 670025 h 1153649"/>
                <a:gd name="connsiteX2" fmla="*/ 874056 w 1335440"/>
                <a:gd name="connsiteY2" fmla="*/ 1153648 h 1153649"/>
                <a:gd name="connsiteX3" fmla="*/ 729995 w 1335440"/>
                <a:gd name="connsiteY3" fmla="*/ 713847 h 1153649"/>
                <a:gd name="connsiteX4" fmla="*/ 6024 w 1335440"/>
                <a:gd name="connsiteY4" fmla="*/ 483054 h 1153649"/>
                <a:gd name="connsiteX5" fmla="*/ 0 w 1335440"/>
                <a:gd name="connsiteY5" fmla="*/ 79727 h 1153649"/>
                <a:gd name="connsiteX6" fmla="*/ 830319 w 1335440"/>
                <a:gd name="connsiteY6" fmla="*/ 354330 h 1153649"/>
                <a:gd name="connsiteX7" fmla="*/ 893550 w 1335440"/>
                <a:gd name="connsiteY7" fmla="*/ 1 h 1153649"/>
                <a:gd name="connsiteX0" fmla="*/ 893550 w 1335440"/>
                <a:gd name="connsiteY0" fmla="*/ -1 h 1153646"/>
                <a:gd name="connsiteX1" fmla="*/ 1335440 w 1335440"/>
                <a:gd name="connsiteY1" fmla="*/ 670023 h 1153646"/>
                <a:gd name="connsiteX2" fmla="*/ 874056 w 1335440"/>
                <a:gd name="connsiteY2" fmla="*/ 1153646 h 1153646"/>
                <a:gd name="connsiteX3" fmla="*/ 862903 w 1335440"/>
                <a:gd name="connsiteY3" fmla="*/ 599176 h 1153646"/>
                <a:gd name="connsiteX4" fmla="*/ 6024 w 1335440"/>
                <a:gd name="connsiteY4" fmla="*/ 483052 h 1153646"/>
                <a:gd name="connsiteX5" fmla="*/ 0 w 1335440"/>
                <a:gd name="connsiteY5" fmla="*/ 79725 h 1153646"/>
                <a:gd name="connsiteX6" fmla="*/ 830319 w 1335440"/>
                <a:gd name="connsiteY6" fmla="*/ 354328 h 1153646"/>
                <a:gd name="connsiteX7" fmla="*/ 893550 w 1335440"/>
                <a:gd name="connsiteY7" fmla="*/ -1 h 1153646"/>
                <a:gd name="connsiteX0" fmla="*/ 893550 w 1335440"/>
                <a:gd name="connsiteY0" fmla="*/ 1 h 1153648"/>
                <a:gd name="connsiteX1" fmla="*/ 1335440 w 1335440"/>
                <a:gd name="connsiteY1" fmla="*/ 670025 h 1153648"/>
                <a:gd name="connsiteX2" fmla="*/ 874056 w 1335440"/>
                <a:gd name="connsiteY2" fmla="*/ 1153648 h 1153648"/>
                <a:gd name="connsiteX3" fmla="*/ 862343 w 1335440"/>
                <a:gd name="connsiteY3" fmla="*/ 724241 h 1153648"/>
                <a:gd name="connsiteX4" fmla="*/ 6024 w 1335440"/>
                <a:gd name="connsiteY4" fmla="*/ 483054 h 1153648"/>
                <a:gd name="connsiteX5" fmla="*/ 0 w 1335440"/>
                <a:gd name="connsiteY5" fmla="*/ 79727 h 1153648"/>
                <a:gd name="connsiteX6" fmla="*/ 830319 w 1335440"/>
                <a:gd name="connsiteY6" fmla="*/ 354330 h 1153648"/>
                <a:gd name="connsiteX7" fmla="*/ 893550 w 1335440"/>
                <a:gd name="connsiteY7" fmla="*/ 1 h 1153648"/>
                <a:gd name="connsiteX0" fmla="*/ 825578 w 1335440"/>
                <a:gd name="connsiteY0" fmla="*/ 1 h 1147654"/>
                <a:gd name="connsiteX1" fmla="*/ 1335440 w 1335440"/>
                <a:gd name="connsiteY1" fmla="*/ 664031 h 1147654"/>
                <a:gd name="connsiteX2" fmla="*/ 874056 w 1335440"/>
                <a:gd name="connsiteY2" fmla="*/ 1147654 h 1147654"/>
                <a:gd name="connsiteX3" fmla="*/ 862343 w 1335440"/>
                <a:gd name="connsiteY3" fmla="*/ 718247 h 1147654"/>
                <a:gd name="connsiteX4" fmla="*/ 6024 w 1335440"/>
                <a:gd name="connsiteY4" fmla="*/ 477060 h 1147654"/>
                <a:gd name="connsiteX5" fmla="*/ 0 w 1335440"/>
                <a:gd name="connsiteY5" fmla="*/ 73733 h 1147654"/>
                <a:gd name="connsiteX6" fmla="*/ 830319 w 1335440"/>
                <a:gd name="connsiteY6" fmla="*/ 348336 h 1147654"/>
                <a:gd name="connsiteX7" fmla="*/ 825578 w 1335440"/>
                <a:gd name="connsiteY7" fmla="*/ 1 h 1147654"/>
                <a:gd name="connsiteX0" fmla="*/ 825578 w 1345365"/>
                <a:gd name="connsiteY0" fmla="*/ -1 h 1147652"/>
                <a:gd name="connsiteX1" fmla="*/ 1345365 w 1345365"/>
                <a:gd name="connsiteY1" fmla="*/ 567557 h 1147652"/>
                <a:gd name="connsiteX2" fmla="*/ 874056 w 1345365"/>
                <a:gd name="connsiteY2" fmla="*/ 1147652 h 1147652"/>
                <a:gd name="connsiteX3" fmla="*/ 862343 w 1345365"/>
                <a:gd name="connsiteY3" fmla="*/ 718245 h 1147652"/>
                <a:gd name="connsiteX4" fmla="*/ 6024 w 1345365"/>
                <a:gd name="connsiteY4" fmla="*/ 477058 h 1147652"/>
                <a:gd name="connsiteX5" fmla="*/ 0 w 1345365"/>
                <a:gd name="connsiteY5" fmla="*/ 73731 h 1147652"/>
                <a:gd name="connsiteX6" fmla="*/ 830319 w 1345365"/>
                <a:gd name="connsiteY6" fmla="*/ 348334 h 1147652"/>
                <a:gd name="connsiteX7" fmla="*/ 825578 w 1345365"/>
                <a:gd name="connsiteY7" fmla="*/ -1 h 1147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45365" h="1147652">
                  <a:moveTo>
                    <a:pt x="825578" y="-1"/>
                  </a:moveTo>
                  <a:lnTo>
                    <a:pt x="1345365" y="567557"/>
                  </a:lnTo>
                  <a:lnTo>
                    <a:pt x="874056" y="1147652"/>
                  </a:lnTo>
                  <a:cubicBezTo>
                    <a:pt x="872864" y="992822"/>
                    <a:pt x="863535" y="873075"/>
                    <a:pt x="862343" y="718245"/>
                  </a:cubicBezTo>
                  <a:lnTo>
                    <a:pt x="6024" y="477058"/>
                  </a:lnTo>
                  <a:lnTo>
                    <a:pt x="0" y="73731"/>
                  </a:lnTo>
                  <a:lnTo>
                    <a:pt x="830319" y="348334"/>
                  </a:lnTo>
                  <a:cubicBezTo>
                    <a:pt x="828739" y="232222"/>
                    <a:pt x="827158" y="116111"/>
                    <a:pt x="825578" y="-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128" tIns="451039" rIns="356266" bIns="451039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900" kern="120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E0CB965-E6A6-4A61-972F-F17CBCDBA8CE}"/>
                </a:ext>
              </a:extLst>
            </p:cNvPr>
            <p:cNvGrpSpPr/>
            <p:nvPr/>
          </p:nvGrpSpPr>
          <p:grpSpPr>
            <a:xfrm>
              <a:off x="6891690" y="440446"/>
              <a:ext cx="1554876" cy="1855974"/>
              <a:chOff x="3752709" y="-359698"/>
              <a:chExt cx="1554876" cy="185597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931422C-F3DF-467C-8EE0-9E3E03CB3DF1}"/>
                  </a:ext>
                </a:extLst>
              </p:cNvPr>
              <p:cNvSpPr/>
              <p:nvPr/>
            </p:nvSpPr>
            <p:spPr>
              <a:xfrm>
                <a:off x="3987325" y="176016"/>
                <a:ext cx="1320260" cy="1320260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82C4F7-55FD-4DEA-8703-6041AEB844ED}"/>
                  </a:ext>
                </a:extLst>
              </p:cNvPr>
              <p:cNvSpPr txBox="1"/>
              <p:nvPr/>
            </p:nvSpPr>
            <p:spPr>
              <a:xfrm>
                <a:off x="3752709" y="-359698"/>
                <a:ext cx="1486325" cy="132026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100" tIns="38100" rIns="38100" bIns="38100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3000" kern="1200" dirty="0"/>
                  <a:t>Release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844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257E06FE-6DD7-440C-A824-1B2DC565A306}"/>
              </a:ext>
            </a:extLst>
          </p:cNvPr>
          <p:cNvGrpSpPr/>
          <p:nvPr/>
        </p:nvGrpSpPr>
        <p:grpSpPr>
          <a:xfrm>
            <a:off x="791360" y="703519"/>
            <a:ext cx="10476213" cy="5450962"/>
            <a:chOff x="1140276" y="1024249"/>
            <a:chExt cx="10476213" cy="545096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A6A8991-9A96-47FD-9456-8C31447F040F}"/>
                </a:ext>
              </a:extLst>
            </p:cNvPr>
            <p:cNvGrpSpPr/>
            <p:nvPr/>
          </p:nvGrpSpPr>
          <p:grpSpPr>
            <a:xfrm>
              <a:off x="3112397" y="1024249"/>
              <a:ext cx="2414016" cy="1448410"/>
              <a:chOff x="929031" y="1607942"/>
              <a:chExt cx="2414016" cy="1448410"/>
            </a:xfrm>
          </p:grpSpPr>
          <p:sp>
            <p:nvSpPr>
              <p:cNvPr id="3" name="Rounded Rectangle 7">
                <a:extLst>
                  <a:ext uri="{FF2B5EF4-FFF2-40B4-BE49-F238E27FC236}">
                    <a16:creationId xmlns:a16="http://schemas.microsoft.com/office/drawing/2014/main" id="{4572D435-58E3-42C0-AAAF-FF45A182D358}"/>
                  </a:ext>
                </a:extLst>
              </p:cNvPr>
              <p:cNvSpPr/>
              <p:nvPr/>
            </p:nvSpPr>
            <p:spPr bwMode="gray">
              <a:xfrm>
                <a:off x="929031" y="1607942"/>
                <a:ext cx="2414016" cy="1448410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90000" tIns="72000" rIns="90000" bIns="72000" rtlCol="0" anchor="t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r>
                  <a:rPr kumimoji="0" lang="fr-FR" sz="14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Arial Unicode MS" pitchFamily="34" charset="-128"/>
                    <a:cs typeface="Arial Unicode MS" pitchFamily="34" charset="-128"/>
                  </a:rPr>
                  <a:t>Test ressources</a:t>
                </a:r>
              </a:p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lang="fr-FR" sz="1400" kern="0" dirty="0">
                  <a:ea typeface="Arial Unicode MS" pitchFamily="34" charset="-128"/>
                  <a:cs typeface="Arial Unicode MS" pitchFamily="34" charset="-128"/>
                </a:endParaRPr>
              </a:p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lang="fr-FR" sz="1000" kern="0" dirty="0">
                  <a:ea typeface="Arial Unicode MS" pitchFamily="34" charset="-128"/>
                  <a:cs typeface="Arial Unicode MS" pitchFamily="34" charset="-128"/>
                </a:endParaRPr>
              </a:p>
              <a:p>
                <a:pPr marR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r>
                  <a:rPr kumimoji="0" lang="fr-FR" sz="1000" b="0" i="0" u="none" strike="noStrike" kern="0" cap="none" spc="0" normalizeH="0" noProof="0" dirty="0">
                    <a:ln>
                      <a:noFill/>
                    </a:ln>
                    <a:effectLst/>
                    <a:uLnTx/>
                    <a:uFillTx/>
                    <a:ea typeface="Arial Unicode MS" pitchFamily="34" charset="-128"/>
                    <a:cs typeface="Arial Unicode MS" pitchFamily="34" charset="-128"/>
                  </a:rPr>
                  <a:t>    </a:t>
                </a:r>
              </a:p>
              <a:p>
                <a:pPr marR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r>
                  <a:rPr lang="fr-FR" sz="1000" kern="0" dirty="0">
                    <a:ea typeface="Arial Unicode MS" pitchFamily="34" charset="-128"/>
                    <a:cs typeface="Arial Unicode MS" pitchFamily="34" charset="-128"/>
                  </a:rPr>
                  <a:t>            File                 FC DB backup</a:t>
                </a:r>
                <a:endParaRPr kumimoji="0" lang="fr-FR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AF64C57-D8DC-44F6-AD3E-6AB5265937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4513" y="2140982"/>
                <a:ext cx="626059" cy="626059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5986900-8723-4160-95A0-8C23596F2E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43161" y="2216860"/>
                <a:ext cx="474301" cy="474301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8C29605-09AE-47FC-869A-5C709390BDB1}"/>
                </a:ext>
              </a:extLst>
            </p:cNvPr>
            <p:cNvGrpSpPr/>
            <p:nvPr/>
          </p:nvGrpSpPr>
          <p:grpSpPr>
            <a:xfrm>
              <a:off x="3134343" y="3055487"/>
              <a:ext cx="2392070" cy="1388486"/>
              <a:chOff x="4300119" y="1667866"/>
              <a:chExt cx="2392070" cy="1388486"/>
            </a:xfrm>
          </p:grpSpPr>
          <p:sp>
            <p:nvSpPr>
              <p:cNvPr id="7" name="Rounded Rectangle 19">
                <a:extLst>
                  <a:ext uri="{FF2B5EF4-FFF2-40B4-BE49-F238E27FC236}">
                    <a16:creationId xmlns:a16="http://schemas.microsoft.com/office/drawing/2014/main" id="{9B1404A0-3241-4E6E-9F15-A66902D63F26}"/>
                  </a:ext>
                </a:extLst>
              </p:cNvPr>
              <p:cNvSpPr/>
              <p:nvPr/>
            </p:nvSpPr>
            <p:spPr bwMode="gray">
              <a:xfrm>
                <a:off x="4300119" y="1667866"/>
                <a:ext cx="2392070" cy="1388486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90000" tIns="72000" rIns="90000" bIns="72000" rtlCol="0" anchor="t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r>
                  <a:rPr kumimoji="0" lang="fr-FR" sz="14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ea typeface="Arial Unicode MS" pitchFamily="34" charset="-128"/>
                    <a:cs typeface="Arial Unicode MS" pitchFamily="34" charset="-128"/>
                  </a:rPr>
                  <a:t>Execution</a:t>
                </a:r>
                <a:r>
                  <a:rPr kumimoji="0" lang="fr-FR" sz="14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Arial Unicode MS" pitchFamily="34" charset="-128"/>
                    <a:cs typeface="Arial Unicode MS" pitchFamily="34" charset="-128"/>
                  </a:rPr>
                  <a:t> </a:t>
                </a:r>
                <a:r>
                  <a:rPr kumimoji="0" lang="fr-FR" sz="14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ea typeface="Arial Unicode MS" pitchFamily="34" charset="-128"/>
                    <a:cs typeface="Arial Unicode MS" pitchFamily="34" charset="-128"/>
                  </a:rPr>
                  <a:t>VM</a:t>
                </a:r>
                <a:r>
                  <a:rPr lang="fr-FR" sz="1400" kern="0" noProof="0" dirty="0" err="1">
                    <a:ea typeface="Arial Unicode MS" pitchFamily="34" charset="-128"/>
                    <a:cs typeface="Arial Unicode MS" pitchFamily="34" charset="-128"/>
                  </a:rPr>
                  <a:t>s</a:t>
                </a:r>
                <a:endParaRPr kumimoji="0" lang="fr-FR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lang="fr-FR" sz="1400" kern="0" dirty="0">
                  <a:ea typeface="Arial Unicode MS" pitchFamily="34" charset="-128"/>
                  <a:cs typeface="Arial Unicode MS" pitchFamily="34" charset="-128"/>
                </a:endParaRPr>
              </a:p>
              <a:p>
                <a:pPr marR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lang="fr-FR" sz="1400" kern="0" dirty="0">
                  <a:ea typeface="Arial Unicode MS" pitchFamily="34" charset="-128"/>
                  <a:cs typeface="Arial Unicode MS" pitchFamily="34" charset="-128"/>
                </a:endParaRPr>
              </a:p>
              <a:p>
                <a:pPr marR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r>
                  <a:rPr lang="fr-FR" sz="1000" kern="0" dirty="0">
                    <a:ea typeface="Arial Unicode MS" pitchFamily="34" charset="-128"/>
                    <a:cs typeface="Arial Unicode MS" pitchFamily="34" charset="-128"/>
                  </a:rPr>
                  <a:t>Jenkins slave      </a:t>
                </a:r>
                <a:r>
                  <a:rPr lang="fr-FR" sz="1000" kern="0" dirty="0" err="1">
                    <a:ea typeface="Arial Unicode MS" pitchFamily="34" charset="-128"/>
                    <a:cs typeface="Arial Unicode MS" pitchFamily="34" charset="-128"/>
                  </a:rPr>
                  <a:t>Junit</a:t>
                </a:r>
                <a:r>
                  <a:rPr lang="fr-FR" sz="1000" kern="0" dirty="0">
                    <a:ea typeface="Arial Unicode MS" pitchFamily="34" charset="-128"/>
                    <a:cs typeface="Arial Unicode MS" pitchFamily="34" charset="-128"/>
                  </a:rPr>
                  <a:t>             FC</a:t>
                </a:r>
                <a:endParaRPr kumimoji="0" lang="fr-FR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D903D23-E92F-4768-A874-DC0B352B68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2856" y="2250694"/>
                <a:ext cx="389535" cy="389535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91CC7D8-8938-411E-AB4D-0FCF1151D2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03457" y="2297009"/>
                <a:ext cx="454940" cy="35258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64C401F2-07FA-4344-87F0-76E80F9FC9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3655" y="2172073"/>
                <a:ext cx="479916" cy="479916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6435EB7-2E53-4F7A-9530-75F690044375}"/>
                </a:ext>
              </a:extLst>
            </p:cNvPr>
            <p:cNvGrpSpPr/>
            <p:nvPr/>
          </p:nvGrpSpPr>
          <p:grpSpPr>
            <a:xfrm>
              <a:off x="3112397" y="5026801"/>
              <a:ext cx="2414016" cy="1448410"/>
              <a:chOff x="7649261" y="1637904"/>
              <a:chExt cx="2414016" cy="1448410"/>
            </a:xfrm>
          </p:grpSpPr>
          <p:sp>
            <p:nvSpPr>
              <p:cNvPr id="12" name="Rounded Rectangle 28">
                <a:extLst>
                  <a:ext uri="{FF2B5EF4-FFF2-40B4-BE49-F238E27FC236}">
                    <a16:creationId xmlns:a16="http://schemas.microsoft.com/office/drawing/2014/main" id="{7E75F45E-BD50-46C4-9DE7-5E038BF1818D}"/>
                  </a:ext>
                </a:extLst>
              </p:cNvPr>
              <p:cNvSpPr/>
              <p:nvPr/>
            </p:nvSpPr>
            <p:spPr bwMode="gray">
              <a:xfrm>
                <a:off x="7649261" y="1637904"/>
                <a:ext cx="2414016" cy="1448410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90000" tIns="72000" rIns="90000" bIns="72000" rtlCol="0" anchor="t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r>
                  <a:rPr kumimoji="0" lang="fr-FR" sz="14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Arial Unicode MS" pitchFamily="34" charset="-128"/>
                    <a:cs typeface="Arial Unicode MS" pitchFamily="34" charset="-128"/>
                  </a:rPr>
                  <a:t>Test API &amp;</a:t>
                </a:r>
                <a:r>
                  <a:rPr kumimoji="0" lang="fr-FR" sz="1400" b="0" i="0" u="none" strike="noStrike" kern="0" cap="none" spc="0" normalizeH="0" noProof="0" dirty="0">
                    <a:ln>
                      <a:noFill/>
                    </a:ln>
                    <a:effectLst/>
                    <a:uLnTx/>
                    <a:uFillTx/>
                    <a:ea typeface="Arial Unicode MS" pitchFamily="34" charset="-128"/>
                    <a:cs typeface="Arial Unicode MS" pitchFamily="34" charset="-128"/>
                  </a:rPr>
                  <a:t> Test</a:t>
                </a:r>
                <a:r>
                  <a:rPr kumimoji="0" lang="fr-FR" sz="14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Arial Unicode MS" pitchFamily="34" charset="-128"/>
                    <a:cs typeface="Arial Unicode MS" pitchFamily="34" charset="-128"/>
                  </a:rPr>
                  <a:t> classes</a:t>
                </a:r>
              </a:p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lang="fr-FR" sz="1400" kern="0" dirty="0">
                  <a:ea typeface="Arial Unicode MS" pitchFamily="34" charset="-128"/>
                  <a:cs typeface="Arial Unicode MS" pitchFamily="34" charset="-128"/>
                </a:endParaRPr>
              </a:p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lang="fr-FR" sz="1000" kern="0" dirty="0">
                  <a:ea typeface="Arial Unicode MS" pitchFamily="34" charset="-128"/>
                  <a:cs typeface="Arial Unicode MS" pitchFamily="34" charset="-128"/>
                </a:endParaRPr>
              </a:p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lang="fr-FR" sz="1000" kern="0" dirty="0">
                  <a:ea typeface="Arial Unicode MS" pitchFamily="34" charset="-128"/>
                  <a:cs typeface="Arial Unicode MS" pitchFamily="34" charset="-128"/>
                </a:endParaRPr>
              </a:p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r>
                  <a:rPr lang="fr-FR" sz="1000" kern="0" dirty="0" err="1">
                    <a:ea typeface="Arial Unicode MS" pitchFamily="34" charset="-128"/>
                    <a:cs typeface="Arial Unicode MS" pitchFamily="34" charset="-128"/>
                  </a:rPr>
                  <a:t>Stored</a:t>
                </a:r>
                <a:r>
                  <a:rPr lang="fr-FR" sz="1000" kern="0" dirty="0">
                    <a:ea typeface="Arial Unicode MS" pitchFamily="34" charset="-128"/>
                    <a:cs typeface="Arial Unicode MS" pitchFamily="34" charset="-128"/>
                  </a:rPr>
                  <a:t> in </a:t>
                </a:r>
                <a:r>
                  <a:rPr lang="fr-FR" sz="1000" kern="0" dirty="0" err="1">
                    <a:ea typeface="Arial Unicode MS" pitchFamily="34" charset="-128"/>
                    <a:cs typeface="Arial Unicode MS" pitchFamily="34" charset="-128"/>
                  </a:rPr>
                  <a:t>perforce</a:t>
                </a:r>
                <a:endParaRPr lang="fr-FR" sz="1000" kern="0" dirty="0">
                  <a:ea typeface="Arial Unicode MS" pitchFamily="34" charset="-128"/>
                  <a:cs typeface="Arial Unicode MS" pitchFamily="34" charset="-128"/>
                </a:endParaRPr>
              </a:p>
              <a:p>
                <a:pPr marR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r>
                  <a:rPr kumimoji="0" lang="fr-FR" sz="1000" b="0" i="0" u="none" strike="noStrike" kern="0" cap="none" spc="0" normalizeH="0" noProof="0" dirty="0">
                    <a:ln>
                      <a:noFill/>
                    </a:ln>
                    <a:effectLst/>
                    <a:uLnTx/>
                    <a:uFillTx/>
                    <a:ea typeface="Arial Unicode MS" pitchFamily="34" charset="-128"/>
                    <a:cs typeface="Arial Unicode MS" pitchFamily="34" charset="-128"/>
                  </a:rPr>
                  <a:t>    </a:t>
                </a:r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2F75E0D-D1BB-415B-B395-558A2C24FE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06191" y="2216862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2FC68E4-5863-4392-BEEE-D2B67175067D}"/>
                </a:ext>
              </a:extLst>
            </p:cNvPr>
            <p:cNvGrpSpPr/>
            <p:nvPr/>
          </p:nvGrpSpPr>
          <p:grpSpPr>
            <a:xfrm>
              <a:off x="6316702" y="3033395"/>
              <a:ext cx="2392070" cy="1388486"/>
              <a:chOff x="981096" y="3632059"/>
              <a:chExt cx="2392070" cy="1388486"/>
            </a:xfrm>
          </p:grpSpPr>
          <p:sp>
            <p:nvSpPr>
              <p:cNvPr id="15" name="Rounded Rectangle 8">
                <a:extLst>
                  <a:ext uri="{FF2B5EF4-FFF2-40B4-BE49-F238E27FC236}">
                    <a16:creationId xmlns:a16="http://schemas.microsoft.com/office/drawing/2014/main" id="{03669329-5EFB-459B-B95B-1381411B3020}"/>
                  </a:ext>
                </a:extLst>
              </p:cNvPr>
              <p:cNvSpPr/>
              <p:nvPr/>
            </p:nvSpPr>
            <p:spPr bwMode="gray">
              <a:xfrm>
                <a:off x="981096" y="3632059"/>
                <a:ext cx="2392070" cy="1388486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90000" tIns="72000" rIns="90000" bIns="72000" rtlCol="0" anchor="t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r>
                  <a:rPr kumimoji="0" lang="fr-FR" sz="14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Arial Unicode MS" pitchFamily="34" charset="-128"/>
                    <a:cs typeface="Arial Unicode MS" pitchFamily="34" charset="-128"/>
                  </a:rPr>
                  <a:t>Test </a:t>
                </a:r>
                <a:r>
                  <a:rPr kumimoji="0" lang="fr-FR" sz="14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ea typeface="Arial Unicode MS" pitchFamily="34" charset="-128"/>
                    <a:cs typeface="Arial Unicode MS" pitchFamily="34" charset="-128"/>
                  </a:rPr>
                  <a:t>scheduler</a:t>
                </a:r>
                <a:endParaRPr kumimoji="0" lang="fr-FR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lang="fr-FR" sz="1400" kern="0" dirty="0">
                  <a:ea typeface="Arial Unicode MS" pitchFamily="34" charset="-128"/>
                  <a:cs typeface="Arial Unicode MS" pitchFamily="34" charset="-128"/>
                </a:endParaRPr>
              </a:p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fr-FR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r>
                  <a:rPr lang="fr-FR" sz="1000" kern="0" dirty="0">
                    <a:ea typeface="Arial Unicode MS" pitchFamily="34" charset="-128"/>
                    <a:cs typeface="Arial Unicode MS" pitchFamily="34" charset="-128"/>
                  </a:rPr>
                  <a:t>Jenkins master trigger test</a:t>
                </a: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59850261-1F27-4D9D-865A-22407D999C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47891" y="4031246"/>
                <a:ext cx="634296" cy="634296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29CF390-E446-4DDB-875E-FFE3C4F32608}"/>
                </a:ext>
              </a:extLst>
            </p:cNvPr>
            <p:cNvGrpSpPr/>
            <p:nvPr/>
          </p:nvGrpSpPr>
          <p:grpSpPr>
            <a:xfrm>
              <a:off x="1140276" y="2212744"/>
              <a:ext cx="1759859" cy="1280750"/>
              <a:chOff x="5222658" y="3620703"/>
              <a:chExt cx="2392070" cy="1388486"/>
            </a:xfrm>
          </p:grpSpPr>
          <p:sp>
            <p:nvSpPr>
              <p:cNvPr id="17" name="Rounded Rectangle 33">
                <a:extLst>
                  <a:ext uri="{FF2B5EF4-FFF2-40B4-BE49-F238E27FC236}">
                    <a16:creationId xmlns:a16="http://schemas.microsoft.com/office/drawing/2014/main" id="{C89FC9F2-B2C0-43F0-98F3-EFECAE7D8121}"/>
                  </a:ext>
                </a:extLst>
              </p:cNvPr>
              <p:cNvSpPr/>
              <p:nvPr/>
            </p:nvSpPr>
            <p:spPr bwMode="gray">
              <a:xfrm>
                <a:off x="5222658" y="3620703"/>
                <a:ext cx="2392070" cy="1388486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0000" tIns="72000" rIns="90000" bIns="72000" rtlCol="0" anchor="t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r>
                  <a:rPr kumimoji="0" lang="fr-FR" sz="14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Arial Unicode MS" pitchFamily="34" charset="-128"/>
                    <a:cs typeface="Arial Unicode MS" pitchFamily="34" charset="-128"/>
                  </a:rPr>
                  <a:t>DB Vms</a:t>
                </a:r>
              </a:p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lang="fr-FR" sz="1400" kern="0" dirty="0">
                  <a:ea typeface="Arial Unicode MS" pitchFamily="34" charset="-128"/>
                  <a:cs typeface="Arial Unicode MS" pitchFamily="34" charset="-128"/>
                </a:endParaRPr>
              </a:p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fr-FR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r>
                  <a:rPr lang="fr-FR" sz="1000" kern="0" dirty="0">
                    <a:ea typeface="Arial Unicode MS" pitchFamily="34" charset="-128"/>
                    <a:cs typeface="Arial Unicode MS" pitchFamily="34" charset="-128"/>
                  </a:rPr>
                  <a:t>Hosts </a:t>
                </a:r>
                <a:r>
                  <a:rPr lang="fr-FR" sz="1000" kern="0" dirty="0" err="1">
                    <a:ea typeface="Arial Unicode MS" pitchFamily="34" charset="-128"/>
                    <a:cs typeface="Arial Unicode MS" pitchFamily="34" charset="-128"/>
                  </a:rPr>
                  <a:t>DBs</a:t>
                </a:r>
                <a:r>
                  <a:rPr lang="fr-FR" sz="1000" kern="0" dirty="0">
                    <a:ea typeface="Arial Unicode MS" pitchFamily="34" charset="-128"/>
                    <a:cs typeface="Arial Unicode MS" pitchFamily="34" charset="-128"/>
                  </a:rPr>
                  <a:t> </a:t>
                </a:r>
                <a:r>
                  <a:rPr lang="fr-FR" sz="1000" kern="0" dirty="0" err="1">
                    <a:ea typeface="Arial Unicode MS" pitchFamily="34" charset="-128"/>
                    <a:cs typeface="Arial Unicode MS" pitchFamily="34" charset="-128"/>
                  </a:rPr>
                  <a:t>used</a:t>
                </a:r>
                <a:r>
                  <a:rPr lang="fr-FR" sz="1000" kern="0" dirty="0">
                    <a:ea typeface="Arial Unicode MS" pitchFamily="34" charset="-128"/>
                    <a:cs typeface="Arial Unicode MS" pitchFamily="34" charset="-128"/>
                  </a:rPr>
                  <a:t> </a:t>
                </a:r>
                <a:r>
                  <a:rPr lang="fr-FR" sz="1000" kern="0" dirty="0" err="1">
                    <a:ea typeface="Arial Unicode MS" pitchFamily="34" charset="-128"/>
                    <a:cs typeface="Arial Unicode MS" pitchFamily="34" charset="-128"/>
                  </a:rPr>
                  <a:t>during</a:t>
                </a:r>
                <a:r>
                  <a:rPr lang="fr-FR" sz="1000" kern="0" dirty="0">
                    <a:ea typeface="Arial Unicode MS" pitchFamily="34" charset="-128"/>
                    <a:cs typeface="Arial Unicode MS" pitchFamily="34" charset="-128"/>
                  </a:rPr>
                  <a:t> tests</a:t>
                </a:r>
                <a:endParaRPr kumimoji="0" lang="fr-FR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lang="fr-FR" sz="1400" kern="0" dirty="0">
                  <a:ea typeface="Arial Unicode MS" pitchFamily="34" charset="-128"/>
                  <a:cs typeface="Arial Unicode MS" pitchFamily="34" charset="-128"/>
                </a:endParaRPr>
              </a:p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fr-FR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B09EAD7D-B653-4439-82BA-A742B1C523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5039" y="4111722"/>
                <a:ext cx="512474" cy="512474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44D9D13-B75B-43B6-B35C-5FF77F509A86}"/>
                </a:ext>
              </a:extLst>
            </p:cNvPr>
            <p:cNvGrpSpPr/>
            <p:nvPr/>
          </p:nvGrpSpPr>
          <p:grpSpPr>
            <a:xfrm>
              <a:off x="9271951" y="3033395"/>
              <a:ext cx="2344538" cy="1388486"/>
              <a:chOff x="7738756" y="3632058"/>
              <a:chExt cx="2392070" cy="1388486"/>
            </a:xfrm>
          </p:grpSpPr>
          <p:sp>
            <p:nvSpPr>
              <p:cNvPr id="18" name="Rounded Rectangle 34">
                <a:extLst>
                  <a:ext uri="{FF2B5EF4-FFF2-40B4-BE49-F238E27FC236}">
                    <a16:creationId xmlns:a16="http://schemas.microsoft.com/office/drawing/2014/main" id="{C1BC532A-69E4-4A59-B9EC-4FD1EDAA79C0}"/>
                  </a:ext>
                </a:extLst>
              </p:cNvPr>
              <p:cNvSpPr/>
              <p:nvPr/>
            </p:nvSpPr>
            <p:spPr bwMode="gray">
              <a:xfrm>
                <a:off x="7738756" y="3632058"/>
                <a:ext cx="2392070" cy="1388486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0000" tIns="72000" rIns="90000" bIns="72000" rtlCol="0" anchor="t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r>
                  <a:rPr kumimoji="0" lang="fr-FR" sz="14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ea typeface="Arial Unicode MS" pitchFamily="34" charset="-128"/>
                    <a:cs typeface="Arial Unicode MS" pitchFamily="34" charset="-128"/>
                  </a:rPr>
                  <a:t>Reporting</a:t>
                </a:r>
                <a:r>
                  <a:rPr kumimoji="0" lang="fr-FR" sz="14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Arial Unicode MS" pitchFamily="34" charset="-128"/>
                    <a:cs typeface="Arial Unicode MS" pitchFamily="34" charset="-128"/>
                  </a:rPr>
                  <a:t> components</a:t>
                </a:r>
              </a:p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lang="fr-FR" sz="1400" kern="0" dirty="0">
                  <a:ea typeface="Arial Unicode MS" pitchFamily="34" charset="-128"/>
                  <a:cs typeface="Arial Unicode MS" pitchFamily="34" charset="-128"/>
                </a:endParaRPr>
              </a:p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fr-FR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lang="fr-FR" sz="1400" kern="0" dirty="0">
                  <a:ea typeface="Arial Unicode MS" pitchFamily="34" charset="-128"/>
                  <a:cs typeface="Arial Unicode MS" pitchFamily="34" charset="-128"/>
                </a:endParaRPr>
              </a:p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fr-FR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3D3793BD-B9C6-41A2-841C-96749FCBD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63571" y="4082290"/>
                <a:ext cx="532208" cy="532208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649A289-663C-4FA5-AF39-318CF6F6FC25}"/>
                  </a:ext>
                </a:extLst>
              </p:cNvPr>
              <p:cNvSpPr txBox="1"/>
              <p:nvPr/>
            </p:nvSpPr>
            <p:spPr>
              <a:xfrm>
                <a:off x="9067088" y="4665542"/>
                <a:ext cx="106373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914400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fr-FR" sz="800" kern="0" dirty="0">
                    <a:ea typeface="Arial Unicode MS" pitchFamily="34" charset="-128"/>
                    <a:cs typeface="Arial Unicode MS" pitchFamily="34" charset="-128"/>
                  </a:rPr>
                  <a:t>Expose test </a:t>
                </a:r>
                <a:r>
                  <a:rPr lang="fr-FR" sz="800" kern="0" dirty="0" err="1">
                    <a:ea typeface="Arial Unicode MS" pitchFamily="34" charset="-128"/>
                    <a:cs typeface="Arial Unicode MS" pitchFamily="34" charset="-128"/>
                  </a:rPr>
                  <a:t>results</a:t>
                </a:r>
                <a:r>
                  <a:rPr lang="fr-FR" sz="800" kern="0" dirty="0">
                    <a:ea typeface="Arial Unicode MS" pitchFamily="34" charset="-128"/>
                    <a:cs typeface="Arial Unicode MS" pitchFamily="34" charset="-128"/>
                  </a:rPr>
                  <a:t> </a:t>
                </a:r>
                <a:r>
                  <a:rPr lang="fr-FR" sz="800" kern="0" dirty="0" err="1">
                    <a:ea typeface="Arial Unicode MS" pitchFamily="34" charset="-128"/>
                    <a:cs typeface="Arial Unicode MS" pitchFamily="34" charset="-128"/>
                  </a:rPr>
                  <a:t>from</a:t>
                </a:r>
                <a:r>
                  <a:rPr lang="fr-FR" sz="800" kern="0" dirty="0">
                    <a:ea typeface="Arial Unicode MS" pitchFamily="34" charset="-128"/>
                    <a:cs typeface="Arial Unicode MS" pitchFamily="34" charset="-128"/>
                  </a:rPr>
                  <a:t> DB</a:t>
                </a: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5C05011D-6D1E-4BB0-AD5F-E0C417787A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93717" y="4092157"/>
                <a:ext cx="512474" cy="512474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4CB939-7014-4B3A-96F5-36585962D63B}"/>
                  </a:ext>
                </a:extLst>
              </p:cNvPr>
              <p:cNvSpPr txBox="1"/>
              <p:nvPr/>
            </p:nvSpPr>
            <p:spPr>
              <a:xfrm>
                <a:off x="7918085" y="4663173"/>
                <a:ext cx="1063738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914400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fr-FR" sz="800" kern="0" dirty="0" err="1">
                    <a:ea typeface="Arial Unicode MS" pitchFamily="34" charset="-128"/>
                    <a:cs typeface="Arial Unicode MS" pitchFamily="34" charset="-128"/>
                  </a:rPr>
                  <a:t>Contains</a:t>
                </a:r>
                <a:r>
                  <a:rPr lang="fr-FR" sz="800" kern="0" dirty="0">
                    <a:ea typeface="Arial Unicode MS" pitchFamily="34" charset="-128"/>
                    <a:cs typeface="Arial Unicode MS" pitchFamily="34" charset="-128"/>
                  </a:rPr>
                  <a:t> all test </a:t>
                </a:r>
                <a:r>
                  <a:rPr lang="fr-FR" sz="800" kern="0" dirty="0" err="1">
                    <a:ea typeface="Arial Unicode MS" pitchFamily="34" charset="-128"/>
                    <a:cs typeface="Arial Unicode MS" pitchFamily="34" charset="-128"/>
                  </a:rPr>
                  <a:t>result</a:t>
                </a:r>
                <a:endParaRPr lang="fr-FR" sz="800" kern="0" dirty="0"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C434EBF7-6B96-4D2E-8AC8-ADD26978513A}"/>
                </a:ext>
              </a:extLst>
            </p:cNvPr>
            <p:cNvCxnSpPr>
              <a:cxnSpLocks/>
              <a:stCxn id="17" idx="3"/>
              <a:endCxn id="5" idx="2"/>
            </p:cNvCxnSpPr>
            <p:nvPr/>
          </p:nvCxnSpPr>
          <p:spPr>
            <a:xfrm flipV="1">
              <a:off x="2900135" y="2107468"/>
              <a:ext cx="1963543" cy="745651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4" name="Right Brace 43">
              <a:extLst>
                <a:ext uri="{FF2B5EF4-FFF2-40B4-BE49-F238E27FC236}">
                  <a16:creationId xmlns:a16="http://schemas.microsoft.com/office/drawing/2014/main" id="{756C9446-1D69-4036-8818-2CACFBE3BB2D}"/>
                </a:ext>
              </a:extLst>
            </p:cNvPr>
            <p:cNvSpPr/>
            <p:nvPr/>
          </p:nvSpPr>
          <p:spPr>
            <a:xfrm>
              <a:off x="5538478" y="1437774"/>
              <a:ext cx="766159" cy="462518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B1594B5-0E6C-4735-8D80-BB6B7C3E7F35}"/>
                </a:ext>
              </a:extLst>
            </p:cNvPr>
            <p:cNvCxnSpPr>
              <a:cxnSpLocks/>
              <a:stCxn id="15" idx="3"/>
              <a:endCxn id="18" idx="1"/>
            </p:cNvCxnSpPr>
            <p:nvPr/>
          </p:nvCxnSpPr>
          <p:spPr>
            <a:xfrm>
              <a:off x="8708772" y="3727638"/>
              <a:ext cx="5631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799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EB35A165-88AD-4331-8F94-6E8E04B02A0B}"/>
              </a:ext>
            </a:extLst>
          </p:cNvPr>
          <p:cNvGrpSpPr/>
          <p:nvPr/>
        </p:nvGrpSpPr>
        <p:grpSpPr>
          <a:xfrm>
            <a:off x="1077283" y="438003"/>
            <a:ext cx="6580805" cy="6352646"/>
            <a:chOff x="1077283" y="438003"/>
            <a:chExt cx="6580805" cy="635264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CEA521D-4212-4F65-B169-46D076C2EF11}"/>
                </a:ext>
              </a:extLst>
            </p:cNvPr>
            <p:cNvSpPr/>
            <p:nvPr/>
          </p:nvSpPr>
          <p:spPr>
            <a:xfrm>
              <a:off x="1411708" y="2140589"/>
              <a:ext cx="2140528" cy="111182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Fichier PDF référence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345CA6B-E159-4B98-906D-EFCE38D527E1}"/>
                </a:ext>
              </a:extLst>
            </p:cNvPr>
            <p:cNvSpPr/>
            <p:nvPr/>
          </p:nvSpPr>
          <p:spPr>
            <a:xfrm>
              <a:off x="5220885" y="2159664"/>
              <a:ext cx="1980833" cy="111182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Fichier PDF source</a:t>
              </a:r>
            </a:p>
          </p:txBody>
        </p:sp>
        <p:sp>
          <p:nvSpPr>
            <p:cNvPr id="5" name="Callout: Right Arrow 4">
              <a:extLst>
                <a:ext uri="{FF2B5EF4-FFF2-40B4-BE49-F238E27FC236}">
                  <a16:creationId xmlns:a16="http://schemas.microsoft.com/office/drawing/2014/main" id="{59C492D3-80E7-4387-82FD-2568B9C1CFDC}"/>
                </a:ext>
              </a:extLst>
            </p:cNvPr>
            <p:cNvSpPr/>
            <p:nvPr/>
          </p:nvSpPr>
          <p:spPr>
            <a:xfrm>
              <a:off x="1077283" y="439134"/>
              <a:ext cx="2140527" cy="984399"/>
            </a:xfrm>
            <a:prstGeom prst="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Cliquer bouton </a:t>
              </a:r>
              <a:r>
                <a:rPr lang="fr-FR" dirty="0"/>
                <a:t>d’impression</a:t>
              </a:r>
            </a:p>
          </p:txBody>
        </p:sp>
        <p:sp>
          <p:nvSpPr>
            <p:cNvPr id="6" name="Callout: Right Arrow 5">
              <a:extLst>
                <a:ext uri="{FF2B5EF4-FFF2-40B4-BE49-F238E27FC236}">
                  <a16:creationId xmlns:a16="http://schemas.microsoft.com/office/drawing/2014/main" id="{C5C8955D-6DB5-4D99-BBA4-50AAB7177840}"/>
                </a:ext>
              </a:extLst>
            </p:cNvPr>
            <p:cNvSpPr/>
            <p:nvPr/>
          </p:nvSpPr>
          <p:spPr>
            <a:xfrm>
              <a:off x="3221368" y="438003"/>
              <a:ext cx="2320269" cy="984400"/>
            </a:xfrm>
            <a:prstGeom prst="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PDF fichier dans nouveau onglet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102866-338C-4B07-BEE2-88D2CCB81379}"/>
                </a:ext>
              </a:extLst>
            </p:cNvPr>
            <p:cNvSpPr/>
            <p:nvPr/>
          </p:nvSpPr>
          <p:spPr>
            <a:xfrm>
              <a:off x="5541637" y="445149"/>
              <a:ext cx="1677311" cy="984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Appuyer </a:t>
              </a:r>
              <a:r>
                <a:rPr lang="fr-FR" dirty="0" err="1"/>
                <a:t>Ctrl+S</a:t>
              </a:r>
              <a:r>
                <a:rPr lang="fr-FR" dirty="0"/>
                <a:t>, télécharger</a:t>
              </a:r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592F70DF-774C-4DA1-87D4-98D048EC696D}"/>
                </a:ext>
              </a:extLst>
            </p:cNvPr>
            <p:cNvSpPr/>
            <p:nvPr/>
          </p:nvSpPr>
          <p:spPr>
            <a:xfrm>
              <a:off x="5961647" y="1429551"/>
              <a:ext cx="499311" cy="73011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12ED048-520D-4287-909D-0A34186AFF10}"/>
                </a:ext>
              </a:extLst>
            </p:cNvPr>
            <p:cNvCxnSpPr>
              <a:cxnSpLocks/>
              <a:stCxn id="3" idx="2"/>
              <a:endCxn id="18" idx="0"/>
            </p:cNvCxnSpPr>
            <p:nvPr/>
          </p:nvCxnSpPr>
          <p:spPr>
            <a:xfrm>
              <a:off x="2481972" y="3252417"/>
              <a:ext cx="1" cy="6660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752779B-8790-4295-A17F-0AE96C677702}"/>
                </a:ext>
              </a:extLst>
            </p:cNvPr>
            <p:cNvCxnSpPr>
              <a:cxnSpLocks/>
              <a:stCxn id="4" idx="2"/>
              <a:endCxn id="19" idx="0"/>
            </p:cNvCxnSpPr>
            <p:nvPr/>
          </p:nvCxnSpPr>
          <p:spPr>
            <a:xfrm>
              <a:off x="6211302" y="3271491"/>
              <a:ext cx="6285" cy="60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740CE44-D2F0-44C4-B817-690C73CE4DAB}"/>
                </a:ext>
              </a:extLst>
            </p:cNvPr>
            <p:cNvSpPr txBox="1"/>
            <p:nvPr/>
          </p:nvSpPr>
          <p:spPr>
            <a:xfrm>
              <a:off x="1411708" y="3252417"/>
              <a:ext cx="11648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Transférer en png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F809ACB-7468-4EA7-A770-4752F8DC174E}"/>
                </a:ext>
              </a:extLst>
            </p:cNvPr>
            <p:cNvSpPr txBox="1"/>
            <p:nvPr/>
          </p:nvSpPr>
          <p:spPr>
            <a:xfrm>
              <a:off x="5122448" y="3253547"/>
              <a:ext cx="11648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Transférer en png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2CEA608-41BA-4597-BABA-BCD554DCF7F5}"/>
                </a:ext>
              </a:extLst>
            </p:cNvPr>
            <p:cNvSpPr/>
            <p:nvPr/>
          </p:nvSpPr>
          <p:spPr>
            <a:xfrm>
              <a:off x="1559781" y="3918418"/>
              <a:ext cx="1844383" cy="6463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Png de référence dans dossier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499D895-059A-4663-8E5D-5E683C736FA0}"/>
                </a:ext>
              </a:extLst>
            </p:cNvPr>
            <p:cNvSpPr/>
            <p:nvPr/>
          </p:nvSpPr>
          <p:spPr>
            <a:xfrm>
              <a:off x="5295395" y="3873845"/>
              <a:ext cx="1844383" cy="6463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Png de source dans dossier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335AAA2-48E2-43E9-834D-3CB5645552AE}"/>
                </a:ext>
              </a:extLst>
            </p:cNvPr>
            <p:cNvCxnSpPr>
              <a:cxnSpLocks/>
              <a:stCxn id="18" idx="2"/>
              <a:endCxn id="25" idx="1"/>
            </p:cNvCxnSpPr>
            <p:nvPr/>
          </p:nvCxnSpPr>
          <p:spPr>
            <a:xfrm>
              <a:off x="2481973" y="4564748"/>
              <a:ext cx="344809" cy="3094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2BB035C-B17E-4FF8-B033-171554AFC596}"/>
                </a:ext>
              </a:extLst>
            </p:cNvPr>
            <p:cNvCxnSpPr>
              <a:cxnSpLocks/>
              <a:stCxn id="19" idx="2"/>
              <a:endCxn id="25" idx="3"/>
            </p:cNvCxnSpPr>
            <p:nvPr/>
          </p:nvCxnSpPr>
          <p:spPr>
            <a:xfrm flipH="1">
              <a:off x="5872777" y="4520174"/>
              <a:ext cx="344810" cy="353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Diamond 24">
              <a:extLst>
                <a:ext uri="{FF2B5EF4-FFF2-40B4-BE49-F238E27FC236}">
                  <a16:creationId xmlns:a16="http://schemas.microsoft.com/office/drawing/2014/main" id="{1C978822-CD3E-409D-A553-C341BC3BF97D}"/>
                </a:ext>
              </a:extLst>
            </p:cNvPr>
            <p:cNvSpPr/>
            <p:nvPr/>
          </p:nvSpPr>
          <p:spPr>
            <a:xfrm>
              <a:off x="2826782" y="4454740"/>
              <a:ext cx="3045995" cy="83883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Comparaison pixel par pixel</a:t>
              </a:r>
            </a:p>
          </p:txBody>
        </p: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5D348E7B-B245-44A7-990D-CC8369C7A67A}"/>
                </a:ext>
              </a:extLst>
            </p:cNvPr>
            <p:cNvCxnSpPr>
              <a:cxnSpLocks/>
              <a:stCxn id="25" idx="2"/>
              <a:endCxn id="54" idx="6"/>
            </p:cNvCxnSpPr>
            <p:nvPr/>
          </p:nvCxnSpPr>
          <p:spPr>
            <a:xfrm rot="5400000">
              <a:off x="3540456" y="4721821"/>
              <a:ext cx="237573" cy="13810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A450FDC8-0BAF-4548-8035-C410F5173F99}"/>
                </a:ext>
              </a:extLst>
            </p:cNvPr>
            <p:cNvCxnSpPr>
              <a:cxnSpLocks/>
              <a:stCxn id="25" idx="2"/>
              <a:endCxn id="55" idx="0"/>
            </p:cNvCxnSpPr>
            <p:nvPr/>
          </p:nvCxnSpPr>
          <p:spPr>
            <a:xfrm rot="5400000">
              <a:off x="4125754" y="5517599"/>
              <a:ext cx="448053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B4EBE99-1631-4E71-9051-1F1393D05DCE}"/>
                </a:ext>
              </a:extLst>
            </p:cNvPr>
            <p:cNvSpPr/>
            <p:nvPr/>
          </p:nvSpPr>
          <p:spPr>
            <a:xfrm>
              <a:off x="1326390" y="5146135"/>
              <a:ext cx="1642314" cy="77002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Pas de différence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04E8584-413D-4F84-920B-7EA9581DD0C0}"/>
                </a:ext>
              </a:extLst>
            </p:cNvPr>
            <p:cNvSpPr/>
            <p:nvPr/>
          </p:nvSpPr>
          <p:spPr>
            <a:xfrm>
              <a:off x="3528622" y="5741626"/>
              <a:ext cx="1642314" cy="770021"/>
            </a:xfrm>
            <a:prstGeom prst="ellipse">
              <a:avLst/>
            </a:prstGeom>
            <a:solidFill>
              <a:srgbClr val="CF3D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Existe différence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3ABA5A9-9035-41C1-AB92-A7F7A3EFC1B5}"/>
                </a:ext>
              </a:extLst>
            </p:cNvPr>
            <p:cNvCxnSpPr>
              <a:cxnSpLocks/>
              <a:stCxn id="55" idx="6"/>
              <a:endCxn id="82" idx="1"/>
            </p:cNvCxnSpPr>
            <p:nvPr/>
          </p:nvCxnSpPr>
          <p:spPr>
            <a:xfrm>
              <a:off x="5170936" y="6126637"/>
              <a:ext cx="45984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784A99B-EA1E-4823-AB26-22271AF3DFE8}"/>
                </a:ext>
              </a:extLst>
            </p:cNvPr>
            <p:cNvSpPr txBox="1"/>
            <p:nvPr/>
          </p:nvSpPr>
          <p:spPr>
            <a:xfrm>
              <a:off x="5630783" y="5462626"/>
              <a:ext cx="2027305" cy="1328023"/>
            </a:xfrm>
            <a:prstGeom prst="round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/>
                <a:t>Générer png pour chaque page différent, indique les différences.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259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32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</TotalTime>
  <Words>120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 Unicode MS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Qilin</dc:creator>
  <cp:lastModifiedBy>ZHANG, Qilin</cp:lastModifiedBy>
  <cp:revision>2</cp:revision>
  <dcterms:created xsi:type="dcterms:W3CDTF">2019-07-23T15:22:01Z</dcterms:created>
  <dcterms:modified xsi:type="dcterms:W3CDTF">2019-07-31T14:34:25Z</dcterms:modified>
</cp:coreProperties>
</file>