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8FBC0-073F-4B1E-916B-DD11AF587F1E}" v="1187" dt="2019-07-31T14:34:22.691"/>
    <p1510:client id="{4AE3783C-7D0F-4EBA-893E-C72A5EF44C4A}" v="895" dt="2019-07-31T15:26:11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Qilin" userId="8c5affe2-d187-4fa0-befc-ddf0a307a46d" providerId="ADAL" clId="{4AE3783C-7D0F-4EBA-893E-C72A5EF44C4A}"/>
    <pc:docChg chg="undo custSel modSld">
      <pc:chgData name="ZHANG, Qilin" userId="8c5affe2-d187-4fa0-befc-ddf0a307a46d" providerId="ADAL" clId="{4AE3783C-7D0F-4EBA-893E-C72A5EF44C4A}" dt="2019-07-31T15:26:09.255" v="854"/>
      <pc:docMkLst>
        <pc:docMk/>
      </pc:docMkLst>
      <pc:sldChg chg="addSp delSp modSp">
        <pc:chgData name="ZHANG, Qilin" userId="8c5affe2-d187-4fa0-befc-ddf0a307a46d" providerId="ADAL" clId="{4AE3783C-7D0F-4EBA-893E-C72A5EF44C4A}" dt="2019-07-31T15:26:09.255" v="854"/>
        <pc:sldMkLst>
          <pc:docMk/>
          <pc:sldMk cId="100328336" sldId="260"/>
        </pc:sldMkLst>
        <pc:spChg chg="add">
          <ac:chgData name="ZHANG, Qilin" userId="8c5affe2-d187-4fa0-befc-ddf0a307a46d" providerId="ADAL" clId="{4AE3783C-7D0F-4EBA-893E-C72A5EF44C4A}" dt="2019-07-31T15:24:11.035" v="821"/>
          <ac:spMkLst>
            <pc:docMk/>
            <pc:sldMk cId="100328336" sldId="260"/>
            <ac:spMk id="6" creationId="{119964E5-F9EE-4B28-8062-A59E1089B268}"/>
          </ac:spMkLst>
        </pc:spChg>
        <pc:spChg chg="add">
          <ac:chgData name="ZHANG, Qilin" userId="8c5affe2-d187-4fa0-befc-ddf0a307a46d" providerId="ADAL" clId="{4AE3783C-7D0F-4EBA-893E-C72A5EF44C4A}" dt="2019-07-31T15:24:11.035" v="821"/>
          <ac:spMkLst>
            <pc:docMk/>
            <pc:sldMk cId="100328336" sldId="260"/>
            <ac:spMk id="7" creationId="{EF11076A-CFB9-4E73-9A43-3CEEF2F24F96}"/>
          </ac:spMkLst>
        </pc:spChg>
        <pc:grpChg chg="add mod">
          <ac:chgData name="ZHANG, Qilin" userId="8c5affe2-d187-4fa0-befc-ddf0a307a46d" providerId="ADAL" clId="{4AE3783C-7D0F-4EBA-893E-C72A5EF44C4A}" dt="2019-07-31T15:26:09.255" v="854"/>
          <ac:grpSpMkLst>
            <pc:docMk/>
            <pc:sldMk cId="100328336" sldId="260"/>
            <ac:grpSpMk id="5" creationId="{440C29A1-0721-4E5B-AACB-BC37C8D7299F}"/>
          </ac:grpSpMkLst>
        </pc:grpChg>
        <pc:grpChg chg="add del mod">
          <ac:chgData name="ZHANG, Qilin" userId="8c5affe2-d187-4fa0-befc-ddf0a307a46d" providerId="ADAL" clId="{4AE3783C-7D0F-4EBA-893E-C72A5EF44C4A}" dt="2019-07-31T15:26:05.601" v="852"/>
          <ac:grpSpMkLst>
            <pc:docMk/>
            <pc:sldMk cId="100328336" sldId="260"/>
            <ac:grpSpMk id="8" creationId="{BFA98669-44A4-41C8-ADA3-03D110CCBA0B}"/>
          </ac:grpSpMkLst>
        </pc:grpChg>
        <pc:graphicFrameChg chg="add mod">
          <ac:chgData name="ZHANG, Qilin" userId="8c5affe2-d187-4fa0-befc-ddf0a307a46d" providerId="ADAL" clId="{4AE3783C-7D0F-4EBA-893E-C72A5EF44C4A}" dt="2019-07-31T15:25:19.718" v="840" actId="20577"/>
          <ac:graphicFrameMkLst>
            <pc:docMk/>
            <pc:sldMk cId="100328336" sldId="260"/>
            <ac:graphicFrameMk id="2" creationId="{8C4A058D-5BFA-42CD-B621-92F95A24520A}"/>
          </ac:graphicFrameMkLst>
        </pc:graphicFrameChg>
        <pc:cxnChg chg="add del mod">
          <ac:chgData name="ZHANG, Qilin" userId="8c5affe2-d187-4fa0-befc-ddf0a307a46d" providerId="ADAL" clId="{4AE3783C-7D0F-4EBA-893E-C72A5EF44C4A}" dt="2019-07-31T15:14:11.819" v="810" actId="478"/>
          <ac:cxnSpMkLst>
            <pc:docMk/>
            <pc:sldMk cId="100328336" sldId="260"/>
            <ac:cxnSpMk id="4" creationId="{136D2D7D-7A02-427C-889D-11F767D1430C}"/>
          </ac:cxnSpMkLst>
        </pc:cxnChg>
      </pc:sldChg>
    </pc:docChg>
  </pc:docChgLst>
  <pc:docChgLst>
    <pc:chgData name="ZHANG, Qilin" userId="8c5affe2-d187-4fa0-befc-ddf0a307a46d" providerId="ADAL" clId="{3C18FBC0-073F-4B1E-916B-DD11AF587F1E}"/>
    <pc:docChg chg="undo redo custSel addSld delSld modSld">
      <pc:chgData name="ZHANG, Qilin" userId="8c5affe2-d187-4fa0-befc-ddf0a307a46d" providerId="ADAL" clId="{3C18FBC0-073F-4B1E-916B-DD11AF587F1E}" dt="2019-07-31T14:34:22.688" v="1161"/>
      <pc:docMkLst>
        <pc:docMk/>
      </pc:docMkLst>
      <pc:sldChg chg="addSp delSp modSp">
        <pc:chgData name="ZHANG, Qilin" userId="8c5affe2-d187-4fa0-befc-ddf0a307a46d" providerId="ADAL" clId="{3C18FBC0-073F-4B1E-916B-DD11AF587F1E}" dt="2019-07-25T08:48:11.412" v="282" actId="20577"/>
        <pc:sldMkLst>
          <pc:docMk/>
          <pc:sldMk cId="3558449035" sldId="256"/>
        </pc:sldMkLst>
        <pc:spChg chg="add del mod">
          <ac:chgData name="ZHANG, Qilin" userId="8c5affe2-d187-4fa0-befc-ddf0a307a46d" providerId="ADAL" clId="{3C18FBC0-073F-4B1E-916B-DD11AF587F1E}" dt="2019-07-23T15:35:14.120" v="30" actId="478"/>
          <ac:spMkLst>
            <pc:docMk/>
            <pc:sldMk cId="3558449035" sldId="256"/>
            <ac:spMk id="5" creationId="{C336802F-5610-4D84-AB03-455D2256F2FD}"/>
          </ac:spMkLst>
        </pc:spChg>
        <pc:spChg chg="add del mod">
          <ac:chgData name="ZHANG, Qilin" userId="8c5affe2-d187-4fa0-befc-ddf0a307a46d" providerId="ADAL" clId="{3C18FBC0-073F-4B1E-916B-DD11AF587F1E}" dt="2019-07-23T15:39:08.865" v="59" actId="478"/>
          <ac:spMkLst>
            <pc:docMk/>
            <pc:sldMk cId="3558449035" sldId="256"/>
            <ac:spMk id="6" creationId="{45E425F3-4930-4372-A1EC-002F5B40ED83}"/>
          </ac:spMkLst>
        </pc:spChg>
        <pc:spChg chg="del mod topLvl">
          <ac:chgData name="ZHANG, Qilin" userId="8c5affe2-d187-4fa0-befc-ddf0a307a46d" providerId="ADAL" clId="{3C18FBC0-073F-4B1E-916B-DD11AF587F1E}" dt="2019-07-23T15:46:46.851" v="145" actId="478"/>
          <ac:spMkLst>
            <pc:docMk/>
            <pc:sldMk cId="3558449035" sldId="256"/>
            <ac:spMk id="12" creationId="{E4BB3EAF-A0D6-40C1-A95F-4460E9FEC8F3}"/>
          </ac:spMkLst>
        </pc:spChg>
        <pc:spChg chg="mod topLvl">
          <ac:chgData name="ZHANG, Qilin" userId="8c5affe2-d187-4fa0-befc-ddf0a307a46d" providerId="ADAL" clId="{3C18FBC0-073F-4B1E-916B-DD11AF587F1E}" dt="2019-07-23T15:48:33.074" v="157" actId="164"/>
          <ac:spMkLst>
            <pc:docMk/>
            <pc:sldMk cId="3558449035" sldId="256"/>
            <ac:spMk id="13" creationId="{E867331C-E321-449A-B912-04757CEB4E70}"/>
          </ac:spMkLst>
        </pc:spChg>
        <pc:spChg chg="add">
          <ac:chgData name="ZHANG, Qilin" userId="8c5affe2-d187-4fa0-befc-ddf0a307a46d" providerId="ADAL" clId="{3C18FBC0-073F-4B1E-916B-DD11AF587F1E}" dt="2019-07-23T15:45:46.037" v="116"/>
          <ac:spMkLst>
            <pc:docMk/>
            <pc:sldMk cId="3558449035" sldId="256"/>
            <ac:spMk id="15" creationId="{1931422C-F3DF-467C-8EE0-9E3E03CB3DF1}"/>
          </ac:spMkLst>
        </pc:spChg>
        <pc:spChg chg="add mod">
          <ac:chgData name="ZHANG, Qilin" userId="8c5affe2-d187-4fa0-befc-ddf0a307a46d" providerId="ADAL" clId="{3C18FBC0-073F-4B1E-916B-DD11AF587F1E}" dt="2019-07-23T15:48:42.559" v="159" actId="14100"/>
          <ac:spMkLst>
            <pc:docMk/>
            <pc:sldMk cId="3558449035" sldId="256"/>
            <ac:spMk id="16" creationId="{EA82C4F7-55FD-4DEA-8703-6041AEB844ED}"/>
          </ac:spMkLst>
        </pc:spChg>
        <pc:grpChg chg="del mod">
          <ac:chgData name="ZHANG, Qilin" userId="8c5affe2-d187-4fa0-befc-ddf0a307a46d" providerId="ADAL" clId="{3C18FBC0-073F-4B1E-916B-DD11AF587F1E}" dt="2019-07-23T15:43:47.329" v="85" actId="165"/>
          <ac:grpSpMkLst>
            <pc:docMk/>
            <pc:sldMk cId="3558449035" sldId="256"/>
            <ac:grpSpMk id="11" creationId="{31842825-7C2D-4ED8-BE67-AC6A4EE93DE4}"/>
          </ac:grpSpMkLst>
        </pc:grpChg>
        <pc:grpChg chg="add mod">
          <ac:chgData name="ZHANG, Qilin" userId="8c5affe2-d187-4fa0-befc-ddf0a307a46d" providerId="ADAL" clId="{3C18FBC0-073F-4B1E-916B-DD11AF587F1E}" dt="2019-07-23T15:48:33.074" v="157" actId="164"/>
          <ac:grpSpMkLst>
            <pc:docMk/>
            <pc:sldMk cId="3558449035" sldId="256"/>
            <ac:grpSpMk id="14" creationId="{4E0CB965-E6A6-4A61-972F-F17CBCDBA8CE}"/>
          </ac:grpSpMkLst>
        </pc:grpChg>
        <pc:grpChg chg="add mod">
          <ac:chgData name="ZHANG, Qilin" userId="8c5affe2-d187-4fa0-befc-ddf0a307a46d" providerId="ADAL" clId="{3C18FBC0-073F-4B1E-916B-DD11AF587F1E}" dt="2019-07-23T15:48:56.761" v="161" actId="1076"/>
          <ac:grpSpMkLst>
            <pc:docMk/>
            <pc:sldMk cId="3558449035" sldId="256"/>
            <ac:grpSpMk id="17" creationId="{5D65D22E-5BBB-47B9-8C9B-B1DCCD59134C}"/>
          </ac:grpSpMkLst>
        </pc:grpChg>
        <pc:graphicFrameChg chg="mod">
          <ac:chgData name="ZHANG, Qilin" userId="8c5affe2-d187-4fa0-befc-ddf0a307a46d" providerId="ADAL" clId="{3C18FBC0-073F-4B1E-916B-DD11AF587F1E}" dt="2019-07-25T08:48:11.412" v="282" actId="20577"/>
          <ac:graphicFrameMkLst>
            <pc:docMk/>
            <pc:sldMk cId="3558449035" sldId="256"/>
            <ac:graphicFrameMk id="4" creationId="{3DE0EEBF-340A-46A1-8CA5-943A652479FA}"/>
          </ac:graphicFrameMkLst>
        </pc:graphicFrameChg>
        <pc:graphicFrameChg chg="add del mod">
          <ac:chgData name="ZHANG, Qilin" userId="8c5affe2-d187-4fa0-befc-ddf0a307a46d" providerId="ADAL" clId="{3C18FBC0-073F-4B1E-916B-DD11AF587F1E}" dt="2019-07-23T15:42:18.173" v="63" actId="478"/>
          <ac:graphicFrameMkLst>
            <pc:docMk/>
            <pc:sldMk cId="3558449035" sldId="256"/>
            <ac:graphicFrameMk id="9" creationId="{0BD6DA4E-9EC2-4688-840D-137DEC3D7724}"/>
          </ac:graphicFrameMkLst>
        </pc:graphicFrameChg>
        <pc:graphicFrameChg chg="add del mod">
          <ac:chgData name="ZHANG, Qilin" userId="8c5affe2-d187-4fa0-befc-ddf0a307a46d" providerId="ADAL" clId="{3C18FBC0-073F-4B1E-916B-DD11AF587F1E}" dt="2019-07-23T15:43:24.426" v="83" actId="18245"/>
          <ac:graphicFrameMkLst>
            <pc:docMk/>
            <pc:sldMk cId="3558449035" sldId="256"/>
            <ac:graphicFrameMk id="10" creationId="{46306F53-E0EA-4260-91DD-E8E8C5685D34}"/>
          </ac:graphicFrameMkLst>
        </pc:graphicFrameChg>
      </pc:sldChg>
      <pc:sldChg chg="addSp delSp modSp add">
        <pc:chgData name="ZHANG, Qilin" userId="8c5affe2-d187-4fa0-befc-ddf0a307a46d" providerId="ADAL" clId="{3C18FBC0-073F-4B1E-916B-DD11AF587F1E}" dt="2019-07-25T13:03:45.513" v="458" actId="1076"/>
        <pc:sldMkLst>
          <pc:docMk/>
          <pc:sldMk cId="2277993654" sldId="258"/>
        </pc:sldMkLst>
        <pc:spChg chg="add del">
          <ac:chgData name="ZHANG, Qilin" userId="8c5affe2-d187-4fa0-befc-ddf0a307a46d" providerId="ADAL" clId="{3C18FBC0-073F-4B1E-916B-DD11AF587F1E}" dt="2019-07-25T12:51:41.426" v="345"/>
          <ac:spMkLst>
            <pc:docMk/>
            <pc:sldMk cId="2277993654" sldId="258"/>
            <ac:spMk id="2" creationId="{42610167-C21F-4441-AE70-E74BA5AD04DF}"/>
          </ac:spMkLst>
        </pc:spChg>
        <pc:spChg chg="add mod">
          <ac:chgData name="ZHANG, Qilin" userId="8c5affe2-d187-4fa0-befc-ddf0a307a46d" providerId="ADAL" clId="{3C18FBC0-073F-4B1E-916B-DD11AF587F1E}" dt="2019-07-25T12:54:07.074" v="347" actId="164"/>
          <ac:spMkLst>
            <pc:docMk/>
            <pc:sldMk cId="2277993654" sldId="258"/>
            <ac:spMk id="3" creationId="{4572D435-58E3-42C0-AAAF-FF45A182D358}"/>
          </ac:spMkLst>
        </pc:spChg>
        <pc:spChg chg="add mod">
          <ac:chgData name="ZHANG, Qilin" userId="8c5affe2-d187-4fa0-befc-ddf0a307a46d" providerId="ADAL" clId="{3C18FBC0-073F-4B1E-916B-DD11AF587F1E}" dt="2019-07-25T12:54:21.245" v="350" actId="164"/>
          <ac:spMkLst>
            <pc:docMk/>
            <pc:sldMk cId="2277993654" sldId="258"/>
            <ac:spMk id="7" creationId="{9B1404A0-3241-4E6E-9F15-A66902D63F26}"/>
          </ac:spMkLst>
        </pc:spChg>
        <pc:spChg chg="add mod">
          <ac:chgData name="ZHANG, Qilin" userId="8c5affe2-d187-4fa0-befc-ddf0a307a46d" providerId="ADAL" clId="{3C18FBC0-073F-4B1E-916B-DD11AF587F1E}" dt="2019-07-25T12:54:47.211" v="357" actId="164"/>
          <ac:spMkLst>
            <pc:docMk/>
            <pc:sldMk cId="2277993654" sldId="258"/>
            <ac:spMk id="12" creationId="{7E75F45E-BD50-46C4-9DE7-5E038BF1818D}"/>
          </ac:spMkLst>
        </pc:spChg>
        <pc:spChg chg="add mod">
          <ac:chgData name="ZHANG, Qilin" userId="8c5affe2-d187-4fa0-befc-ddf0a307a46d" providerId="ADAL" clId="{3C18FBC0-073F-4B1E-916B-DD11AF587F1E}" dt="2019-07-25T12:55:11.661" v="362" actId="164"/>
          <ac:spMkLst>
            <pc:docMk/>
            <pc:sldMk cId="2277993654" sldId="258"/>
            <ac:spMk id="15" creationId="{03669329-5EFB-459B-B95B-1381411B3020}"/>
          </ac:spMkLst>
        </pc:spChg>
        <pc:spChg chg="add mod">
          <ac:chgData name="ZHANG, Qilin" userId="8c5affe2-d187-4fa0-befc-ddf0a307a46d" providerId="ADAL" clId="{3C18FBC0-073F-4B1E-916B-DD11AF587F1E}" dt="2019-07-25T13:03:08.266" v="455" actId="1076"/>
          <ac:spMkLst>
            <pc:docMk/>
            <pc:sldMk cId="2277993654" sldId="258"/>
            <ac:spMk id="17" creationId="{C89FC9F2-B2C0-43F0-98F3-EFECAE7D8121}"/>
          </ac:spMkLst>
        </pc:spChg>
        <pc:spChg chg="add mod">
          <ac:chgData name="ZHANG, Qilin" userId="8c5affe2-d187-4fa0-befc-ddf0a307a46d" providerId="ADAL" clId="{3C18FBC0-073F-4B1E-916B-DD11AF587F1E}" dt="2019-07-25T12:55:23.735" v="364" actId="164"/>
          <ac:spMkLst>
            <pc:docMk/>
            <pc:sldMk cId="2277993654" sldId="258"/>
            <ac:spMk id="18" creationId="{C1BC532A-69E4-4A59-B9EC-4FD1EDAA79C0}"/>
          </ac:spMkLst>
        </pc:spChg>
        <pc:spChg chg="add mod">
          <ac:chgData name="ZHANG, Qilin" userId="8c5affe2-d187-4fa0-befc-ddf0a307a46d" providerId="ADAL" clId="{3C18FBC0-073F-4B1E-916B-DD11AF587F1E}" dt="2019-07-25T12:55:23.735" v="364" actId="164"/>
          <ac:spMkLst>
            <pc:docMk/>
            <pc:sldMk cId="2277993654" sldId="258"/>
            <ac:spMk id="21" creationId="{D649A289-663C-4FA5-AF39-318CF6F6FC25}"/>
          </ac:spMkLst>
        </pc:spChg>
        <pc:spChg chg="add mod">
          <ac:chgData name="ZHANG, Qilin" userId="8c5affe2-d187-4fa0-befc-ddf0a307a46d" providerId="ADAL" clId="{3C18FBC0-073F-4B1E-916B-DD11AF587F1E}" dt="2019-07-25T12:55:23.735" v="364" actId="164"/>
          <ac:spMkLst>
            <pc:docMk/>
            <pc:sldMk cId="2277993654" sldId="258"/>
            <ac:spMk id="23" creationId="{0B4CB939-7014-4B3A-96F5-36585962D63B}"/>
          </ac:spMkLst>
        </pc:spChg>
        <pc:spChg chg="add del mod">
          <ac:chgData name="ZHANG, Qilin" userId="8c5affe2-d187-4fa0-befc-ddf0a307a46d" providerId="ADAL" clId="{3C18FBC0-073F-4B1E-916B-DD11AF587F1E}" dt="2019-07-25T12:58:39.348" v="408" actId="478"/>
          <ac:spMkLst>
            <pc:docMk/>
            <pc:sldMk cId="2277993654" sldId="258"/>
            <ac:spMk id="34" creationId="{BB921D25-2EA7-4F7D-8FC2-FB279D0E3716}"/>
          </ac:spMkLst>
        </pc:spChg>
        <pc:spChg chg="add mod">
          <ac:chgData name="ZHANG, Qilin" userId="8c5affe2-d187-4fa0-befc-ddf0a307a46d" providerId="ADAL" clId="{3C18FBC0-073F-4B1E-916B-DD11AF587F1E}" dt="2019-07-25T13:03:42.334" v="457" actId="164"/>
          <ac:spMkLst>
            <pc:docMk/>
            <pc:sldMk cId="2277993654" sldId="258"/>
            <ac:spMk id="44" creationId="{756C9446-1D69-4036-8818-2CACFBE3BB2D}"/>
          </ac:spMkLst>
        </pc:spChg>
        <pc:spChg chg="add del mod">
          <ac:chgData name="ZHANG, Qilin" userId="8c5affe2-d187-4fa0-befc-ddf0a307a46d" providerId="ADAL" clId="{3C18FBC0-073F-4B1E-916B-DD11AF587F1E}" dt="2019-07-25T13:01:24.191" v="432" actId="478"/>
          <ac:spMkLst>
            <pc:docMk/>
            <pc:sldMk cId="2277993654" sldId="258"/>
            <ac:spMk id="45" creationId="{53DD89D9-6CBF-4CDF-8755-A3D25BFD3AFE}"/>
          </ac:spMkLst>
        </pc:spChg>
        <pc:grpChg chg="add mod">
          <ac:chgData name="ZHANG, Qilin" userId="8c5affe2-d187-4fa0-befc-ddf0a307a46d" providerId="ADAL" clId="{3C18FBC0-073F-4B1E-916B-DD11AF587F1E}" dt="2019-07-25T13:03:42.334" v="457" actId="164"/>
          <ac:grpSpMkLst>
            <pc:docMk/>
            <pc:sldMk cId="2277993654" sldId="258"/>
            <ac:grpSpMk id="6" creationId="{FA6A8991-9A96-47FD-9456-8C31447F040F}"/>
          </ac:grpSpMkLst>
        </pc:grpChg>
        <pc:grpChg chg="add mod">
          <ac:chgData name="ZHANG, Qilin" userId="8c5affe2-d187-4fa0-befc-ddf0a307a46d" providerId="ADAL" clId="{3C18FBC0-073F-4B1E-916B-DD11AF587F1E}" dt="2019-07-25T13:03:42.334" v="457" actId="164"/>
          <ac:grpSpMkLst>
            <pc:docMk/>
            <pc:sldMk cId="2277993654" sldId="258"/>
            <ac:grpSpMk id="11" creationId="{08C29605-09AE-47FC-869A-5C709390BDB1}"/>
          </ac:grpSpMkLst>
        </pc:grpChg>
        <pc:grpChg chg="add mod">
          <ac:chgData name="ZHANG, Qilin" userId="8c5affe2-d187-4fa0-befc-ddf0a307a46d" providerId="ADAL" clId="{3C18FBC0-073F-4B1E-916B-DD11AF587F1E}" dt="2019-07-25T13:03:42.334" v="457" actId="164"/>
          <ac:grpSpMkLst>
            <pc:docMk/>
            <pc:sldMk cId="2277993654" sldId="258"/>
            <ac:grpSpMk id="14" creationId="{A6435EB7-2E53-4F7A-9530-75F690044375}"/>
          </ac:grpSpMkLst>
        </pc:grpChg>
        <pc:grpChg chg="add mod">
          <ac:chgData name="ZHANG, Qilin" userId="8c5affe2-d187-4fa0-befc-ddf0a307a46d" providerId="ADAL" clId="{3C18FBC0-073F-4B1E-916B-DD11AF587F1E}" dt="2019-07-25T13:03:42.334" v="457" actId="164"/>
          <ac:grpSpMkLst>
            <pc:docMk/>
            <pc:sldMk cId="2277993654" sldId="258"/>
            <ac:grpSpMk id="24" creationId="{52FC68E4-5863-4392-BEEE-D2B67175067D}"/>
          </ac:grpSpMkLst>
        </pc:grpChg>
        <pc:grpChg chg="add mod">
          <ac:chgData name="ZHANG, Qilin" userId="8c5affe2-d187-4fa0-befc-ddf0a307a46d" providerId="ADAL" clId="{3C18FBC0-073F-4B1E-916B-DD11AF587F1E}" dt="2019-07-25T13:03:42.334" v="457" actId="164"/>
          <ac:grpSpMkLst>
            <pc:docMk/>
            <pc:sldMk cId="2277993654" sldId="258"/>
            <ac:grpSpMk id="25" creationId="{A29CF390-E446-4DDB-875E-FFE3C4F32608}"/>
          </ac:grpSpMkLst>
        </pc:grpChg>
        <pc:grpChg chg="add mod">
          <ac:chgData name="ZHANG, Qilin" userId="8c5affe2-d187-4fa0-befc-ddf0a307a46d" providerId="ADAL" clId="{3C18FBC0-073F-4B1E-916B-DD11AF587F1E}" dt="2019-07-25T13:03:42.334" v="457" actId="164"/>
          <ac:grpSpMkLst>
            <pc:docMk/>
            <pc:sldMk cId="2277993654" sldId="258"/>
            <ac:grpSpMk id="26" creationId="{344D9D13-B75B-43B6-B35C-5FF77F509A86}"/>
          </ac:grpSpMkLst>
        </pc:grpChg>
        <pc:grpChg chg="add mod">
          <ac:chgData name="ZHANG, Qilin" userId="8c5affe2-d187-4fa0-befc-ddf0a307a46d" providerId="ADAL" clId="{3C18FBC0-073F-4B1E-916B-DD11AF587F1E}" dt="2019-07-25T13:03:45.513" v="458" actId="1076"/>
          <ac:grpSpMkLst>
            <pc:docMk/>
            <pc:sldMk cId="2277993654" sldId="258"/>
            <ac:grpSpMk id="54" creationId="{257E06FE-6DD7-440C-A824-1B2DC565A306}"/>
          </ac:grpSpMkLst>
        </pc:grpChg>
        <pc:picChg chg="add mod">
          <ac:chgData name="ZHANG, Qilin" userId="8c5affe2-d187-4fa0-befc-ddf0a307a46d" providerId="ADAL" clId="{3C18FBC0-073F-4B1E-916B-DD11AF587F1E}" dt="2019-07-25T13:02:28.818" v="448" actId="1076"/>
          <ac:picMkLst>
            <pc:docMk/>
            <pc:sldMk cId="2277993654" sldId="258"/>
            <ac:picMk id="4" creationId="{7AF64C57-D8DC-44F6-AD3E-6AB526593746}"/>
          </ac:picMkLst>
        </pc:picChg>
        <pc:picChg chg="add mod">
          <ac:chgData name="ZHANG, Qilin" userId="8c5affe2-d187-4fa0-befc-ddf0a307a46d" providerId="ADAL" clId="{3C18FBC0-073F-4B1E-916B-DD11AF587F1E}" dt="2019-07-25T13:02:34.483" v="449" actId="1076"/>
          <ac:picMkLst>
            <pc:docMk/>
            <pc:sldMk cId="2277993654" sldId="258"/>
            <ac:picMk id="5" creationId="{C5986900-8723-4160-95A0-8C23596F2E48}"/>
          </ac:picMkLst>
        </pc:picChg>
        <pc:picChg chg="add mod">
          <ac:chgData name="ZHANG, Qilin" userId="8c5affe2-d187-4fa0-befc-ddf0a307a46d" providerId="ADAL" clId="{3C18FBC0-073F-4B1E-916B-DD11AF587F1E}" dt="2019-07-25T12:54:21.245" v="350" actId="164"/>
          <ac:picMkLst>
            <pc:docMk/>
            <pc:sldMk cId="2277993654" sldId="258"/>
            <ac:picMk id="8" creationId="{6D903D23-E92F-4768-A874-DC0B352B6817}"/>
          </ac:picMkLst>
        </pc:picChg>
        <pc:picChg chg="add mod">
          <ac:chgData name="ZHANG, Qilin" userId="8c5affe2-d187-4fa0-befc-ddf0a307a46d" providerId="ADAL" clId="{3C18FBC0-073F-4B1E-916B-DD11AF587F1E}" dt="2019-07-25T12:54:21.245" v="350" actId="164"/>
          <ac:picMkLst>
            <pc:docMk/>
            <pc:sldMk cId="2277993654" sldId="258"/>
            <ac:picMk id="9" creationId="{891CC7D8-8938-411E-AB4D-0FCF1151D2A0}"/>
          </ac:picMkLst>
        </pc:picChg>
        <pc:picChg chg="add mod">
          <ac:chgData name="ZHANG, Qilin" userId="8c5affe2-d187-4fa0-befc-ddf0a307a46d" providerId="ADAL" clId="{3C18FBC0-073F-4B1E-916B-DD11AF587F1E}" dt="2019-07-25T12:54:21.245" v="350" actId="164"/>
          <ac:picMkLst>
            <pc:docMk/>
            <pc:sldMk cId="2277993654" sldId="258"/>
            <ac:picMk id="10" creationId="{64C401F2-07FA-4344-87F0-76E80F9FC995}"/>
          </ac:picMkLst>
        </pc:picChg>
        <pc:picChg chg="add mod">
          <ac:chgData name="ZHANG, Qilin" userId="8c5affe2-d187-4fa0-befc-ddf0a307a46d" providerId="ADAL" clId="{3C18FBC0-073F-4B1E-916B-DD11AF587F1E}" dt="2019-07-25T12:54:47.211" v="357" actId="164"/>
          <ac:picMkLst>
            <pc:docMk/>
            <pc:sldMk cId="2277993654" sldId="258"/>
            <ac:picMk id="13" creationId="{E2F75E0D-D1BB-415B-B395-558A2C24FE98}"/>
          </ac:picMkLst>
        </pc:picChg>
        <pc:picChg chg="add mod">
          <ac:chgData name="ZHANG, Qilin" userId="8c5affe2-d187-4fa0-befc-ddf0a307a46d" providerId="ADAL" clId="{3C18FBC0-073F-4B1E-916B-DD11AF587F1E}" dt="2019-07-25T12:55:11.661" v="362" actId="164"/>
          <ac:picMkLst>
            <pc:docMk/>
            <pc:sldMk cId="2277993654" sldId="258"/>
            <ac:picMk id="16" creationId="{59850261-1F27-4D9D-865A-22407D999C47}"/>
          </ac:picMkLst>
        </pc:picChg>
        <pc:picChg chg="add mod">
          <ac:chgData name="ZHANG, Qilin" userId="8c5affe2-d187-4fa0-befc-ddf0a307a46d" providerId="ADAL" clId="{3C18FBC0-073F-4B1E-916B-DD11AF587F1E}" dt="2019-07-25T13:03:14.830" v="456" actId="1076"/>
          <ac:picMkLst>
            <pc:docMk/>
            <pc:sldMk cId="2277993654" sldId="258"/>
            <ac:picMk id="19" creationId="{B09EAD7D-B653-4439-82BA-A742B1C52366}"/>
          </ac:picMkLst>
        </pc:picChg>
        <pc:picChg chg="add mod">
          <ac:chgData name="ZHANG, Qilin" userId="8c5affe2-d187-4fa0-befc-ddf0a307a46d" providerId="ADAL" clId="{3C18FBC0-073F-4B1E-916B-DD11AF587F1E}" dt="2019-07-25T12:55:23.735" v="364" actId="164"/>
          <ac:picMkLst>
            <pc:docMk/>
            <pc:sldMk cId="2277993654" sldId="258"/>
            <ac:picMk id="20" creationId="{3D3793BD-B9C6-41A2-841C-96749FCBD835}"/>
          </ac:picMkLst>
        </pc:picChg>
        <pc:picChg chg="add mod">
          <ac:chgData name="ZHANG, Qilin" userId="8c5affe2-d187-4fa0-befc-ddf0a307a46d" providerId="ADAL" clId="{3C18FBC0-073F-4B1E-916B-DD11AF587F1E}" dt="2019-07-25T12:55:23.735" v="364" actId="164"/>
          <ac:picMkLst>
            <pc:docMk/>
            <pc:sldMk cId="2277993654" sldId="258"/>
            <ac:picMk id="22" creationId="{5C05011D-6D1E-4BB0-AD5F-E0C417787AE3}"/>
          </ac:picMkLst>
        </pc:picChg>
        <pc:cxnChg chg="add del mod">
          <ac:chgData name="ZHANG, Qilin" userId="8c5affe2-d187-4fa0-befc-ddf0a307a46d" providerId="ADAL" clId="{3C18FBC0-073F-4B1E-916B-DD11AF587F1E}" dt="2019-07-25T12:58:13.526" v="403" actId="11529"/>
          <ac:cxnSpMkLst>
            <pc:docMk/>
            <pc:sldMk cId="2277993654" sldId="258"/>
            <ac:cxnSpMk id="28" creationId="{C00978AD-028C-47D9-89BD-D88A92813CBE}"/>
          </ac:cxnSpMkLst>
        </pc:cxnChg>
        <pc:cxnChg chg="add del mod">
          <ac:chgData name="ZHANG, Qilin" userId="8c5affe2-d187-4fa0-befc-ddf0a307a46d" providerId="ADAL" clId="{3C18FBC0-073F-4B1E-916B-DD11AF587F1E}" dt="2019-07-25T12:58:52.308" v="412" actId="478"/>
          <ac:cxnSpMkLst>
            <pc:docMk/>
            <pc:sldMk cId="2277993654" sldId="258"/>
            <ac:cxnSpMk id="36" creationId="{E9C7C961-F6CF-4395-87D5-61C364140B9F}"/>
          </ac:cxnSpMkLst>
        </pc:cxnChg>
        <pc:cxnChg chg="add mod">
          <ac:chgData name="ZHANG, Qilin" userId="8c5affe2-d187-4fa0-befc-ddf0a307a46d" providerId="ADAL" clId="{3C18FBC0-073F-4B1E-916B-DD11AF587F1E}" dt="2019-07-25T13:03:42.334" v="457" actId="164"/>
          <ac:cxnSpMkLst>
            <pc:docMk/>
            <pc:sldMk cId="2277993654" sldId="258"/>
            <ac:cxnSpMk id="39" creationId="{C434EBF7-6B96-4D2E-8AC8-ADD26978513A}"/>
          </ac:cxnSpMkLst>
        </pc:cxnChg>
        <pc:cxnChg chg="add mod">
          <ac:chgData name="ZHANG, Qilin" userId="8c5affe2-d187-4fa0-befc-ddf0a307a46d" providerId="ADAL" clId="{3C18FBC0-073F-4B1E-916B-DD11AF587F1E}" dt="2019-07-25T13:03:42.334" v="457" actId="164"/>
          <ac:cxnSpMkLst>
            <pc:docMk/>
            <pc:sldMk cId="2277993654" sldId="258"/>
            <ac:cxnSpMk id="47" creationId="{7B1594B5-0E6C-4735-8D80-BB6B7C3E7F35}"/>
          </ac:cxnSpMkLst>
        </pc:cxnChg>
      </pc:sldChg>
      <pc:sldChg chg="addSp delSp modSp add">
        <pc:chgData name="ZHANG, Qilin" userId="8c5affe2-d187-4fa0-befc-ddf0a307a46d" providerId="ADAL" clId="{3C18FBC0-073F-4B1E-916B-DD11AF587F1E}" dt="2019-07-26T13:21:51.780" v="1160" actId="20577"/>
        <pc:sldMkLst>
          <pc:docMk/>
          <pc:sldMk cId="1982591982" sldId="259"/>
        </pc:sldMkLst>
        <pc:spChg chg="add del mod">
          <ac:chgData name="ZHANG, Qilin" userId="8c5affe2-d187-4fa0-befc-ddf0a307a46d" providerId="ADAL" clId="{3C18FBC0-073F-4B1E-916B-DD11AF587F1E}" dt="2019-07-26T12:23:58.213" v="462" actId="478"/>
          <ac:spMkLst>
            <pc:docMk/>
            <pc:sldMk cId="1982591982" sldId="259"/>
            <ac:spMk id="2" creationId="{20F496A7-C6AE-458A-8F22-2C1AD26D6426}"/>
          </ac:spMkLst>
        </pc:spChg>
        <pc:spChg chg="add mod">
          <ac:chgData name="ZHANG, Qilin" userId="8c5affe2-d187-4fa0-befc-ddf0a307a46d" providerId="ADAL" clId="{3C18FBC0-073F-4B1E-916B-DD11AF587F1E}" dt="2019-07-26T13:12:30.163" v="1156" actId="1076"/>
          <ac:spMkLst>
            <pc:docMk/>
            <pc:sldMk cId="1982591982" sldId="259"/>
            <ac:spMk id="3" creationId="{9CEA521D-4212-4F65-B169-46D076C2EF11}"/>
          </ac:spMkLst>
        </pc:spChg>
        <pc:spChg chg="add mod">
          <ac:chgData name="ZHANG, Qilin" userId="8c5affe2-d187-4fa0-befc-ddf0a307a46d" providerId="ADAL" clId="{3C18FBC0-073F-4B1E-916B-DD11AF587F1E}" dt="2019-07-26T12:58:10.182" v="1155" actId="164"/>
          <ac:spMkLst>
            <pc:docMk/>
            <pc:sldMk cId="1982591982" sldId="259"/>
            <ac:spMk id="4" creationId="{1345CA6B-E159-4B98-906D-EFCE38D527E1}"/>
          </ac:spMkLst>
        </pc:spChg>
        <pc:spChg chg="add mod">
          <ac:chgData name="ZHANG, Qilin" userId="8c5affe2-d187-4fa0-befc-ddf0a307a46d" providerId="ADAL" clId="{3C18FBC0-073F-4B1E-916B-DD11AF587F1E}" dt="2019-07-26T13:21:51.780" v="1160" actId="20577"/>
          <ac:spMkLst>
            <pc:docMk/>
            <pc:sldMk cId="1982591982" sldId="259"/>
            <ac:spMk id="5" creationId="{59C492D3-80E7-4387-82FD-2568B9C1CFDC}"/>
          </ac:spMkLst>
        </pc:spChg>
        <pc:spChg chg="add mod">
          <ac:chgData name="ZHANG, Qilin" userId="8c5affe2-d187-4fa0-befc-ddf0a307a46d" providerId="ADAL" clId="{3C18FBC0-073F-4B1E-916B-DD11AF587F1E}" dt="2019-07-26T12:58:10.182" v="1155" actId="164"/>
          <ac:spMkLst>
            <pc:docMk/>
            <pc:sldMk cId="1982591982" sldId="259"/>
            <ac:spMk id="6" creationId="{C5C8955D-6DB5-4D99-BBA4-50AAB7177840}"/>
          </ac:spMkLst>
        </pc:spChg>
        <pc:spChg chg="add mod">
          <ac:chgData name="ZHANG, Qilin" userId="8c5affe2-d187-4fa0-befc-ddf0a307a46d" providerId="ADAL" clId="{3C18FBC0-073F-4B1E-916B-DD11AF587F1E}" dt="2019-07-26T12:58:10.182" v="1155" actId="164"/>
          <ac:spMkLst>
            <pc:docMk/>
            <pc:sldMk cId="1982591982" sldId="259"/>
            <ac:spMk id="7" creationId="{5F102866-338C-4B07-BEE2-88D2CCB81379}"/>
          </ac:spMkLst>
        </pc:spChg>
        <pc:spChg chg="add mod">
          <ac:chgData name="ZHANG, Qilin" userId="8c5affe2-d187-4fa0-befc-ddf0a307a46d" providerId="ADAL" clId="{3C18FBC0-073F-4B1E-916B-DD11AF587F1E}" dt="2019-07-26T12:58:10.182" v="1155" actId="164"/>
          <ac:spMkLst>
            <pc:docMk/>
            <pc:sldMk cId="1982591982" sldId="259"/>
            <ac:spMk id="9" creationId="{592F70DF-774C-4DA1-87D4-98D048EC696D}"/>
          </ac:spMkLst>
        </pc:spChg>
        <pc:spChg chg="add del mod">
          <ac:chgData name="ZHANG, Qilin" userId="8c5affe2-d187-4fa0-befc-ddf0a307a46d" providerId="ADAL" clId="{3C18FBC0-073F-4B1E-916B-DD11AF587F1E}" dt="2019-07-26T12:40:23.134" v="655" actId="478"/>
          <ac:spMkLst>
            <pc:docMk/>
            <pc:sldMk cId="1982591982" sldId="259"/>
            <ac:spMk id="10" creationId="{3B74A1E3-1D12-4179-ABEF-9C5E29EE6AA1}"/>
          </ac:spMkLst>
        </pc:spChg>
        <pc:spChg chg="add del mod">
          <ac:chgData name="ZHANG, Qilin" userId="8c5affe2-d187-4fa0-befc-ddf0a307a46d" providerId="ADAL" clId="{3C18FBC0-073F-4B1E-916B-DD11AF587F1E}" dt="2019-07-26T12:40:21.927" v="654" actId="478"/>
          <ac:spMkLst>
            <pc:docMk/>
            <pc:sldMk cId="1982591982" sldId="259"/>
            <ac:spMk id="11" creationId="{4ECA4C5A-352F-419C-BB4D-B7A8DD331B0E}"/>
          </ac:spMkLst>
        </pc:spChg>
        <pc:spChg chg="add mod">
          <ac:chgData name="ZHANG, Qilin" userId="8c5affe2-d187-4fa0-befc-ddf0a307a46d" providerId="ADAL" clId="{3C18FBC0-073F-4B1E-916B-DD11AF587F1E}" dt="2019-07-26T13:13:34.894" v="1159" actId="1076"/>
          <ac:spMkLst>
            <pc:docMk/>
            <pc:sldMk cId="1982591982" sldId="259"/>
            <ac:spMk id="16" creationId="{B740CE44-D2F0-44C4-B817-690C73CE4DAB}"/>
          </ac:spMkLst>
        </pc:spChg>
        <pc:spChg chg="add mod">
          <ac:chgData name="ZHANG, Qilin" userId="8c5affe2-d187-4fa0-befc-ddf0a307a46d" providerId="ADAL" clId="{3C18FBC0-073F-4B1E-916B-DD11AF587F1E}" dt="2019-07-26T13:13:32.107" v="1158" actId="1076"/>
          <ac:spMkLst>
            <pc:docMk/>
            <pc:sldMk cId="1982591982" sldId="259"/>
            <ac:spMk id="17" creationId="{FF809ACB-7468-4EA7-A770-4752F8DC174E}"/>
          </ac:spMkLst>
        </pc:spChg>
        <pc:spChg chg="add mod">
          <ac:chgData name="ZHANG, Qilin" userId="8c5affe2-d187-4fa0-befc-ddf0a307a46d" providerId="ADAL" clId="{3C18FBC0-073F-4B1E-916B-DD11AF587F1E}" dt="2019-07-26T12:58:10.182" v="1155" actId="164"/>
          <ac:spMkLst>
            <pc:docMk/>
            <pc:sldMk cId="1982591982" sldId="259"/>
            <ac:spMk id="18" creationId="{62CEA608-41BA-4597-BABA-BCD554DCF7F5}"/>
          </ac:spMkLst>
        </pc:spChg>
        <pc:spChg chg="add mod">
          <ac:chgData name="ZHANG, Qilin" userId="8c5affe2-d187-4fa0-befc-ddf0a307a46d" providerId="ADAL" clId="{3C18FBC0-073F-4B1E-916B-DD11AF587F1E}" dt="2019-07-26T13:12:37.458" v="1157" actId="1076"/>
          <ac:spMkLst>
            <pc:docMk/>
            <pc:sldMk cId="1982591982" sldId="259"/>
            <ac:spMk id="19" creationId="{F499D895-059A-4663-8E5D-5E683C736FA0}"/>
          </ac:spMkLst>
        </pc:spChg>
        <pc:spChg chg="add mod">
          <ac:chgData name="ZHANG, Qilin" userId="8c5affe2-d187-4fa0-befc-ddf0a307a46d" providerId="ADAL" clId="{3C18FBC0-073F-4B1E-916B-DD11AF587F1E}" dt="2019-07-26T12:58:10.182" v="1155" actId="164"/>
          <ac:spMkLst>
            <pc:docMk/>
            <pc:sldMk cId="1982591982" sldId="259"/>
            <ac:spMk id="25" creationId="{1C978822-CD3E-409D-A553-C341BC3BF97D}"/>
          </ac:spMkLst>
        </pc:spChg>
        <pc:spChg chg="add mod">
          <ac:chgData name="ZHANG, Qilin" userId="8c5affe2-d187-4fa0-befc-ddf0a307a46d" providerId="ADAL" clId="{3C18FBC0-073F-4B1E-916B-DD11AF587F1E}" dt="2019-07-26T12:58:10.182" v="1155" actId="164"/>
          <ac:spMkLst>
            <pc:docMk/>
            <pc:sldMk cId="1982591982" sldId="259"/>
            <ac:spMk id="54" creationId="{AB4EBE99-1631-4E71-9051-1F1393D05DCE}"/>
          </ac:spMkLst>
        </pc:spChg>
        <pc:spChg chg="add mod">
          <ac:chgData name="ZHANG, Qilin" userId="8c5affe2-d187-4fa0-befc-ddf0a307a46d" providerId="ADAL" clId="{3C18FBC0-073F-4B1E-916B-DD11AF587F1E}" dt="2019-07-26T12:58:10.182" v="1155" actId="164"/>
          <ac:spMkLst>
            <pc:docMk/>
            <pc:sldMk cId="1982591982" sldId="259"/>
            <ac:spMk id="55" creationId="{E04E8584-413D-4F84-920B-7EA9581DD0C0}"/>
          </ac:spMkLst>
        </pc:spChg>
        <pc:spChg chg="add mod">
          <ac:chgData name="ZHANG, Qilin" userId="8c5affe2-d187-4fa0-befc-ddf0a307a46d" providerId="ADAL" clId="{3C18FBC0-073F-4B1E-916B-DD11AF587F1E}" dt="2019-07-26T12:58:10.182" v="1155" actId="164"/>
          <ac:spMkLst>
            <pc:docMk/>
            <pc:sldMk cId="1982591982" sldId="259"/>
            <ac:spMk id="82" creationId="{A784A99B-EA1E-4823-AB26-22271AF3DFE8}"/>
          </ac:spMkLst>
        </pc:spChg>
        <pc:grpChg chg="add mod">
          <ac:chgData name="ZHANG, Qilin" userId="8c5affe2-d187-4fa0-befc-ddf0a307a46d" providerId="ADAL" clId="{3C18FBC0-073F-4B1E-916B-DD11AF587F1E}" dt="2019-07-26T12:58:10.182" v="1155" actId="164"/>
          <ac:grpSpMkLst>
            <pc:docMk/>
            <pc:sldMk cId="1982591982" sldId="259"/>
            <ac:grpSpMk id="97" creationId="{EB35A165-88AD-4331-8F94-6E8E04B02A0B}"/>
          </ac:grpSpMkLst>
        </pc:grpChg>
        <pc:graphicFrameChg chg="add del mod">
          <ac:chgData name="ZHANG, Qilin" userId="8c5affe2-d187-4fa0-befc-ddf0a307a46d" providerId="ADAL" clId="{3C18FBC0-073F-4B1E-916B-DD11AF587F1E}" dt="2019-07-26T12:38:10.227" v="627" actId="478"/>
          <ac:graphicFrameMkLst>
            <pc:docMk/>
            <pc:sldMk cId="1982591982" sldId="259"/>
            <ac:graphicFrameMk id="8" creationId="{776FC6AA-54EE-4061-8417-80C9C5E8297E}"/>
          </ac:graphicFrameMkLst>
        </pc:graphicFrameChg>
        <pc:cxnChg chg="add mod">
          <ac:chgData name="ZHANG, Qilin" userId="8c5affe2-d187-4fa0-befc-ddf0a307a46d" providerId="ADAL" clId="{3C18FBC0-073F-4B1E-916B-DD11AF587F1E}" dt="2019-07-26T13:12:30.163" v="1156" actId="1076"/>
          <ac:cxnSpMkLst>
            <pc:docMk/>
            <pc:sldMk cId="1982591982" sldId="259"/>
            <ac:cxnSpMk id="13" creationId="{812ED048-520D-4287-909D-0A34186AFF10}"/>
          </ac:cxnSpMkLst>
        </pc:cxnChg>
        <pc:cxnChg chg="add mod">
          <ac:chgData name="ZHANG, Qilin" userId="8c5affe2-d187-4fa0-befc-ddf0a307a46d" providerId="ADAL" clId="{3C18FBC0-073F-4B1E-916B-DD11AF587F1E}" dt="2019-07-26T13:12:37.458" v="1157" actId="1076"/>
          <ac:cxnSpMkLst>
            <pc:docMk/>
            <pc:sldMk cId="1982591982" sldId="259"/>
            <ac:cxnSpMk id="14" creationId="{7752779B-8790-4295-A17F-0AE96C677702}"/>
          </ac:cxnSpMkLst>
        </pc:cxnChg>
        <pc:cxnChg chg="add mod">
          <ac:chgData name="ZHANG, Qilin" userId="8c5affe2-d187-4fa0-befc-ddf0a307a46d" providerId="ADAL" clId="{3C18FBC0-073F-4B1E-916B-DD11AF587F1E}" dt="2019-07-26T12:58:10.182" v="1155" actId="164"/>
          <ac:cxnSpMkLst>
            <pc:docMk/>
            <pc:sldMk cId="1982591982" sldId="259"/>
            <ac:cxnSpMk id="20" creationId="{5335AAA2-48E2-43E9-834D-3CB5645552AE}"/>
          </ac:cxnSpMkLst>
        </pc:cxnChg>
        <pc:cxnChg chg="add mod">
          <ac:chgData name="ZHANG, Qilin" userId="8c5affe2-d187-4fa0-befc-ddf0a307a46d" providerId="ADAL" clId="{3C18FBC0-073F-4B1E-916B-DD11AF587F1E}" dt="2019-07-26T13:12:37.458" v="1157" actId="1076"/>
          <ac:cxnSpMkLst>
            <pc:docMk/>
            <pc:sldMk cId="1982591982" sldId="259"/>
            <ac:cxnSpMk id="22" creationId="{22BB035C-B17E-4FF8-B033-171554AFC596}"/>
          </ac:cxnSpMkLst>
        </pc:cxnChg>
        <pc:cxnChg chg="add mod">
          <ac:chgData name="ZHANG, Qilin" userId="8c5affe2-d187-4fa0-befc-ddf0a307a46d" providerId="ADAL" clId="{3C18FBC0-073F-4B1E-916B-DD11AF587F1E}" dt="2019-07-26T12:58:10.182" v="1155" actId="164"/>
          <ac:cxnSpMkLst>
            <pc:docMk/>
            <pc:sldMk cId="1982591982" sldId="259"/>
            <ac:cxnSpMk id="42" creationId="{5D348E7B-B245-44A7-990D-CC8369C7A67A}"/>
          </ac:cxnSpMkLst>
        </pc:cxnChg>
        <pc:cxnChg chg="add mod">
          <ac:chgData name="ZHANG, Qilin" userId="8c5affe2-d187-4fa0-befc-ddf0a307a46d" providerId="ADAL" clId="{3C18FBC0-073F-4B1E-916B-DD11AF587F1E}" dt="2019-07-26T12:58:10.182" v="1155" actId="164"/>
          <ac:cxnSpMkLst>
            <pc:docMk/>
            <pc:sldMk cId="1982591982" sldId="259"/>
            <ac:cxnSpMk id="43" creationId="{A450FDC8-0BAF-4548-8035-C410F5173F99}"/>
          </ac:cxnSpMkLst>
        </pc:cxnChg>
        <pc:cxnChg chg="add mod">
          <ac:chgData name="ZHANG, Qilin" userId="8c5affe2-d187-4fa0-befc-ddf0a307a46d" providerId="ADAL" clId="{3C18FBC0-073F-4B1E-916B-DD11AF587F1E}" dt="2019-07-26T12:58:10.182" v="1155" actId="164"/>
          <ac:cxnSpMkLst>
            <pc:docMk/>
            <pc:sldMk cId="1982591982" sldId="259"/>
            <ac:cxnSpMk id="79" creationId="{B3ABA5A9-9035-41C1-AB92-A7F7A3EFC1B5}"/>
          </ac:cxnSpMkLst>
        </pc:cxnChg>
      </pc:sldChg>
      <pc:sldChg chg="add">
        <pc:chgData name="ZHANG, Qilin" userId="8c5affe2-d187-4fa0-befc-ddf0a307a46d" providerId="ADAL" clId="{3C18FBC0-073F-4B1E-916B-DD11AF587F1E}" dt="2019-07-31T14:34:22.688" v="1161"/>
        <pc:sldMkLst>
          <pc:docMk/>
          <pc:sldMk cId="100328336" sldId="26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83FAE-351A-48E7-91FA-5A82A9033375}" type="doc">
      <dgm:prSet loTypeId="urn:microsoft.com/office/officeart/2005/8/layout/cycle1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F061ABB7-D05B-4B31-B053-1D833D989A66}">
      <dgm:prSet phldrT="[Text]"/>
      <dgm:spPr/>
      <dgm:t>
        <a:bodyPr/>
        <a:lstStyle/>
        <a:p>
          <a:r>
            <a:rPr lang="fr-FR" dirty="0"/>
            <a:t>Bug</a:t>
          </a:r>
        </a:p>
      </dgm:t>
    </dgm:pt>
    <dgm:pt modelId="{D4128C16-0B8D-4CFC-B12F-A49B917BD7AA}" type="parTrans" cxnId="{529CCAAD-4B09-41CC-979D-9560E378223C}">
      <dgm:prSet/>
      <dgm:spPr/>
      <dgm:t>
        <a:bodyPr/>
        <a:lstStyle/>
        <a:p>
          <a:endParaRPr lang="fr-FR"/>
        </a:p>
      </dgm:t>
    </dgm:pt>
    <dgm:pt modelId="{6F948CA8-9687-4B25-A2D6-39BB941685C6}" type="sibTrans" cxnId="{529CCAAD-4B09-41CC-979D-9560E378223C}">
      <dgm:prSet/>
      <dgm:spPr/>
      <dgm:t>
        <a:bodyPr/>
        <a:lstStyle/>
        <a:p>
          <a:endParaRPr lang="fr-FR"/>
        </a:p>
      </dgm:t>
    </dgm:pt>
    <dgm:pt modelId="{CCE591E1-BD29-4D64-8B3A-E26D687DE8A6}">
      <dgm:prSet phldrT="[Text]"/>
      <dgm:spPr/>
      <dgm:t>
        <a:bodyPr/>
        <a:lstStyle/>
        <a:p>
          <a:r>
            <a:rPr lang="fr-FR" dirty="0" err="1"/>
            <a:t>Submit</a:t>
          </a:r>
          <a:r>
            <a:rPr lang="fr-FR" dirty="0"/>
            <a:t> code sur 3 branches</a:t>
          </a:r>
        </a:p>
      </dgm:t>
    </dgm:pt>
    <dgm:pt modelId="{3B4F9171-B478-4191-948F-E584B6AF2AD6}" type="parTrans" cxnId="{1082DFD7-2133-4D01-838E-4C2C8F46E68A}">
      <dgm:prSet/>
      <dgm:spPr/>
      <dgm:t>
        <a:bodyPr/>
        <a:lstStyle/>
        <a:p>
          <a:endParaRPr lang="fr-FR"/>
        </a:p>
      </dgm:t>
    </dgm:pt>
    <dgm:pt modelId="{4EAB0A27-437C-4018-81A4-96B353D618FE}" type="sibTrans" cxnId="{1082DFD7-2133-4D01-838E-4C2C8F46E68A}">
      <dgm:prSet/>
      <dgm:spPr/>
      <dgm:t>
        <a:bodyPr/>
        <a:lstStyle/>
        <a:p>
          <a:endParaRPr lang="fr-FR"/>
        </a:p>
      </dgm:t>
    </dgm:pt>
    <dgm:pt modelId="{24654D43-32D1-4BB9-8185-3FC792494748}">
      <dgm:prSet phldrT="[Text]"/>
      <dgm:spPr/>
      <dgm:t>
        <a:bodyPr/>
        <a:lstStyle/>
        <a:p>
          <a:r>
            <a:rPr lang="fr-FR" dirty="0" err="1"/>
            <a:t>Build</a:t>
          </a:r>
          <a:r>
            <a:rPr lang="fr-FR" dirty="0"/>
            <a:t> sur 3 branches</a:t>
          </a:r>
        </a:p>
      </dgm:t>
    </dgm:pt>
    <dgm:pt modelId="{6BDAFE56-0571-41A3-A309-C049ED8C5A43}" type="parTrans" cxnId="{AB7EC804-C9FF-411D-8267-258111495299}">
      <dgm:prSet/>
      <dgm:spPr/>
      <dgm:t>
        <a:bodyPr/>
        <a:lstStyle/>
        <a:p>
          <a:endParaRPr lang="fr-FR"/>
        </a:p>
      </dgm:t>
    </dgm:pt>
    <dgm:pt modelId="{B0A5B52E-420D-44DC-A755-0C4FBD87FD0F}" type="sibTrans" cxnId="{AB7EC804-C9FF-411D-8267-258111495299}">
      <dgm:prSet/>
      <dgm:spPr/>
      <dgm:t>
        <a:bodyPr/>
        <a:lstStyle/>
        <a:p>
          <a:endParaRPr lang="fr-FR"/>
        </a:p>
      </dgm:t>
    </dgm:pt>
    <dgm:pt modelId="{7F2CFA50-982A-4ECA-B62E-CE1F4C6B0C8E}">
      <dgm:prSet phldrT="[Text]"/>
      <dgm:spPr/>
      <dgm:t>
        <a:bodyPr/>
        <a:lstStyle/>
        <a:p>
          <a:r>
            <a:rPr lang="fr-FR" dirty="0"/>
            <a:t>Time 2 (+6 h)</a:t>
          </a:r>
        </a:p>
      </dgm:t>
    </dgm:pt>
    <dgm:pt modelId="{ED04F9DA-52B4-4686-B85D-15A417535508}" type="parTrans" cxnId="{8B4DB46D-B66A-4924-A04E-4684B96E829C}">
      <dgm:prSet/>
      <dgm:spPr/>
      <dgm:t>
        <a:bodyPr/>
        <a:lstStyle/>
        <a:p>
          <a:endParaRPr lang="fr-FR"/>
        </a:p>
      </dgm:t>
    </dgm:pt>
    <dgm:pt modelId="{366005BC-6BA6-4EDA-B917-6264E6A26305}" type="sibTrans" cxnId="{8B4DB46D-B66A-4924-A04E-4684B96E829C}">
      <dgm:prSet/>
      <dgm:spPr/>
      <dgm:t>
        <a:bodyPr/>
        <a:lstStyle/>
        <a:p>
          <a:endParaRPr lang="fr-FR"/>
        </a:p>
      </dgm:t>
    </dgm:pt>
    <dgm:pt modelId="{140378CE-8CD2-49FB-B06E-8F6E97AB86E2}">
      <dgm:prSet phldrT="[Text]"/>
      <dgm:spPr/>
      <dgm:t>
        <a:bodyPr/>
        <a:lstStyle/>
        <a:p>
          <a:r>
            <a:rPr lang="fr-FR" dirty="0"/>
            <a:t>Test sur une seul branche </a:t>
          </a:r>
          <a:r>
            <a:rPr lang="fr-FR" b="1" dirty="0">
              <a:solidFill>
                <a:srgbClr val="FF0000"/>
              </a:solidFill>
            </a:rPr>
            <a:t>PI</a:t>
          </a:r>
        </a:p>
      </dgm:t>
    </dgm:pt>
    <dgm:pt modelId="{234B0EB0-49A5-4985-8094-1A778E0AECBB}" type="parTrans" cxnId="{46E80BCD-E8A4-4DBD-AC35-664949322172}">
      <dgm:prSet/>
      <dgm:spPr/>
      <dgm:t>
        <a:bodyPr/>
        <a:lstStyle/>
        <a:p>
          <a:endParaRPr lang="fr-FR"/>
        </a:p>
      </dgm:t>
    </dgm:pt>
    <dgm:pt modelId="{92FF30FE-4610-4B46-B9EA-00D390E45D81}" type="sibTrans" cxnId="{46E80BCD-E8A4-4DBD-AC35-664949322172}">
      <dgm:prSet/>
      <dgm:spPr>
        <a:solidFill>
          <a:srgbClr val="C00000"/>
        </a:solidFill>
      </dgm:spPr>
      <dgm:t>
        <a:bodyPr/>
        <a:lstStyle/>
        <a:p>
          <a:endParaRPr lang="fr-FR"/>
        </a:p>
      </dgm:t>
    </dgm:pt>
    <dgm:pt modelId="{4C2C475B-9656-43C8-BC8D-F6E18B3749D6}">
      <dgm:prSet phldrT="[Text]"/>
      <dgm:spPr/>
      <dgm:t>
        <a:bodyPr/>
        <a:lstStyle/>
        <a:p>
          <a:r>
            <a:rPr lang="fr-FR" dirty="0"/>
            <a:t>Fix bug</a:t>
          </a:r>
        </a:p>
      </dgm:t>
    </dgm:pt>
    <dgm:pt modelId="{09ECC05C-6AA3-4C36-B97E-824D278EB637}" type="sibTrans" cxnId="{005B763A-5991-4975-8977-D97560AB7039}">
      <dgm:prSet/>
      <dgm:spPr/>
      <dgm:t>
        <a:bodyPr/>
        <a:lstStyle/>
        <a:p>
          <a:endParaRPr lang="fr-FR"/>
        </a:p>
      </dgm:t>
    </dgm:pt>
    <dgm:pt modelId="{49A84A9E-90C8-4685-988F-37DB9DC627B0}" type="parTrans" cxnId="{005B763A-5991-4975-8977-D97560AB7039}">
      <dgm:prSet/>
      <dgm:spPr/>
      <dgm:t>
        <a:bodyPr/>
        <a:lstStyle/>
        <a:p>
          <a:endParaRPr lang="fr-FR"/>
        </a:p>
      </dgm:t>
    </dgm:pt>
    <dgm:pt modelId="{CDD7D378-312D-4C71-9105-296B151790F2}">
      <dgm:prSet phldrT="[Text]"/>
      <dgm:spPr/>
      <dgm:t>
        <a:bodyPr/>
        <a:lstStyle/>
        <a:p>
          <a:r>
            <a:rPr lang="fr-FR" dirty="0"/>
            <a:t>Time1</a:t>
          </a:r>
        </a:p>
      </dgm:t>
    </dgm:pt>
    <dgm:pt modelId="{A682DAD3-0400-4AE1-828B-B597C3400267}" type="sibTrans" cxnId="{0F1AAE18-56BD-4713-B3AD-B97182E8CF29}">
      <dgm:prSet/>
      <dgm:spPr/>
      <dgm:t>
        <a:bodyPr/>
        <a:lstStyle/>
        <a:p>
          <a:endParaRPr lang="fr-FR"/>
        </a:p>
      </dgm:t>
    </dgm:pt>
    <dgm:pt modelId="{356E776F-1A49-42EC-8AA3-4FA72EA1DBB5}" type="parTrans" cxnId="{0F1AAE18-56BD-4713-B3AD-B97182E8CF29}">
      <dgm:prSet/>
      <dgm:spPr/>
      <dgm:t>
        <a:bodyPr/>
        <a:lstStyle/>
        <a:p>
          <a:endParaRPr lang="fr-FR"/>
        </a:p>
      </dgm:t>
    </dgm:pt>
    <dgm:pt modelId="{8F4A0543-7D4A-401A-A5B0-2739C43DBC7B}">
      <dgm:prSet/>
      <dgm:spPr/>
      <dgm:t>
        <a:bodyPr/>
        <a:lstStyle/>
        <a:p>
          <a:r>
            <a:rPr lang="fr-FR" dirty="0"/>
            <a:t>Time 3</a:t>
          </a:r>
        </a:p>
      </dgm:t>
    </dgm:pt>
    <dgm:pt modelId="{F985B625-D23E-465E-97C8-F230956D2D03}" type="parTrans" cxnId="{2A2D677E-177F-45CB-9C5A-778AEB61B562}">
      <dgm:prSet/>
      <dgm:spPr/>
      <dgm:t>
        <a:bodyPr/>
        <a:lstStyle/>
        <a:p>
          <a:endParaRPr lang="fr-FR"/>
        </a:p>
      </dgm:t>
    </dgm:pt>
    <dgm:pt modelId="{B351440C-10CB-4CED-AADD-9A57EE46A44E}" type="sibTrans" cxnId="{2A2D677E-177F-45CB-9C5A-778AEB61B562}">
      <dgm:prSet/>
      <dgm:spPr/>
      <dgm:t>
        <a:bodyPr/>
        <a:lstStyle/>
        <a:p>
          <a:endParaRPr lang="fr-FR"/>
        </a:p>
      </dgm:t>
    </dgm:pt>
    <dgm:pt modelId="{1FADA450-9389-48A3-8163-B27F41862ED0}" type="pres">
      <dgm:prSet presAssocID="{54083FAE-351A-48E7-91FA-5A82A9033375}" presName="cycle" presStyleCnt="0">
        <dgm:presLayoutVars>
          <dgm:dir/>
          <dgm:resizeHandles val="exact"/>
        </dgm:presLayoutVars>
      </dgm:prSet>
      <dgm:spPr/>
    </dgm:pt>
    <dgm:pt modelId="{32C76BB4-EE59-4AA9-A12F-192C4E893000}" type="pres">
      <dgm:prSet presAssocID="{F061ABB7-D05B-4B31-B053-1D833D989A66}" presName="dummy" presStyleCnt="0"/>
      <dgm:spPr/>
    </dgm:pt>
    <dgm:pt modelId="{96E21DDC-C3BE-4F64-A81C-5B0933982057}" type="pres">
      <dgm:prSet presAssocID="{F061ABB7-D05B-4B31-B053-1D833D989A66}" presName="node" presStyleLbl="revTx" presStyleIdx="0" presStyleCnt="5" custRadScaleRad="93141" custRadScaleInc="3243">
        <dgm:presLayoutVars>
          <dgm:bulletEnabled val="1"/>
        </dgm:presLayoutVars>
      </dgm:prSet>
      <dgm:spPr/>
    </dgm:pt>
    <dgm:pt modelId="{EC30FE9E-43B5-428B-8DA7-9A6CB84522DF}" type="pres">
      <dgm:prSet presAssocID="{6F948CA8-9687-4B25-A2D6-39BB941685C6}" presName="sibTrans" presStyleLbl="node1" presStyleIdx="0" presStyleCnt="5"/>
      <dgm:spPr/>
    </dgm:pt>
    <dgm:pt modelId="{1E924DDF-C40D-42C0-9F28-0B8AF77D5409}" type="pres">
      <dgm:prSet presAssocID="{4C2C475B-9656-43C8-BC8D-F6E18B3749D6}" presName="dummy" presStyleCnt="0"/>
      <dgm:spPr/>
    </dgm:pt>
    <dgm:pt modelId="{4E4168AB-22C0-4DFE-BA9D-A0D8E838D832}" type="pres">
      <dgm:prSet presAssocID="{4C2C475B-9656-43C8-BC8D-F6E18B3749D6}" presName="node" presStyleLbl="revTx" presStyleIdx="1" presStyleCnt="5">
        <dgm:presLayoutVars>
          <dgm:bulletEnabled val="1"/>
        </dgm:presLayoutVars>
      </dgm:prSet>
      <dgm:spPr/>
    </dgm:pt>
    <dgm:pt modelId="{D7D968A2-F156-4DFD-A6DA-44DB1B3DB128}" type="pres">
      <dgm:prSet presAssocID="{09ECC05C-6AA3-4C36-B97E-824D278EB637}" presName="sibTrans" presStyleLbl="node1" presStyleIdx="1" presStyleCnt="5"/>
      <dgm:spPr/>
    </dgm:pt>
    <dgm:pt modelId="{5BEBDBAC-E772-4D6E-94E8-D452038D3570}" type="pres">
      <dgm:prSet presAssocID="{CCE591E1-BD29-4D64-8B3A-E26D687DE8A6}" presName="dummy" presStyleCnt="0"/>
      <dgm:spPr/>
    </dgm:pt>
    <dgm:pt modelId="{CB2FF139-C0A1-40A8-96A7-ACD9AEB038E7}" type="pres">
      <dgm:prSet presAssocID="{CCE591E1-BD29-4D64-8B3A-E26D687DE8A6}" presName="node" presStyleLbl="revTx" presStyleIdx="2" presStyleCnt="5">
        <dgm:presLayoutVars>
          <dgm:bulletEnabled val="1"/>
        </dgm:presLayoutVars>
      </dgm:prSet>
      <dgm:spPr/>
    </dgm:pt>
    <dgm:pt modelId="{2E9880A4-3353-4F55-AEC3-536F8F560AC3}" type="pres">
      <dgm:prSet presAssocID="{4EAB0A27-437C-4018-81A4-96B353D618FE}" presName="sibTrans" presStyleLbl="node1" presStyleIdx="2" presStyleCnt="5"/>
      <dgm:spPr/>
    </dgm:pt>
    <dgm:pt modelId="{99CBEB4E-9072-457B-8E5A-F496677EB937}" type="pres">
      <dgm:prSet presAssocID="{24654D43-32D1-4BB9-8185-3FC792494748}" presName="dummy" presStyleCnt="0"/>
      <dgm:spPr/>
    </dgm:pt>
    <dgm:pt modelId="{9C607042-71A9-46B4-8373-801EB95F238A}" type="pres">
      <dgm:prSet presAssocID="{24654D43-32D1-4BB9-8185-3FC792494748}" presName="node" presStyleLbl="revTx" presStyleIdx="3" presStyleCnt="5" custScaleX="119090">
        <dgm:presLayoutVars>
          <dgm:bulletEnabled val="1"/>
        </dgm:presLayoutVars>
      </dgm:prSet>
      <dgm:spPr/>
    </dgm:pt>
    <dgm:pt modelId="{0FAB5AAC-0AA4-42BC-8E26-673A29BA323F}" type="pres">
      <dgm:prSet presAssocID="{B0A5B52E-420D-44DC-A755-0C4FBD87FD0F}" presName="sibTrans" presStyleLbl="node1" presStyleIdx="3" presStyleCnt="5"/>
      <dgm:spPr/>
    </dgm:pt>
    <dgm:pt modelId="{46ABA76C-85BB-477D-B76E-B609D31CAE19}" type="pres">
      <dgm:prSet presAssocID="{140378CE-8CD2-49FB-B06E-8F6E97AB86E2}" presName="dummy" presStyleCnt="0"/>
      <dgm:spPr/>
    </dgm:pt>
    <dgm:pt modelId="{00B8FF04-CABA-49C1-8892-3271D78A2BFB}" type="pres">
      <dgm:prSet presAssocID="{140378CE-8CD2-49FB-B06E-8F6E97AB86E2}" presName="node" presStyleLbl="revTx" presStyleIdx="4" presStyleCnt="5" custScaleX="147372" custRadScaleRad="102015" custRadScaleInc="-18390">
        <dgm:presLayoutVars>
          <dgm:bulletEnabled val="1"/>
        </dgm:presLayoutVars>
      </dgm:prSet>
      <dgm:spPr/>
    </dgm:pt>
    <dgm:pt modelId="{6B8FEC5C-383E-4D3C-9964-A6AB0AE9488A}" type="pres">
      <dgm:prSet presAssocID="{92FF30FE-4610-4B46-B9EA-00D390E45D81}" presName="sibTrans" presStyleLbl="node1" presStyleIdx="4" presStyleCnt="5" custLinFactNeighborX="2552" custLinFactNeighborY="6110"/>
      <dgm:spPr/>
    </dgm:pt>
  </dgm:ptLst>
  <dgm:cxnLst>
    <dgm:cxn modelId="{AB7EC804-C9FF-411D-8267-258111495299}" srcId="{54083FAE-351A-48E7-91FA-5A82A9033375}" destId="{24654D43-32D1-4BB9-8185-3FC792494748}" srcOrd="3" destOrd="0" parTransId="{6BDAFE56-0571-41A3-A309-C049ED8C5A43}" sibTransId="{B0A5B52E-420D-44DC-A755-0C4FBD87FD0F}"/>
    <dgm:cxn modelId="{CE175210-9691-49C7-B183-40BC7DF35AF9}" type="presOf" srcId="{4C2C475B-9656-43C8-BC8D-F6E18B3749D6}" destId="{4E4168AB-22C0-4DFE-BA9D-A0D8E838D832}" srcOrd="0" destOrd="0" presId="urn:microsoft.com/office/officeart/2005/8/layout/cycle1"/>
    <dgm:cxn modelId="{0F1AAE18-56BD-4713-B3AD-B97182E8CF29}" srcId="{4C2C475B-9656-43C8-BC8D-F6E18B3749D6}" destId="{CDD7D378-312D-4C71-9105-296B151790F2}" srcOrd="0" destOrd="0" parTransId="{356E776F-1A49-42EC-8AA3-4FA72EA1DBB5}" sibTransId="{A682DAD3-0400-4AE1-828B-B597C3400267}"/>
    <dgm:cxn modelId="{A2335530-A15B-4741-BA9A-FCAB7558404D}" type="presOf" srcId="{CCE591E1-BD29-4D64-8B3A-E26D687DE8A6}" destId="{CB2FF139-C0A1-40A8-96A7-ACD9AEB038E7}" srcOrd="0" destOrd="0" presId="urn:microsoft.com/office/officeart/2005/8/layout/cycle1"/>
    <dgm:cxn modelId="{005B763A-5991-4975-8977-D97560AB7039}" srcId="{54083FAE-351A-48E7-91FA-5A82A9033375}" destId="{4C2C475B-9656-43C8-BC8D-F6E18B3749D6}" srcOrd="1" destOrd="0" parTransId="{49A84A9E-90C8-4685-988F-37DB9DC627B0}" sibTransId="{09ECC05C-6AA3-4C36-B97E-824D278EB637}"/>
    <dgm:cxn modelId="{8B4DB46D-B66A-4924-A04E-4684B96E829C}" srcId="{24654D43-32D1-4BB9-8185-3FC792494748}" destId="{7F2CFA50-982A-4ECA-B62E-CE1F4C6B0C8E}" srcOrd="0" destOrd="0" parTransId="{ED04F9DA-52B4-4686-B85D-15A417535508}" sibTransId="{366005BC-6BA6-4EDA-B917-6264E6A26305}"/>
    <dgm:cxn modelId="{8FC4A371-C48C-4288-BA93-E5CCBCB783DB}" type="presOf" srcId="{92FF30FE-4610-4B46-B9EA-00D390E45D81}" destId="{6B8FEC5C-383E-4D3C-9964-A6AB0AE9488A}" srcOrd="0" destOrd="0" presId="urn:microsoft.com/office/officeart/2005/8/layout/cycle1"/>
    <dgm:cxn modelId="{D6618872-C2AB-4786-AC90-EE6B545C3A3E}" type="presOf" srcId="{B0A5B52E-420D-44DC-A755-0C4FBD87FD0F}" destId="{0FAB5AAC-0AA4-42BC-8E26-673A29BA323F}" srcOrd="0" destOrd="0" presId="urn:microsoft.com/office/officeart/2005/8/layout/cycle1"/>
    <dgm:cxn modelId="{C765EC73-8EED-4E96-9D52-AAE31CCFB348}" type="presOf" srcId="{09ECC05C-6AA3-4C36-B97E-824D278EB637}" destId="{D7D968A2-F156-4DFD-A6DA-44DB1B3DB128}" srcOrd="0" destOrd="0" presId="urn:microsoft.com/office/officeart/2005/8/layout/cycle1"/>
    <dgm:cxn modelId="{15AF027D-BF75-4426-8951-2E4B27033904}" type="presOf" srcId="{140378CE-8CD2-49FB-B06E-8F6E97AB86E2}" destId="{00B8FF04-CABA-49C1-8892-3271D78A2BFB}" srcOrd="0" destOrd="0" presId="urn:microsoft.com/office/officeart/2005/8/layout/cycle1"/>
    <dgm:cxn modelId="{2A2D677E-177F-45CB-9C5A-778AEB61B562}" srcId="{140378CE-8CD2-49FB-B06E-8F6E97AB86E2}" destId="{8F4A0543-7D4A-401A-A5B0-2739C43DBC7B}" srcOrd="0" destOrd="0" parTransId="{F985B625-D23E-465E-97C8-F230956D2D03}" sibTransId="{B351440C-10CB-4CED-AADD-9A57EE46A44E}"/>
    <dgm:cxn modelId="{F86C8D9F-3F34-455F-8355-99F666CA8DEA}" type="presOf" srcId="{6F948CA8-9687-4B25-A2D6-39BB941685C6}" destId="{EC30FE9E-43B5-428B-8DA7-9A6CB84522DF}" srcOrd="0" destOrd="0" presId="urn:microsoft.com/office/officeart/2005/8/layout/cycle1"/>
    <dgm:cxn modelId="{8EF1F0A7-3B44-4C60-8E0E-E894E465C31A}" type="presOf" srcId="{7F2CFA50-982A-4ECA-B62E-CE1F4C6B0C8E}" destId="{9C607042-71A9-46B4-8373-801EB95F238A}" srcOrd="0" destOrd="1" presId="urn:microsoft.com/office/officeart/2005/8/layout/cycle1"/>
    <dgm:cxn modelId="{2C6367A9-F111-4EDB-B033-F5B7EB10B44E}" type="presOf" srcId="{54083FAE-351A-48E7-91FA-5A82A9033375}" destId="{1FADA450-9389-48A3-8163-B27F41862ED0}" srcOrd="0" destOrd="0" presId="urn:microsoft.com/office/officeart/2005/8/layout/cycle1"/>
    <dgm:cxn modelId="{246E87AD-8C46-44B2-967F-A12C3E40A28D}" type="presOf" srcId="{4EAB0A27-437C-4018-81A4-96B353D618FE}" destId="{2E9880A4-3353-4F55-AEC3-536F8F560AC3}" srcOrd="0" destOrd="0" presId="urn:microsoft.com/office/officeart/2005/8/layout/cycle1"/>
    <dgm:cxn modelId="{529CCAAD-4B09-41CC-979D-9560E378223C}" srcId="{54083FAE-351A-48E7-91FA-5A82A9033375}" destId="{F061ABB7-D05B-4B31-B053-1D833D989A66}" srcOrd="0" destOrd="0" parTransId="{D4128C16-0B8D-4CFC-B12F-A49B917BD7AA}" sibTransId="{6F948CA8-9687-4B25-A2D6-39BB941685C6}"/>
    <dgm:cxn modelId="{AACB3EB5-07CB-4FCE-88AC-4DDCD2154698}" type="presOf" srcId="{24654D43-32D1-4BB9-8185-3FC792494748}" destId="{9C607042-71A9-46B4-8373-801EB95F238A}" srcOrd="0" destOrd="0" presId="urn:microsoft.com/office/officeart/2005/8/layout/cycle1"/>
    <dgm:cxn modelId="{031DFFBA-3368-4311-8228-2FA0ACE1B556}" type="presOf" srcId="{CDD7D378-312D-4C71-9105-296B151790F2}" destId="{4E4168AB-22C0-4DFE-BA9D-A0D8E838D832}" srcOrd="0" destOrd="1" presId="urn:microsoft.com/office/officeart/2005/8/layout/cycle1"/>
    <dgm:cxn modelId="{6DB503BE-7393-4FC8-B789-E5A61A54D113}" type="presOf" srcId="{8F4A0543-7D4A-401A-A5B0-2739C43DBC7B}" destId="{00B8FF04-CABA-49C1-8892-3271D78A2BFB}" srcOrd="0" destOrd="1" presId="urn:microsoft.com/office/officeart/2005/8/layout/cycle1"/>
    <dgm:cxn modelId="{46E80BCD-E8A4-4DBD-AC35-664949322172}" srcId="{54083FAE-351A-48E7-91FA-5A82A9033375}" destId="{140378CE-8CD2-49FB-B06E-8F6E97AB86E2}" srcOrd="4" destOrd="0" parTransId="{234B0EB0-49A5-4985-8094-1A778E0AECBB}" sibTransId="{92FF30FE-4610-4B46-B9EA-00D390E45D81}"/>
    <dgm:cxn modelId="{1082DFD7-2133-4D01-838E-4C2C8F46E68A}" srcId="{54083FAE-351A-48E7-91FA-5A82A9033375}" destId="{CCE591E1-BD29-4D64-8B3A-E26D687DE8A6}" srcOrd="2" destOrd="0" parTransId="{3B4F9171-B478-4191-948F-E584B6AF2AD6}" sibTransId="{4EAB0A27-437C-4018-81A4-96B353D618FE}"/>
    <dgm:cxn modelId="{D96E28FF-6B80-45F4-BD93-16EB4B47E47A}" type="presOf" srcId="{F061ABB7-D05B-4B31-B053-1D833D989A66}" destId="{96E21DDC-C3BE-4F64-A81C-5B0933982057}" srcOrd="0" destOrd="0" presId="urn:microsoft.com/office/officeart/2005/8/layout/cycle1"/>
    <dgm:cxn modelId="{449F15E8-493F-4EBF-A925-B6AD58820935}" type="presParOf" srcId="{1FADA450-9389-48A3-8163-B27F41862ED0}" destId="{32C76BB4-EE59-4AA9-A12F-192C4E893000}" srcOrd="0" destOrd="0" presId="urn:microsoft.com/office/officeart/2005/8/layout/cycle1"/>
    <dgm:cxn modelId="{BE933E04-8E8F-48BE-8DD3-1B65E1BCD9A1}" type="presParOf" srcId="{1FADA450-9389-48A3-8163-B27F41862ED0}" destId="{96E21DDC-C3BE-4F64-A81C-5B0933982057}" srcOrd="1" destOrd="0" presId="urn:microsoft.com/office/officeart/2005/8/layout/cycle1"/>
    <dgm:cxn modelId="{9ED8A8E5-1652-4AD8-BD86-75511F110C28}" type="presParOf" srcId="{1FADA450-9389-48A3-8163-B27F41862ED0}" destId="{EC30FE9E-43B5-428B-8DA7-9A6CB84522DF}" srcOrd="2" destOrd="0" presId="urn:microsoft.com/office/officeart/2005/8/layout/cycle1"/>
    <dgm:cxn modelId="{3D64B03C-DAB5-428A-811C-605822C6D149}" type="presParOf" srcId="{1FADA450-9389-48A3-8163-B27F41862ED0}" destId="{1E924DDF-C40D-42C0-9F28-0B8AF77D5409}" srcOrd="3" destOrd="0" presId="urn:microsoft.com/office/officeart/2005/8/layout/cycle1"/>
    <dgm:cxn modelId="{64E3F495-E202-430D-B851-CA5DF78AA87D}" type="presParOf" srcId="{1FADA450-9389-48A3-8163-B27F41862ED0}" destId="{4E4168AB-22C0-4DFE-BA9D-A0D8E838D832}" srcOrd="4" destOrd="0" presId="urn:microsoft.com/office/officeart/2005/8/layout/cycle1"/>
    <dgm:cxn modelId="{D346E3DD-68A2-4A4F-9311-32414116A7FC}" type="presParOf" srcId="{1FADA450-9389-48A3-8163-B27F41862ED0}" destId="{D7D968A2-F156-4DFD-A6DA-44DB1B3DB128}" srcOrd="5" destOrd="0" presId="urn:microsoft.com/office/officeart/2005/8/layout/cycle1"/>
    <dgm:cxn modelId="{31D268CA-2DD4-4E0A-901A-6F42A540F06A}" type="presParOf" srcId="{1FADA450-9389-48A3-8163-B27F41862ED0}" destId="{5BEBDBAC-E772-4D6E-94E8-D452038D3570}" srcOrd="6" destOrd="0" presId="urn:microsoft.com/office/officeart/2005/8/layout/cycle1"/>
    <dgm:cxn modelId="{FF7BECD7-4E86-4FC5-A810-009905675F4B}" type="presParOf" srcId="{1FADA450-9389-48A3-8163-B27F41862ED0}" destId="{CB2FF139-C0A1-40A8-96A7-ACD9AEB038E7}" srcOrd="7" destOrd="0" presId="urn:microsoft.com/office/officeart/2005/8/layout/cycle1"/>
    <dgm:cxn modelId="{E130E956-EB4D-4B74-B2A9-D86C48AC6566}" type="presParOf" srcId="{1FADA450-9389-48A3-8163-B27F41862ED0}" destId="{2E9880A4-3353-4F55-AEC3-536F8F560AC3}" srcOrd="8" destOrd="0" presId="urn:microsoft.com/office/officeart/2005/8/layout/cycle1"/>
    <dgm:cxn modelId="{EF25B239-F5E8-48D4-B00D-7B1DA7509A7E}" type="presParOf" srcId="{1FADA450-9389-48A3-8163-B27F41862ED0}" destId="{99CBEB4E-9072-457B-8E5A-F496677EB937}" srcOrd="9" destOrd="0" presId="urn:microsoft.com/office/officeart/2005/8/layout/cycle1"/>
    <dgm:cxn modelId="{F840791D-986C-48E5-A4BD-E9050BBA9826}" type="presParOf" srcId="{1FADA450-9389-48A3-8163-B27F41862ED0}" destId="{9C607042-71A9-46B4-8373-801EB95F238A}" srcOrd="10" destOrd="0" presId="urn:microsoft.com/office/officeart/2005/8/layout/cycle1"/>
    <dgm:cxn modelId="{506754CD-AC15-4599-AEAD-61938AD71EEF}" type="presParOf" srcId="{1FADA450-9389-48A3-8163-B27F41862ED0}" destId="{0FAB5AAC-0AA4-42BC-8E26-673A29BA323F}" srcOrd="11" destOrd="0" presId="urn:microsoft.com/office/officeart/2005/8/layout/cycle1"/>
    <dgm:cxn modelId="{4F8C5D98-1ED2-4A0B-A3E5-9E1DB3F3F456}" type="presParOf" srcId="{1FADA450-9389-48A3-8163-B27F41862ED0}" destId="{46ABA76C-85BB-477D-B76E-B609D31CAE19}" srcOrd="12" destOrd="0" presId="urn:microsoft.com/office/officeart/2005/8/layout/cycle1"/>
    <dgm:cxn modelId="{7DB13512-29D1-472D-9237-6CD60A6BF8B9}" type="presParOf" srcId="{1FADA450-9389-48A3-8163-B27F41862ED0}" destId="{00B8FF04-CABA-49C1-8892-3271D78A2BFB}" srcOrd="13" destOrd="0" presId="urn:microsoft.com/office/officeart/2005/8/layout/cycle1"/>
    <dgm:cxn modelId="{1B5EE88C-F060-407F-BC7F-621115B48021}" type="presParOf" srcId="{1FADA450-9389-48A3-8163-B27F41862ED0}" destId="{6B8FEC5C-383E-4D3C-9964-A6AB0AE9488A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31A316-0F3A-40DF-B10C-5E2EF1CCE01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F57F0995-1768-4FDE-A2F2-6DECFDDA3988}">
      <dgm:prSet phldrT="[Text]"/>
      <dgm:spPr/>
      <dgm:t>
        <a:bodyPr/>
        <a:lstStyle/>
        <a:p>
          <a:r>
            <a:rPr lang="fr-FR" dirty="0"/>
            <a:t>Portfolio SAP</a:t>
          </a:r>
        </a:p>
      </dgm:t>
    </dgm:pt>
    <dgm:pt modelId="{5AD7DC1F-33CE-405D-B1DF-4160BDF7B606}" type="parTrans" cxnId="{16F296BE-2793-4AE2-A80B-07FDE91FAADE}">
      <dgm:prSet/>
      <dgm:spPr/>
      <dgm:t>
        <a:bodyPr/>
        <a:lstStyle/>
        <a:p>
          <a:endParaRPr lang="fr-FR"/>
        </a:p>
      </dgm:t>
    </dgm:pt>
    <dgm:pt modelId="{0286A1DE-49BC-4885-8169-3BB2A64FC432}" type="sibTrans" cxnId="{16F296BE-2793-4AE2-A80B-07FDE91FAADE}">
      <dgm:prSet/>
      <dgm:spPr/>
      <dgm:t>
        <a:bodyPr/>
        <a:lstStyle/>
        <a:p>
          <a:endParaRPr lang="fr-FR"/>
        </a:p>
      </dgm:t>
    </dgm:pt>
    <dgm:pt modelId="{AF6B8654-FA6D-4F0F-9D4F-9DEFF3E14C6A}">
      <dgm:prSet phldrT="[Text]"/>
      <dgm:spPr/>
      <dgm:t>
        <a:bodyPr/>
        <a:lstStyle/>
        <a:p>
          <a:r>
            <a:rPr lang="fr-FR" dirty="0"/>
            <a:t>ERP et cœur numérique</a:t>
          </a:r>
        </a:p>
      </dgm:t>
    </dgm:pt>
    <dgm:pt modelId="{480F3823-368D-4D58-BD6A-7B61A6B1B01A}" type="parTrans" cxnId="{E51E05B8-6B3E-405A-B675-5FFA3FE9EFE6}">
      <dgm:prSet/>
      <dgm:spPr/>
      <dgm:t>
        <a:bodyPr/>
        <a:lstStyle/>
        <a:p>
          <a:endParaRPr lang="fr-FR"/>
        </a:p>
      </dgm:t>
    </dgm:pt>
    <dgm:pt modelId="{AD5D3771-9DFE-472A-84A6-DAD58F21E1F5}" type="sibTrans" cxnId="{E51E05B8-6B3E-405A-B675-5FFA3FE9EFE6}">
      <dgm:prSet/>
      <dgm:spPr/>
      <dgm:t>
        <a:bodyPr/>
        <a:lstStyle/>
        <a:p>
          <a:endParaRPr lang="fr-FR"/>
        </a:p>
      </dgm:t>
    </dgm:pt>
    <dgm:pt modelId="{CB7A0055-7D35-4AFC-A628-71C114EE30FF}">
      <dgm:prSet phldrT="[Text]"/>
      <dgm:spPr/>
      <dgm:t>
        <a:bodyPr/>
        <a:lstStyle/>
        <a:p>
          <a:r>
            <a:rPr lang="fr-FR" dirty="0"/>
            <a:t>Réseau et gestion des dépenses</a:t>
          </a:r>
        </a:p>
      </dgm:t>
    </dgm:pt>
    <dgm:pt modelId="{8D4DFA32-DE90-4DF0-83AC-B2496E41CF91}" type="parTrans" cxnId="{CB47B6C3-26C1-4781-A883-709B46563C0F}">
      <dgm:prSet/>
      <dgm:spPr/>
      <dgm:t>
        <a:bodyPr/>
        <a:lstStyle/>
        <a:p>
          <a:endParaRPr lang="fr-FR"/>
        </a:p>
      </dgm:t>
    </dgm:pt>
    <dgm:pt modelId="{71C9FA85-0D48-4257-BE5B-211ACF42936C}" type="sibTrans" cxnId="{CB47B6C3-26C1-4781-A883-709B46563C0F}">
      <dgm:prSet/>
      <dgm:spPr/>
      <dgm:t>
        <a:bodyPr/>
        <a:lstStyle/>
        <a:p>
          <a:endParaRPr lang="fr-FR"/>
        </a:p>
      </dgm:t>
    </dgm:pt>
    <dgm:pt modelId="{DA98E814-9BC0-41DF-AE5F-A85F6F4A4652}">
      <dgm:prSet phldrT="[Text]"/>
      <dgm:spPr/>
      <dgm:t>
        <a:bodyPr/>
        <a:lstStyle/>
        <a:p>
          <a:r>
            <a:rPr lang="fr-FR" dirty="0"/>
            <a:t>Chaîne logistique digitale</a:t>
          </a:r>
        </a:p>
      </dgm:t>
    </dgm:pt>
    <dgm:pt modelId="{78ABAE2B-2D1C-466B-AE2F-99EDBABDD754}" type="parTrans" cxnId="{57762515-C9EA-4EEE-A501-0395CFE559A3}">
      <dgm:prSet/>
      <dgm:spPr/>
      <dgm:t>
        <a:bodyPr/>
        <a:lstStyle/>
        <a:p>
          <a:endParaRPr lang="fr-FR"/>
        </a:p>
      </dgm:t>
    </dgm:pt>
    <dgm:pt modelId="{A345F8FB-427B-40FB-B886-CB2F093534AA}" type="sibTrans" cxnId="{57762515-C9EA-4EEE-A501-0395CFE559A3}">
      <dgm:prSet/>
      <dgm:spPr/>
      <dgm:t>
        <a:bodyPr/>
        <a:lstStyle/>
        <a:p>
          <a:endParaRPr lang="fr-FR"/>
        </a:p>
      </dgm:t>
    </dgm:pt>
    <dgm:pt modelId="{F050792A-F144-457B-9BED-7AF85050565E}">
      <dgm:prSet phldrT="[Text]"/>
      <dgm:spPr/>
      <dgm:t>
        <a:bodyPr/>
        <a:lstStyle/>
        <a:p>
          <a:r>
            <a:rPr lang="fr-FR" dirty="0"/>
            <a:t>Gestion de la relation client et expérience client</a:t>
          </a:r>
        </a:p>
      </dgm:t>
    </dgm:pt>
    <dgm:pt modelId="{2AC41ED5-E412-4F1A-8F0F-E98A2C042808}" type="parTrans" cxnId="{4F676800-04CF-40F3-8B0F-A9CF046B72B0}">
      <dgm:prSet/>
      <dgm:spPr/>
      <dgm:t>
        <a:bodyPr/>
        <a:lstStyle/>
        <a:p>
          <a:endParaRPr lang="fr-FR"/>
        </a:p>
      </dgm:t>
    </dgm:pt>
    <dgm:pt modelId="{27E4556E-C536-43FB-A8DE-CFD19A3CCE96}" type="sibTrans" cxnId="{4F676800-04CF-40F3-8B0F-A9CF046B72B0}">
      <dgm:prSet/>
      <dgm:spPr/>
      <dgm:t>
        <a:bodyPr/>
        <a:lstStyle/>
        <a:p>
          <a:endParaRPr lang="fr-FR"/>
        </a:p>
      </dgm:t>
    </dgm:pt>
    <dgm:pt modelId="{1042DF43-E6E4-42C4-9DAE-C68607FE148D}">
      <dgm:prSet phldrT="[Text]"/>
      <dgm:spPr/>
      <dgm:t>
        <a:bodyPr/>
        <a:lstStyle/>
        <a:p>
          <a:r>
            <a:rPr lang="fr-FR" dirty="0"/>
            <a:t>RH et implication du personnel</a:t>
          </a:r>
        </a:p>
      </dgm:t>
    </dgm:pt>
    <dgm:pt modelId="{A9C155A0-F648-4078-852E-502651D23FAC}" type="parTrans" cxnId="{FFB97A33-809B-4450-AFDF-A3015CBD036B}">
      <dgm:prSet/>
      <dgm:spPr/>
      <dgm:t>
        <a:bodyPr/>
        <a:lstStyle/>
        <a:p>
          <a:endParaRPr lang="fr-FR"/>
        </a:p>
      </dgm:t>
    </dgm:pt>
    <dgm:pt modelId="{EDBAFFAB-0ED7-4383-A7AB-2AC483D41F4F}" type="sibTrans" cxnId="{FFB97A33-809B-4450-AFDF-A3015CBD036B}">
      <dgm:prSet/>
      <dgm:spPr/>
      <dgm:t>
        <a:bodyPr/>
        <a:lstStyle/>
        <a:p>
          <a:endParaRPr lang="fr-FR"/>
        </a:p>
      </dgm:t>
    </dgm:pt>
    <dgm:pt modelId="{8B591363-A259-4F20-B019-17B49B9BC2BE}">
      <dgm:prSet phldrT="[Text]"/>
      <dgm:spPr/>
      <dgm:t>
        <a:bodyPr/>
        <a:lstStyle/>
        <a:p>
          <a:r>
            <a:rPr lang="fr-FR" dirty="0"/>
            <a:t>Plateforme digitale</a:t>
          </a:r>
        </a:p>
      </dgm:t>
    </dgm:pt>
    <dgm:pt modelId="{411601FA-4140-4061-B459-729167921E81}" type="parTrans" cxnId="{D7D1C7EB-B095-409A-8230-58C1BBAA2A89}">
      <dgm:prSet/>
      <dgm:spPr/>
      <dgm:t>
        <a:bodyPr/>
        <a:lstStyle/>
        <a:p>
          <a:endParaRPr lang="fr-FR"/>
        </a:p>
      </dgm:t>
    </dgm:pt>
    <dgm:pt modelId="{E23BCD5B-6012-48A6-A668-C428E34749E4}" type="sibTrans" cxnId="{D7D1C7EB-B095-409A-8230-58C1BBAA2A89}">
      <dgm:prSet/>
      <dgm:spPr/>
      <dgm:t>
        <a:bodyPr/>
        <a:lstStyle/>
        <a:p>
          <a:endParaRPr lang="fr-FR"/>
        </a:p>
      </dgm:t>
    </dgm:pt>
    <dgm:pt modelId="{6F6FBF15-E196-458B-9D60-0AF3972F2706}">
      <dgm:prSet phldrT="[Text]"/>
      <dgm:spPr/>
      <dgm:t>
        <a:bodyPr/>
        <a:lstStyle/>
        <a:p>
          <a:r>
            <a:rPr lang="fr-FR" dirty="0"/>
            <a:t>Outils d’analyse</a:t>
          </a:r>
        </a:p>
      </dgm:t>
    </dgm:pt>
    <dgm:pt modelId="{366226B6-FC8C-4635-8C9E-0FB4916A750E}" type="parTrans" cxnId="{1B4636FC-37BF-45DF-8E1E-E5BE1831D535}">
      <dgm:prSet/>
      <dgm:spPr/>
      <dgm:t>
        <a:bodyPr/>
        <a:lstStyle/>
        <a:p>
          <a:endParaRPr lang="fr-FR"/>
        </a:p>
      </dgm:t>
    </dgm:pt>
    <dgm:pt modelId="{3753823B-9253-4597-B9D7-A131C6060018}" type="sibTrans" cxnId="{1B4636FC-37BF-45DF-8E1E-E5BE1831D535}">
      <dgm:prSet/>
      <dgm:spPr/>
      <dgm:t>
        <a:bodyPr/>
        <a:lstStyle/>
        <a:p>
          <a:endParaRPr lang="fr-FR"/>
        </a:p>
      </dgm:t>
    </dgm:pt>
    <dgm:pt modelId="{AB98BAA8-0822-4AE7-ADBF-4C59A73CB32C}">
      <dgm:prSet phldrT="[Text]"/>
      <dgm:spPr/>
      <dgm:t>
        <a:bodyPr/>
        <a:lstStyle/>
        <a:p>
          <a:r>
            <a:rPr lang="fr-FR" dirty="0"/>
            <a:t>Technologies intelligentes</a:t>
          </a:r>
        </a:p>
      </dgm:t>
    </dgm:pt>
    <dgm:pt modelId="{A4A1D2FF-1C8A-41D9-B8A6-2AA5E8570FF8}" type="parTrans" cxnId="{11FC499E-271D-4D28-8A18-AE121FDD191E}">
      <dgm:prSet/>
      <dgm:spPr/>
      <dgm:t>
        <a:bodyPr/>
        <a:lstStyle/>
        <a:p>
          <a:endParaRPr lang="fr-FR"/>
        </a:p>
      </dgm:t>
    </dgm:pt>
    <dgm:pt modelId="{162665C6-4A69-4920-9092-6A264A9D03E8}" type="sibTrans" cxnId="{11FC499E-271D-4D28-8A18-AE121FDD191E}">
      <dgm:prSet/>
      <dgm:spPr/>
      <dgm:t>
        <a:bodyPr/>
        <a:lstStyle/>
        <a:p>
          <a:endParaRPr lang="fr-FR"/>
        </a:p>
      </dgm:t>
    </dgm:pt>
    <dgm:pt modelId="{CDC558C1-EF29-483A-8977-D8A19BE73CAE}">
      <dgm:prSet phldrT="[Text]"/>
      <dgm:spPr/>
      <dgm:t>
        <a:bodyPr/>
        <a:lstStyle/>
        <a:p>
          <a:r>
            <a:rPr lang="fr-FR" dirty="0"/>
            <a:t>SAP S/4HANA Cloud</a:t>
          </a:r>
        </a:p>
      </dgm:t>
    </dgm:pt>
    <dgm:pt modelId="{87EAFEAF-1F90-4C6A-AB4A-18241C21AE3B}" type="parTrans" cxnId="{8CB6CD9C-0D36-43F8-97F3-69CC9F3D5443}">
      <dgm:prSet/>
      <dgm:spPr/>
      <dgm:t>
        <a:bodyPr/>
        <a:lstStyle/>
        <a:p>
          <a:endParaRPr lang="fr-FR"/>
        </a:p>
      </dgm:t>
    </dgm:pt>
    <dgm:pt modelId="{BBAC1362-8BA7-4B90-9E49-300DDBFC1CBC}" type="sibTrans" cxnId="{8CB6CD9C-0D36-43F8-97F3-69CC9F3D5443}">
      <dgm:prSet/>
      <dgm:spPr/>
      <dgm:t>
        <a:bodyPr/>
        <a:lstStyle/>
        <a:p>
          <a:endParaRPr lang="fr-FR"/>
        </a:p>
      </dgm:t>
    </dgm:pt>
    <dgm:pt modelId="{9B506272-3E73-4A1C-9190-8A9248966524}">
      <dgm:prSet phldrT="[Text]"/>
      <dgm:spPr/>
      <dgm:t>
        <a:bodyPr/>
        <a:lstStyle/>
        <a:p>
          <a:r>
            <a:rPr lang="fr-FR" dirty="0"/>
            <a:t>SAP S/4HANA</a:t>
          </a:r>
        </a:p>
      </dgm:t>
    </dgm:pt>
    <dgm:pt modelId="{3F124A1B-C10A-445C-AD60-F37723CAFE28}" type="parTrans" cxnId="{28F4F7EE-068A-4801-9B20-F0F230544996}">
      <dgm:prSet/>
      <dgm:spPr/>
      <dgm:t>
        <a:bodyPr/>
        <a:lstStyle/>
        <a:p>
          <a:endParaRPr lang="fr-FR"/>
        </a:p>
      </dgm:t>
    </dgm:pt>
    <dgm:pt modelId="{8D95313A-77F2-4436-B501-0F6BB0BA75B3}" type="sibTrans" cxnId="{28F4F7EE-068A-4801-9B20-F0F230544996}">
      <dgm:prSet/>
      <dgm:spPr/>
      <dgm:t>
        <a:bodyPr/>
        <a:lstStyle/>
        <a:p>
          <a:endParaRPr lang="fr-FR"/>
        </a:p>
      </dgm:t>
    </dgm:pt>
    <dgm:pt modelId="{39DBA18E-D0D9-40F6-B784-095363AF62BC}">
      <dgm:prSet phldrT="[Text]"/>
      <dgm:spPr/>
      <dgm:t>
        <a:bodyPr/>
        <a:lstStyle/>
        <a:p>
          <a:r>
            <a:rPr lang="fr-FR" dirty="0"/>
            <a:t>ERP Cloud</a:t>
          </a:r>
        </a:p>
      </dgm:t>
    </dgm:pt>
    <dgm:pt modelId="{60EDC8CC-462B-4662-B7BB-29E6CC66B062}" type="parTrans" cxnId="{C2FA43E9-BCA9-4E01-95C9-0F5D74AE80C4}">
      <dgm:prSet/>
      <dgm:spPr/>
      <dgm:t>
        <a:bodyPr/>
        <a:lstStyle/>
        <a:p>
          <a:endParaRPr lang="fr-FR"/>
        </a:p>
      </dgm:t>
    </dgm:pt>
    <dgm:pt modelId="{97723C72-A035-4B7D-AA41-760890A82570}" type="sibTrans" cxnId="{C2FA43E9-BCA9-4E01-95C9-0F5D74AE80C4}">
      <dgm:prSet/>
      <dgm:spPr/>
      <dgm:t>
        <a:bodyPr/>
        <a:lstStyle/>
        <a:p>
          <a:endParaRPr lang="fr-FR"/>
        </a:p>
      </dgm:t>
    </dgm:pt>
    <dgm:pt modelId="{621454A1-CA1B-41BB-B5B8-A2A0C3FA0225}">
      <dgm:prSet phldrT="[Text]"/>
      <dgm:spPr/>
      <dgm:t>
        <a:bodyPr/>
        <a:lstStyle/>
        <a:p>
          <a:r>
            <a:rPr lang="fr-FR" dirty="0"/>
            <a:t>ERP pour PME/ETI</a:t>
          </a:r>
        </a:p>
      </dgm:t>
    </dgm:pt>
    <dgm:pt modelId="{D440507D-9684-4D0D-8D3F-2883D4B26525}" type="parTrans" cxnId="{F06DBD85-4806-438A-87C4-476CF7FF12F4}">
      <dgm:prSet/>
      <dgm:spPr/>
      <dgm:t>
        <a:bodyPr/>
        <a:lstStyle/>
        <a:p>
          <a:endParaRPr lang="fr-FR"/>
        </a:p>
      </dgm:t>
    </dgm:pt>
    <dgm:pt modelId="{4CC53FE8-229B-448D-9E83-13E29115DAEC}" type="sibTrans" cxnId="{F06DBD85-4806-438A-87C4-476CF7FF12F4}">
      <dgm:prSet/>
      <dgm:spPr/>
      <dgm:t>
        <a:bodyPr/>
        <a:lstStyle/>
        <a:p>
          <a:endParaRPr lang="fr-FR"/>
        </a:p>
      </dgm:t>
    </dgm:pt>
    <dgm:pt modelId="{82D23385-EE22-4180-BAE1-952B385A30B6}">
      <dgm:prSet phldrT="[Text]"/>
      <dgm:spPr/>
      <dgm:t>
        <a:bodyPr/>
        <a:lstStyle/>
        <a:p>
          <a:r>
            <a:rPr lang="fr-FR" dirty="0"/>
            <a:t>Gestion financière</a:t>
          </a:r>
        </a:p>
      </dgm:t>
    </dgm:pt>
    <dgm:pt modelId="{C4D944E8-26E0-41B8-B892-AF0C10ED4C62}" type="parTrans" cxnId="{47CCE69E-3675-4FD5-A4BB-05817A1882BE}">
      <dgm:prSet/>
      <dgm:spPr/>
      <dgm:t>
        <a:bodyPr/>
        <a:lstStyle/>
        <a:p>
          <a:endParaRPr lang="fr-FR"/>
        </a:p>
      </dgm:t>
    </dgm:pt>
    <dgm:pt modelId="{91F87430-EA3A-451E-8857-DCB6BEFF66A1}" type="sibTrans" cxnId="{47CCE69E-3675-4FD5-A4BB-05817A1882BE}">
      <dgm:prSet/>
      <dgm:spPr/>
      <dgm:t>
        <a:bodyPr/>
        <a:lstStyle/>
        <a:p>
          <a:endParaRPr lang="fr-FR"/>
        </a:p>
      </dgm:t>
    </dgm:pt>
    <dgm:pt modelId="{F07BAD60-B5C9-4960-87B7-67DF7A148D67}">
      <dgm:prSet phldrT="[Text]"/>
      <dgm:spPr/>
      <dgm:t>
        <a:bodyPr/>
        <a:lstStyle/>
        <a:p>
          <a:r>
            <a:rPr lang="fr-FR" dirty="0"/>
            <a:t>Planification et analyse financières</a:t>
          </a:r>
        </a:p>
      </dgm:t>
    </dgm:pt>
    <dgm:pt modelId="{D871AAE6-E7C1-455E-95A2-FEFB9FD89D88}" type="parTrans" cxnId="{8BD8C2F8-FFED-4F02-8FDC-3299D45DC750}">
      <dgm:prSet/>
      <dgm:spPr/>
      <dgm:t>
        <a:bodyPr/>
        <a:lstStyle/>
        <a:p>
          <a:endParaRPr lang="fr-FR"/>
        </a:p>
      </dgm:t>
    </dgm:pt>
    <dgm:pt modelId="{A829A017-660F-4664-AB06-0D9F5BA063BF}" type="sibTrans" cxnId="{8BD8C2F8-FFED-4F02-8FDC-3299D45DC750}">
      <dgm:prSet/>
      <dgm:spPr/>
      <dgm:t>
        <a:bodyPr/>
        <a:lstStyle/>
        <a:p>
          <a:endParaRPr lang="fr-FR"/>
        </a:p>
      </dgm:t>
    </dgm:pt>
    <dgm:pt modelId="{96A1ACF2-4526-4B0F-90BC-351ABBE12F06}">
      <dgm:prSet phldrT="[Text]"/>
      <dgm:spPr/>
      <dgm:t>
        <a:bodyPr/>
        <a:lstStyle/>
        <a:p>
          <a:r>
            <a:rPr lang="fr-FR" dirty="0"/>
            <a:t>Comptabilité, clôture financière et gestion des taxes</a:t>
          </a:r>
        </a:p>
      </dgm:t>
    </dgm:pt>
    <dgm:pt modelId="{8B242241-DD26-4D97-B841-92BDCDB9C854}" type="parTrans" cxnId="{FFBDD6EC-05BA-453B-933F-BAC8EED575DE}">
      <dgm:prSet/>
      <dgm:spPr/>
      <dgm:t>
        <a:bodyPr/>
        <a:lstStyle/>
        <a:p>
          <a:endParaRPr lang="fr-FR"/>
        </a:p>
      </dgm:t>
    </dgm:pt>
    <dgm:pt modelId="{E5B739A9-5BFE-4F9D-9230-2E45A93E1DF7}" type="sibTrans" cxnId="{FFBDD6EC-05BA-453B-933F-BAC8EED575DE}">
      <dgm:prSet/>
      <dgm:spPr/>
      <dgm:t>
        <a:bodyPr/>
        <a:lstStyle/>
        <a:p>
          <a:endParaRPr lang="fr-FR"/>
        </a:p>
      </dgm:t>
    </dgm:pt>
    <dgm:pt modelId="{9463D5EA-B0B3-4A75-8F6C-35D8FB9DE4C1}">
      <dgm:prSet phldrT="[Text]"/>
      <dgm:spPr/>
      <dgm:t>
        <a:bodyPr/>
        <a:lstStyle/>
        <a:p>
          <a:r>
            <a:rPr lang="fr-FR" dirty="0"/>
            <a:t> Comptabilité fournisseurs et clients</a:t>
          </a:r>
        </a:p>
      </dgm:t>
    </dgm:pt>
    <dgm:pt modelId="{391309FB-E510-4EBC-B681-E5543A98D49D}" type="parTrans" cxnId="{644FDA2C-E08B-4440-BED4-8F5E3925C8A2}">
      <dgm:prSet/>
      <dgm:spPr/>
      <dgm:t>
        <a:bodyPr/>
        <a:lstStyle/>
        <a:p>
          <a:endParaRPr lang="fr-FR"/>
        </a:p>
      </dgm:t>
    </dgm:pt>
    <dgm:pt modelId="{5B80FF86-2166-4517-9139-789AF87BC515}" type="sibTrans" cxnId="{644FDA2C-E08B-4440-BED4-8F5E3925C8A2}">
      <dgm:prSet/>
      <dgm:spPr/>
      <dgm:t>
        <a:bodyPr/>
        <a:lstStyle/>
        <a:p>
          <a:endParaRPr lang="fr-FR"/>
        </a:p>
      </dgm:t>
    </dgm:pt>
    <dgm:pt modelId="{E5019273-8A2C-4C82-AFD7-CF121CEC1A24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28575">
          <a:solidFill>
            <a:srgbClr val="FF0000"/>
          </a:solidFill>
        </a:ln>
      </dgm:spPr>
      <dgm:t>
        <a:bodyPr/>
        <a:lstStyle/>
        <a:p>
          <a:r>
            <a:rPr lang="fr-FR" sz="1400" b="1" i="1" u="none" dirty="0">
              <a:solidFill>
                <a:schemeClr val="tx1">
                  <a:lumMod val="95000"/>
                  <a:lumOff val="5000"/>
                </a:schemeClr>
              </a:solidFill>
            </a:rPr>
            <a:t>SAP Financial Consolidation</a:t>
          </a:r>
        </a:p>
      </dgm:t>
    </dgm:pt>
    <dgm:pt modelId="{987A01C5-2EF0-4302-B728-AF0053E43D9A}" type="parTrans" cxnId="{34B742FC-7FB7-45CE-8AE2-983DB40E6DC9}">
      <dgm:prSet/>
      <dgm:spPr/>
      <dgm:t>
        <a:bodyPr/>
        <a:lstStyle/>
        <a:p>
          <a:endParaRPr lang="fr-FR"/>
        </a:p>
      </dgm:t>
    </dgm:pt>
    <dgm:pt modelId="{4DFA7FC0-5D42-4D85-873C-26F9B7728C81}" type="sibTrans" cxnId="{34B742FC-7FB7-45CE-8AE2-983DB40E6DC9}">
      <dgm:prSet/>
      <dgm:spPr/>
      <dgm:t>
        <a:bodyPr/>
        <a:lstStyle/>
        <a:p>
          <a:endParaRPr lang="fr-FR"/>
        </a:p>
      </dgm:t>
    </dgm:pt>
    <dgm:pt modelId="{56664CCA-E851-48B8-8C54-6EE427C80F0C}">
      <dgm:prSet phldrT="[Text]"/>
      <dgm:spPr/>
      <dgm:t>
        <a:bodyPr/>
        <a:lstStyle/>
        <a:p>
          <a:r>
            <a:rPr lang="fr-FR" dirty="0"/>
            <a:t>Gestion de la trésorerie et des liquidités.</a:t>
          </a:r>
        </a:p>
      </dgm:t>
    </dgm:pt>
    <dgm:pt modelId="{7E200712-FC2C-4884-AF09-44DC1358D02A}" type="sibTrans" cxnId="{D80D719A-E8CE-44AE-A6F4-4BFAB9C84A1A}">
      <dgm:prSet/>
      <dgm:spPr/>
      <dgm:t>
        <a:bodyPr/>
        <a:lstStyle/>
        <a:p>
          <a:endParaRPr lang="fr-FR"/>
        </a:p>
      </dgm:t>
    </dgm:pt>
    <dgm:pt modelId="{BD4F87F5-33D6-450F-962D-3B92CD74E7BB}" type="parTrans" cxnId="{D80D719A-E8CE-44AE-A6F4-4BFAB9C84A1A}">
      <dgm:prSet/>
      <dgm:spPr/>
      <dgm:t>
        <a:bodyPr/>
        <a:lstStyle/>
        <a:p>
          <a:endParaRPr lang="fr-FR"/>
        </a:p>
      </dgm:t>
    </dgm:pt>
    <dgm:pt modelId="{EB93FC43-34EB-49BA-80D9-C0AEB6F78AC1}">
      <dgm:prSet phldrT="[Text]"/>
      <dgm:spPr/>
      <dgm:t>
        <a:bodyPr/>
        <a:lstStyle/>
        <a:p>
          <a:r>
            <a:rPr lang="fr-FR" dirty="0"/>
            <a:t>Gestion des biens immobiliers</a:t>
          </a:r>
        </a:p>
      </dgm:t>
    </dgm:pt>
    <dgm:pt modelId="{049B05DA-BDED-4E64-95B7-4FEA70F644B1}" type="parTrans" cxnId="{0327E25F-9C03-452D-8443-BFB7B0BE5F2F}">
      <dgm:prSet/>
      <dgm:spPr/>
      <dgm:t>
        <a:bodyPr/>
        <a:lstStyle/>
        <a:p>
          <a:endParaRPr lang="fr-FR"/>
        </a:p>
      </dgm:t>
    </dgm:pt>
    <dgm:pt modelId="{C3745A35-1363-48B4-BDF5-B3E536E62F51}" type="sibTrans" cxnId="{0327E25F-9C03-452D-8443-BFB7B0BE5F2F}">
      <dgm:prSet/>
      <dgm:spPr/>
      <dgm:t>
        <a:bodyPr/>
        <a:lstStyle/>
        <a:p>
          <a:endParaRPr lang="fr-FR"/>
        </a:p>
      </dgm:t>
    </dgm:pt>
    <dgm:pt modelId="{49219370-D16E-4B71-B12B-7ECA5B5DD440}">
      <dgm:prSet phldrT="[Text]"/>
      <dgm:spPr/>
      <dgm:t>
        <a:bodyPr/>
        <a:lstStyle/>
        <a:p>
          <a:r>
            <a:rPr lang="fr-FR" dirty="0"/>
            <a:t>Cybersécurité, gouvernance, risques et conformité</a:t>
          </a:r>
        </a:p>
      </dgm:t>
    </dgm:pt>
    <dgm:pt modelId="{9C578AF5-B3F7-499F-BF27-256B954BA19F}" type="parTrans" cxnId="{CC2981E5-1493-41F5-A1C8-0AD4F0F97A4F}">
      <dgm:prSet/>
      <dgm:spPr/>
      <dgm:t>
        <a:bodyPr/>
        <a:lstStyle/>
        <a:p>
          <a:endParaRPr lang="fr-FR"/>
        </a:p>
      </dgm:t>
    </dgm:pt>
    <dgm:pt modelId="{19F7DB5F-E961-4C42-A903-A29AE6177400}" type="sibTrans" cxnId="{CC2981E5-1493-41F5-A1C8-0AD4F0F97A4F}">
      <dgm:prSet/>
      <dgm:spPr/>
      <dgm:t>
        <a:bodyPr/>
        <a:lstStyle/>
        <a:p>
          <a:endParaRPr lang="fr-FR"/>
        </a:p>
      </dgm:t>
    </dgm:pt>
    <dgm:pt modelId="{A9EC7C60-B2AA-4E65-9BFD-5A4E298F53D2}">
      <dgm:prSet phldrT="[Text]"/>
      <dgm:spPr/>
      <dgm:t>
        <a:bodyPr/>
        <a:lstStyle/>
        <a:p>
          <a:r>
            <a:rPr lang="fr-FR" dirty="0"/>
            <a:t>…….</a:t>
          </a:r>
        </a:p>
      </dgm:t>
    </dgm:pt>
    <dgm:pt modelId="{4D603E55-818E-490A-BE91-78833D8A4ED7}" type="parTrans" cxnId="{E0441B49-D18C-4101-8B54-DB4F8B9173A3}">
      <dgm:prSet/>
      <dgm:spPr/>
      <dgm:t>
        <a:bodyPr/>
        <a:lstStyle/>
        <a:p>
          <a:endParaRPr lang="fr-FR"/>
        </a:p>
      </dgm:t>
    </dgm:pt>
    <dgm:pt modelId="{7C4A7FC2-528C-4A22-BD94-D7748E71D277}" type="sibTrans" cxnId="{E0441B49-D18C-4101-8B54-DB4F8B9173A3}">
      <dgm:prSet/>
      <dgm:spPr/>
      <dgm:t>
        <a:bodyPr/>
        <a:lstStyle/>
        <a:p>
          <a:endParaRPr lang="fr-FR"/>
        </a:p>
      </dgm:t>
    </dgm:pt>
    <dgm:pt modelId="{4E5DA826-7B2A-4766-986E-507BF57821B4}">
      <dgm:prSet phldrT="[Text]"/>
      <dgm:spPr/>
      <dgm:t>
        <a:bodyPr/>
        <a:lstStyle/>
        <a:p>
          <a:r>
            <a:rPr lang="fr-FR" dirty="0"/>
            <a:t>……..</a:t>
          </a:r>
        </a:p>
      </dgm:t>
    </dgm:pt>
    <dgm:pt modelId="{55C0CE3A-3616-47EF-B401-D9DD6B5CEC3E}" type="parTrans" cxnId="{EE0AFEB9-57BF-4B9F-AE6A-BA8575666D15}">
      <dgm:prSet/>
      <dgm:spPr/>
      <dgm:t>
        <a:bodyPr/>
        <a:lstStyle/>
        <a:p>
          <a:endParaRPr lang="fr-FR"/>
        </a:p>
      </dgm:t>
    </dgm:pt>
    <dgm:pt modelId="{8D833719-9B43-4942-B5BE-6C361E716919}" type="sibTrans" cxnId="{EE0AFEB9-57BF-4B9F-AE6A-BA8575666D15}">
      <dgm:prSet/>
      <dgm:spPr/>
      <dgm:t>
        <a:bodyPr/>
        <a:lstStyle/>
        <a:p>
          <a:endParaRPr lang="fr-FR"/>
        </a:p>
      </dgm:t>
    </dgm:pt>
    <dgm:pt modelId="{8E98D447-BDB9-44CE-A526-0E64E53780EE}">
      <dgm:prSet phldrT="[Text]"/>
      <dgm:spPr/>
      <dgm:t>
        <a:bodyPr/>
        <a:lstStyle/>
        <a:p>
          <a:r>
            <a:rPr lang="fr-FR" dirty="0"/>
            <a:t>………</a:t>
          </a:r>
        </a:p>
      </dgm:t>
    </dgm:pt>
    <dgm:pt modelId="{4981D8BD-E0A4-453E-973C-DABFA05A181E}" type="parTrans" cxnId="{9083DB94-35FA-4C4F-9741-0DD091B49C83}">
      <dgm:prSet/>
      <dgm:spPr/>
      <dgm:t>
        <a:bodyPr/>
        <a:lstStyle/>
        <a:p>
          <a:endParaRPr lang="fr-FR"/>
        </a:p>
      </dgm:t>
    </dgm:pt>
    <dgm:pt modelId="{BC1E2085-EF0A-45CA-B773-6FFC669DD3F2}" type="sibTrans" cxnId="{9083DB94-35FA-4C4F-9741-0DD091B49C83}">
      <dgm:prSet/>
      <dgm:spPr/>
      <dgm:t>
        <a:bodyPr/>
        <a:lstStyle/>
        <a:p>
          <a:endParaRPr lang="fr-FR"/>
        </a:p>
      </dgm:t>
    </dgm:pt>
    <dgm:pt modelId="{E011ADFE-8452-47FE-85DC-4307F30A3B68}">
      <dgm:prSet phldrT="[Text]"/>
      <dgm:spPr/>
      <dgm:t>
        <a:bodyPr/>
        <a:lstStyle/>
        <a:p>
          <a:r>
            <a:rPr lang="fr-FR" dirty="0"/>
            <a:t>……</a:t>
          </a:r>
        </a:p>
      </dgm:t>
    </dgm:pt>
    <dgm:pt modelId="{65D57ACE-FD03-4D77-845D-188BC899CD6E}" type="parTrans" cxnId="{37A76F20-E31F-4184-B83F-9C7B23A09356}">
      <dgm:prSet/>
      <dgm:spPr/>
      <dgm:t>
        <a:bodyPr/>
        <a:lstStyle/>
        <a:p>
          <a:endParaRPr lang="fr-FR"/>
        </a:p>
      </dgm:t>
    </dgm:pt>
    <dgm:pt modelId="{072AF790-DBB0-4B10-8153-E4AD1115E268}" type="sibTrans" cxnId="{37A76F20-E31F-4184-B83F-9C7B23A09356}">
      <dgm:prSet/>
      <dgm:spPr/>
      <dgm:t>
        <a:bodyPr/>
        <a:lstStyle/>
        <a:p>
          <a:endParaRPr lang="fr-FR"/>
        </a:p>
      </dgm:t>
    </dgm:pt>
    <dgm:pt modelId="{2F72DCC7-2290-4046-BE2E-8A8AE46E09E8}">
      <dgm:prSet phldrT="[Text]"/>
      <dgm:spPr/>
      <dgm:t>
        <a:bodyPr/>
        <a:lstStyle/>
        <a:p>
          <a:r>
            <a:rPr lang="fr-FR" dirty="0"/>
            <a:t>………</a:t>
          </a:r>
        </a:p>
      </dgm:t>
    </dgm:pt>
    <dgm:pt modelId="{72144166-503D-48CF-89E4-F6A0C3DA9597}" type="parTrans" cxnId="{F0CBD338-583C-4D95-A529-539E7A9AFADE}">
      <dgm:prSet/>
      <dgm:spPr/>
      <dgm:t>
        <a:bodyPr/>
        <a:lstStyle/>
        <a:p>
          <a:endParaRPr lang="fr-FR"/>
        </a:p>
      </dgm:t>
    </dgm:pt>
    <dgm:pt modelId="{68AE3686-DFE3-4429-A225-C01725AD6DCF}" type="sibTrans" cxnId="{F0CBD338-583C-4D95-A529-539E7A9AFADE}">
      <dgm:prSet/>
      <dgm:spPr/>
      <dgm:t>
        <a:bodyPr/>
        <a:lstStyle/>
        <a:p>
          <a:endParaRPr lang="fr-FR"/>
        </a:p>
      </dgm:t>
    </dgm:pt>
    <dgm:pt modelId="{4463F3DE-B568-464F-90B3-E1D6687EC206}">
      <dgm:prSet phldrT="[Text]"/>
      <dgm:spPr/>
      <dgm:t>
        <a:bodyPr/>
        <a:lstStyle/>
        <a:p>
          <a:r>
            <a:rPr lang="fr-FR" dirty="0"/>
            <a:t>……</a:t>
          </a:r>
        </a:p>
      </dgm:t>
    </dgm:pt>
    <dgm:pt modelId="{7C35C402-A23D-4A5C-A43E-0223254393B8}" type="sibTrans" cxnId="{209936C2-8D1B-4DDF-BBA3-38C6BD33813B}">
      <dgm:prSet/>
      <dgm:spPr/>
      <dgm:t>
        <a:bodyPr/>
        <a:lstStyle/>
        <a:p>
          <a:endParaRPr lang="fr-FR"/>
        </a:p>
      </dgm:t>
    </dgm:pt>
    <dgm:pt modelId="{2023C477-2EB1-4DF7-A2CE-244F53497937}" type="parTrans" cxnId="{209936C2-8D1B-4DDF-BBA3-38C6BD33813B}">
      <dgm:prSet/>
      <dgm:spPr/>
      <dgm:t>
        <a:bodyPr/>
        <a:lstStyle/>
        <a:p>
          <a:endParaRPr lang="fr-FR"/>
        </a:p>
      </dgm:t>
    </dgm:pt>
    <dgm:pt modelId="{9B8626C2-A1EF-4A3B-8BF1-7356C01043E2}">
      <dgm:prSet phldrT="[Text]"/>
      <dgm:spPr/>
      <dgm:t>
        <a:bodyPr/>
        <a:lstStyle/>
        <a:p>
          <a:r>
            <a:rPr lang="fr-FR"/>
            <a:t>……….</a:t>
          </a:r>
          <a:endParaRPr lang="fr-FR" dirty="0"/>
        </a:p>
      </dgm:t>
    </dgm:pt>
    <dgm:pt modelId="{2AC6F71B-4390-41CB-A335-4F3EF3157180}" type="sibTrans" cxnId="{8F1A9FF7-A912-4FBD-9ABB-27A05655EA06}">
      <dgm:prSet/>
      <dgm:spPr/>
      <dgm:t>
        <a:bodyPr/>
        <a:lstStyle/>
        <a:p>
          <a:endParaRPr lang="fr-FR"/>
        </a:p>
      </dgm:t>
    </dgm:pt>
    <dgm:pt modelId="{72078D56-6381-4E49-A47A-557A5D8C1F88}" type="parTrans" cxnId="{8F1A9FF7-A912-4FBD-9ABB-27A05655EA06}">
      <dgm:prSet/>
      <dgm:spPr/>
      <dgm:t>
        <a:bodyPr/>
        <a:lstStyle/>
        <a:p>
          <a:endParaRPr lang="fr-FR"/>
        </a:p>
      </dgm:t>
    </dgm:pt>
    <dgm:pt modelId="{EB232C92-4AE6-449A-BF90-4EB523CFE3E1}" type="pres">
      <dgm:prSet presAssocID="{9631A316-0F3A-40DF-B10C-5E2EF1CCE01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30203FB-0FC3-4E4F-88E9-5632D0E23FD0}" type="pres">
      <dgm:prSet presAssocID="{F57F0995-1768-4FDE-A2F2-6DECFDDA3988}" presName="root1" presStyleCnt="0"/>
      <dgm:spPr/>
    </dgm:pt>
    <dgm:pt modelId="{9FEB468F-1F7B-42F9-B310-5F8F3E12EF95}" type="pres">
      <dgm:prSet presAssocID="{F57F0995-1768-4FDE-A2F2-6DECFDDA3988}" presName="LevelOneTextNode" presStyleLbl="node0" presStyleIdx="0" presStyleCnt="1">
        <dgm:presLayoutVars>
          <dgm:chPref val="3"/>
        </dgm:presLayoutVars>
      </dgm:prSet>
      <dgm:spPr/>
    </dgm:pt>
    <dgm:pt modelId="{C7CB42DA-CEDE-495D-A17F-829B57B8CDA1}" type="pres">
      <dgm:prSet presAssocID="{F57F0995-1768-4FDE-A2F2-6DECFDDA3988}" presName="level2hierChild" presStyleCnt="0"/>
      <dgm:spPr/>
    </dgm:pt>
    <dgm:pt modelId="{BA8CA5A2-F249-405E-952D-B7D341EF4649}" type="pres">
      <dgm:prSet presAssocID="{480F3823-368D-4D58-BD6A-7B61A6B1B01A}" presName="conn2-1" presStyleLbl="parChTrans1D2" presStyleIdx="0" presStyleCnt="8"/>
      <dgm:spPr/>
    </dgm:pt>
    <dgm:pt modelId="{AD56F47D-D48F-4616-B25A-F23A1B466792}" type="pres">
      <dgm:prSet presAssocID="{480F3823-368D-4D58-BD6A-7B61A6B1B01A}" presName="connTx" presStyleLbl="parChTrans1D2" presStyleIdx="0" presStyleCnt="8"/>
      <dgm:spPr/>
    </dgm:pt>
    <dgm:pt modelId="{7D686B2B-87F6-4A1F-98EF-03915BC25022}" type="pres">
      <dgm:prSet presAssocID="{AF6B8654-FA6D-4F0F-9D4F-9DEFF3E14C6A}" presName="root2" presStyleCnt="0"/>
      <dgm:spPr/>
    </dgm:pt>
    <dgm:pt modelId="{DFA1C00A-13B0-49C3-9161-A0942959EA03}" type="pres">
      <dgm:prSet presAssocID="{AF6B8654-FA6D-4F0F-9D4F-9DEFF3E14C6A}" presName="LevelTwoTextNode" presStyleLbl="node2" presStyleIdx="0" presStyleCnt="8">
        <dgm:presLayoutVars>
          <dgm:chPref val="3"/>
        </dgm:presLayoutVars>
      </dgm:prSet>
      <dgm:spPr/>
    </dgm:pt>
    <dgm:pt modelId="{D1350CCA-9CF8-4131-BC75-78B3C54EC914}" type="pres">
      <dgm:prSet presAssocID="{AF6B8654-FA6D-4F0F-9D4F-9DEFF3E14C6A}" presName="level3hierChild" presStyleCnt="0"/>
      <dgm:spPr/>
    </dgm:pt>
    <dgm:pt modelId="{DD47BD3C-4720-4896-B77A-CF22D9940887}" type="pres">
      <dgm:prSet presAssocID="{87EAFEAF-1F90-4C6A-AB4A-18241C21AE3B}" presName="conn2-1" presStyleLbl="parChTrans1D3" presStyleIdx="0" presStyleCnt="9"/>
      <dgm:spPr/>
    </dgm:pt>
    <dgm:pt modelId="{4FDECE2F-6984-4570-9021-21B0AA0549C0}" type="pres">
      <dgm:prSet presAssocID="{87EAFEAF-1F90-4C6A-AB4A-18241C21AE3B}" presName="connTx" presStyleLbl="parChTrans1D3" presStyleIdx="0" presStyleCnt="9"/>
      <dgm:spPr/>
    </dgm:pt>
    <dgm:pt modelId="{7C075948-7BEC-4DB0-9CFD-7CCCA84C7070}" type="pres">
      <dgm:prSet presAssocID="{CDC558C1-EF29-483A-8977-D8A19BE73CAE}" presName="root2" presStyleCnt="0"/>
      <dgm:spPr/>
    </dgm:pt>
    <dgm:pt modelId="{5A5EF66B-3B24-41FA-9CF9-72F87CC53792}" type="pres">
      <dgm:prSet presAssocID="{CDC558C1-EF29-483A-8977-D8A19BE73CAE}" presName="LevelTwoTextNode" presStyleLbl="node3" presStyleIdx="0" presStyleCnt="9">
        <dgm:presLayoutVars>
          <dgm:chPref val="3"/>
        </dgm:presLayoutVars>
      </dgm:prSet>
      <dgm:spPr/>
    </dgm:pt>
    <dgm:pt modelId="{609E791D-0201-4E2A-9815-333488A8D2E0}" type="pres">
      <dgm:prSet presAssocID="{CDC558C1-EF29-483A-8977-D8A19BE73CAE}" presName="level3hierChild" presStyleCnt="0"/>
      <dgm:spPr/>
    </dgm:pt>
    <dgm:pt modelId="{C36712E5-BE7E-4987-B205-296E681618AB}" type="pres">
      <dgm:prSet presAssocID="{3F124A1B-C10A-445C-AD60-F37723CAFE28}" presName="conn2-1" presStyleLbl="parChTrans1D3" presStyleIdx="1" presStyleCnt="9"/>
      <dgm:spPr/>
    </dgm:pt>
    <dgm:pt modelId="{AF8F1CE5-8767-484D-AA39-4560A9F41D06}" type="pres">
      <dgm:prSet presAssocID="{3F124A1B-C10A-445C-AD60-F37723CAFE28}" presName="connTx" presStyleLbl="parChTrans1D3" presStyleIdx="1" presStyleCnt="9"/>
      <dgm:spPr/>
    </dgm:pt>
    <dgm:pt modelId="{15A73596-DC90-42D0-BD03-49166B2D5711}" type="pres">
      <dgm:prSet presAssocID="{9B506272-3E73-4A1C-9190-8A9248966524}" presName="root2" presStyleCnt="0"/>
      <dgm:spPr/>
    </dgm:pt>
    <dgm:pt modelId="{EF026AB0-9FFE-47F7-9363-A83DA1807351}" type="pres">
      <dgm:prSet presAssocID="{9B506272-3E73-4A1C-9190-8A9248966524}" presName="LevelTwoTextNode" presStyleLbl="node3" presStyleIdx="1" presStyleCnt="9">
        <dgm:presLayoutVars>
          <dgm:chPref val="3"/>
        </dgm:presLayoutVars>
      </dgm:prSet>
      <dgm:spPr/>
    </dgm:pt>
    <dgm:pt modelId="{D7DD53D1-A25F-473B-802F-46670B95A5A3}" type="pres">
      <dgm:prSet presAssocID="{9B506272-3E73-4A1C-9190-8A9248966524}" presName="level3hierChild" presStyleCnt="0"/>
      <dgm:spPr/>
    </dgm:pt>
    <dgm:pt modelId="{894F4389-C574-4E73-90BE-7B8E52EF3A53}" type="pres">
      <dgm:prSet presAssocID="{60EDC8CC-462B-4662-B7BB-29E6CC66B062}" presName="conn2-1" presStyleLbl="parChTrans1D3" presStyleIdx="2" presStyleCnt="9"/>
      <dgm:spPr/>
    </dgm:pt>
    <dgm:pt modelId="{E7F238FB-C447-462C-8AB8-6C49E670C4DD}" type="pres">
      <dgm:prSet presAssocID="{60EDC8CC-462B-4662-B7BB-29E6CC66B062}" presName="connTx" presStyleLbl="parChTrans1D3" presStyleIdx="2" presStyleCnt="9"/>
      <dgm:spPr/>
    </dgm:pt>
    <dgm:pt modelId="{00B86785-9800-4E29-9C7D-6EEDEDDED745}" type="pres">
      <dgm:prSet presAssocID="{39DBA18E-D0D9-40F6-B784-095363AF62BC}" presName="root2" presStyleCnt="0"/>
      <dgm:spPr/>
    </dgm:pt>
    <dgm:pt modelId="{84ABCC95-422D-4ED8-9A51-4DC7E6E7F22E}" type="pres">
      <dgm:prSet presAssocID="{39DBA18E-D0D9-40F6-B784-095363AF62BC}" presName="LevelTwoTextNode" presStyleLbl="node3" presStyleIdx="2" presStyleCnt="9">
        <dgm:presLayoutVars>
          <dgm:chPref val="3"/>
        </dgm:presLayoutVars>
      </dgm:prSet>
      <dgm:spPr/>
    </dgm:pt>
    <dgm:pt modelId="{1125F6A7-A6A8-4988-BB07-03749EC17F09}" type="pres">
      <dgm:prSet presAssocID="{39DBA18E-D0D9-40F6-B784-095363AF62BC}" presName="level3hierChild" presStyleCnt="0"/>
      <dgm:spPr/>
    </dgm:pt>
    <dgm:pt modelId="{B9568568-27F3-4F24-B27A-938AC73A7DB3}" type="pres">
      <dgm:prSet presAssocID="{D440507D-9684-4D0D-8D3F-2883D4B26525}" presName="conn2-1" presStyleLbl="parChTrans1D3" presStyleIdx="3" presStyleCnt="9"/>
      <dgm:spPr/>
    </dgm:pt>
    <dgm:pt modelId="{14C974DF-DD89-47A7-AC86-EC48A4886B63}" type="pres">
      <dgm:prSet presAssocID="{D440507D-9684-4D0D-8D3F-2883D4B26525}" presName="connTx" presStyleLbl="parChTrans1D3" presStyleIdx="3" presStyleCnt="9"/>
      <dgm:spPr/>
    </dgm:pt>
    <dgm:pt modelId="{6E4CC000-CEEF-4230-9A82-DE930ABA00D9}" type="pres">
      <dgm:prSet presAssocID="{621454A1-CA1B-41BB-B5B8-A2A0C3FA0225}" presName="root2" presStyleCnt="0"/>
      <dgm:spPr/>
    </dgm:pt>
    <dgm:pt modelId="{708CB8AF-B9BB-4D43-A6F7-EDE969CD5B86}" type="pres">
      <dgm:prSet presAssocID="{621454A1-CA1B-41BB-B5B8-A2A0C3FA0225}" presName="LevelTwoTextNode" presStyleLbl="node3" presStyleIdx="3" presStyleCnt="9">
        <dgm:presLayoutVars>
          <dgm:chPref val="3"/>
        </dgm:presLayoutVars>
      </dgm:prSet>
      <dgm:spPr/>
    </dgm:pt>
    <dgm:pt modelId="{ECF522B4-4BA1-4EE6-904B-AF12CF349BB7}" type="pres">
      <dgm:prSet presAssocID="{621454A1-CA1B-41BB-B5B8-A2A0C3FA0225}" presName="level3hierChild" presStyleCnt="0"/>
      <dgm:spPr/>
    </dgm:pt>
    <dgm:pt modelId="{B698F25E-289F-43D0-9886-B25D884DBF62}" type="pres">
      <dgm:prSet presAssocID="{C4D944E8-26E0-41B8-B892-AF0C10ED4C62}" presName="conn2-1" presStyleLbl="parChTrans1D3" presStyleIdx="4" presStyleCnt="9"/>
      <dgm:spPr/>
    </dgm:pt>
    <dgm:pt modelId="{42C2808D-CC61-4F18-89A1-1B4C5CF20E06}" type="pres">
      <dgm:prSet presAssocID="{C4D944E8-26E0-41B8-B892-AF0C10ED4C62}" presName="connTx" presStyleLbl="parChTrans1D3" presStyleIdx="4" presStyleCnt="9"/>
      <dgm:spPr/>
    </dgm:pt>
    <dgm:pt modelId="{D08A2E03-69F7-417B-92F6-701A23315CC6}" type="pres">
      <dgm:prSet presAssocID="{82D23385-EE22-4180-BAE1-952B385A30B6}" presName="root2" presStyleCnt="0"/>
      <dgm:spPr/>
    </dgm:pt>
    <dgm:pt modelId="{A119810B-486F-4937-95E2-FD354EE5DF2B}" type="pres">
      <dgm:prSet presAssocID="{82D23385-EE22-4180-BAE1-952B385A30B6}" presName="LevelTwoTextNode" presStyleLbl="node3" presStyleIdx="4" presStyleCnt="9">
        <dgm:presLayoutVars>
          <dgm:chPref val="3"/>
        </dgm:presLayoutVars>
      </dgm:prSet>
      <dgm:spPr/>
    </dgm:pt>
    <dgm:pt modelId="{10F357DA-6C9C-4A61-9D51-FF3F306FC669}" type="pres">
      <dgm:prSet presAssocID="{82D23385-EE22-4180-BAE1-952B385A30B6}" presName="level3hierChild" presStyleCnt="0"/>
      <dgm:spPr/>
    </dgm:pt>
    <dgm:pt modelId="{C266A7D2-9498-44CB-B663-C78BC0C2FDCD}" type="pres">
      <dgm:prSet presAssocID="{D871AAE6-E7C1-455E-95A2-FEFB9FD89D88}" presName="conn2-1" presStyleLbl="parChTrans1D4" presStyleIdx="0" presStyleCnt="10"/>
      <dgm:spPr/>
    </dgm:pt>
    <dgm:pt modelId="{76EB6590-A146-4122-A7BF-8ABB91355478}" type="pres">
      <dgm:prSet presAssocID="{D871AAE6-E7C1-455E-95A2-FEFB9FD89D88}" presName="connTx" presStyleLbl="parChTrans1D4" presStyleIdx="0" presStyleCnt="10"/>
      <dgm:spPr/>
    </dgm:pt>
    <dgm:pt modelId="{F6B88637-8CE0-43E1-9977-72F8FC4B2A11}" type="pres">
      <dgm:prSet presAssocID="{F07BAD60-B5C9-4960-87B7-67DF7A148D67}" presName="root2" presStyleCnt="0"/>
      <dgm:spPr/>
    </dgm:pt>
    <dgm:pt modelId="{50FCED32-36D3-4107-88AB-FB5D581B6ED1}" type="pres">
      <dgm:prSet presAssocID="{F07BAD60-B5C9-4960-87B7-67DF7A148D67}" presName="LevelTwoTextNode" presStyleLbl="node4" presStyleIdx="0" presStyleCnt="10">
        <dgm:presLayoutVars>
          <dgm:chPref val="3"/>
        </dgm:presLayoutVars>
      </dgm:prSet>
      <dgm:spPr/>
    </dgm:pt>
    <dgm:pt modelId="{3813E369-639A-45C3-AA1C-5FFF37386F41}" type="pres">
      <dgm:prSet presAssocID="{F07BAD60-B5C9-4960-87B7-67DF7A148D67}" presName="level3hierChild" presStyleCnt="0"/>
      <dgm:spPr/>
    </dgm:pt>
    <dgm:pt modelId="{87C11CA8-B985-45D3-B477-367352351388}" type="pres">
      <dgm:prSet presAssocID="{4981D8BD-E0A4-453E-973C-DABFA05A181E}" presName="conn2-1" presStyleLbl="parChTrans1D4" presStyleIdx="1" presStyleCnt="10"/>
      <dgm:spPr/>
    </dgm:pt>
    <dgm:pt modelId="{A5E67562-A84B-471A-BA5E-FDAA8931BDFB}" type="pres">
      <dgm:prSet presAssocID="{4981D8BD-E0A4-453E-973C-DABFA05A181E}" presName="connTx" presStyleLbl="parChTrans1D4" presStyleIdx="1" presStyleCnt="10"/>
      <dgm:spPr/>
    </dgm:pt>
    <dgm:pt modelId="{934E42F6-1779-47B3-8CFE-A9FA576F7111}" type="pres">
      <dgm:prSet presAssocID="{8E98D447-BDB9-44CE-A526-0E64E53780EE}" presName="root2" presStyleCnt="0"/>
      <dgm:spPr/>
    </dgm:pt>
    <dgm:pt modelId="{A6FB734E-95D4-429D-BBC2-E34CAE013253}" type="pres">
      <dgm:prSet presAssocID="{8E98D447-BDB9-44CE-A526-0E64E53780EE}" presName="LevelTwoTextNode" presStyleLbl="node4" presStyleIdx="1" presStyleCnt="10">
        <dgm:presLayoutVars>
          <dgm:chPref val="3"/>
        </dgm:presLayoutVars>
      </dgm:prSet>
      <dgm:spPr/>
    </dgm:pt>
    <dgm:pt modelId="{0E0BB9B9-6A40-4EDF-930C-588C2D813964}" type="pres">
      <dgm:prSet presAssocID="{8E98D447-BDB9-44CE-A526-0E64E53780EE}" presName="level3hierChild" presStyleCnt="0"/>
      <dgm:spPr/>
    </dgm:pt>
    <dgm:pt modelId="{6972EB75-9EE8-4ADA-A360-2D4DDFE8D387}" type="pres">
      <dgm:prSet presAssocID="{8B242241-DD26-4D97-B841-92BDCDB9C854}" presName="conn2-1" presStyleLbl="parChTrans1D4" presStyleIdx="2" presStyleCnt="10"/>
      <dgm:spPr/>
    </dgm:pt>
    <dgm:pt modelId="{9E1D4FD7-E84D-4964-B757-789423059931}" type="pres">
      <dgm:prSet presAssocID="{8B242241-DD26-4D97-B841-92BDCDB9C854}" presName="connTx" presStyleLbl="parChTrans1D4" presStyleIdx="2" presStyleCnt="10"/>
      <dgm:spPr/>
    </dgm:pt>
    <dgm:pt modelId="{1E6F4E58-3B89-45A5-9F9C-F4542DD63A43}" type="pres">
      <dgm:prSet presAssocID="{96A1ACF2-4526-4B0F-90BC-351ABBE12F06}" presName="root2" presStyleCnt="0"/>
      <dgm:spPr/>
    </dgm:pt>
    <dgm:pt modelId="{F7877681-C104-438D-AD78-4510805A2328}" type="pres">
      <dgm:prSet presAssocID="{96A1ACF2-4526-4B0F-90BC-351ABBE12F06}" presName="LevelTwoTextNode" presStyleLbl="node4" presStyleIdx="2" presStyleCnt="10">
        <dgm:presLayoutVars>
          <dgm:chPref val="3"/>
        </dgm:presLayoutVars>
      </dgm:prSet>
      <dgm:spPr/>
    </dgm:pt>
    <dgm:pt modelId="{AA37C00E-D36D-4E93-B4CA-4EFE7A9AA877}" type="pres">
      <dgm:prSet presAssocID="{96A1ACF2-4526-4B0F-90BC-351ABBE12F06}" presName="level3hierChild" presStyleCnt="0"/>
      <dgm:spPr/>
    </dgm:pt>
    <dgm:pt modelId="{7FCDC2DF-1D1A-4FA5-BC4B-48640A61EBDC}" type="pres">
      <dgm:prSet presAssocID="{987A01C5-2EF0-4302-B728-AF0053E43D9A}" presName="conn2-1" presStyleLbl="parChTrans1D4" presStyleIdx="3" presStyleCnt="10"/>
      <dgm:spPr/>
    </dgm:pt>
    <dgm:pt modelId="{152FC2BC-3C91-48B7-8EE8-2116F253717B}" type="pres">
      <dgm:prSet presAssocID="{987A01C5-2EF0-4302-B728-AF0053E43D9A}" presName="connTx" presStyleLbl="parChTrans1D4" presStyleIdx="3" presStyleCnt="10"/>
      <dgm:spPr/>
    </dgm:pt>
    <dgm:pt modelId="{876AB813-7815-4B03-96F0-BEB160E37895}" type="pres">
      <dgm:prSet presAssocID="{E5019273-8A2C-4C82-AFD7-CF121CEC1A24}" presName="root2" presStyleCnt="0"/>
      <dgm:spPr/>
    </dgm:pt>
    <dgm:pt modelId="{36D285E3-F397-4BB9-AC23-EE3D624E349F}" type="pres">
      <dgm:prSet presAssocID="{E5019273-8A2C-4C82-AFD7-CF121CEC1A24}" presName="LevelTwoTextNode" presStyleLbl="node4" presStyleIdx="3" presStyleCnt="10">
        <dgm:presLayoutVars>
          <dgm:chPref val="3"/>
        </dgm:presLayoutVars>
      </dgm:prSet>
      <dgm:spPr/>
    </dgm:pt>
    <dgm:pt modelId="{01878019-281F-4CC4-B6A7-01C28471E8BF}" type="pres">
      <dgm:prSet presAssocID="{E5019273-8A2C-4C82-AFD7-CF121CEC1A24}" presName="level3hierChild" presStyleCnt="0"/>
      <dgm:spPr/>
    </dgm:pt>
    <dgm:pt modelId="{9B3645A1-FBC8-4280-A27E-F817590658CA}" type="pres">
      <dgm:prSet presAssocID="{BD4F87F5-33D6-450F-962D-3B92CD74E7BB}" presName="conn2-1" presStyleLbl="parChTrans1D4" presStyleIdx="4" presStyleCnt="10"/>
      <dgm:spPr/>
    </dgm:pt>
    <dgm:pt modelId="{F2D10089-5668-435F-AABA-3BF5F8C42AD6}" type="pres">
      <dgm:prSet presAssocID="{BD4F87F5-33D6-450F-962D-3B92CD74E7BB}" presName="connTx" presStyleLbl="parChTrans1D4" presStyleIdx="4" presStyleCnt="10"/>
      <dgm:spPr/>
    </dgm:pt>
    <dgm:pt modelId="{4025352D-69D3-4D00-849F-67B59FF7E883}" type="pres">
      <dgm:prSet presAssocID="{56664CCA-E851-48B8-8C54-6EE427C80F0C}" presName="root2" presStyleCnt="0"/>
      <dgm:spPr/>
    </dgm:pt>
    <dgm:pt modelId="{2E87FBB4-950E-4B25-9E15-CB8AC44D83EA}" type="pres">
      <dgm:prSet presAssocID="{56664CCA-E851-48B8-8C54-6EE427C80F0C}" presName="LevelTwoTextNode" presStyleLbl="node4" presStyleIdx="4" presStyleCnt="10">
        <dgm:presLayoutVars>
          <dgm:chPref val="3"/>
        </dgm:presLayoutVars>
      </dgm:prSet>
      <dgm:spPr/>
    </dgm:pt>
    <dgm:pt modelId="{17BA29CB-51F9-45BE-B05C-88D6487B5729}" type="pres">
      <dgm:prSet presAssocID="{56664CCA-E851-48B8-8C54-6EE427C80F0C}" presName="level3hierChild" presStyleCnt="0"/>
      <dgm:spPr/>
    </dgm:pt>
    <dgm:pt modelId="{6887F065-09AA-438C-8D48-5C4CD0D3DF01}" type="pres">
      <dgm:prSet presAssocID="{65D57ACE-FD03-4D77-845D-188BC899CD6E}" presName="conn2-1" presStyleLbl="parChTrans1D4" presStyleIdx="5" presStyleCnt="10"/>
      <dgm:spPr/>
    </dgm:pt>
    <dgm:pt modelId="{CD1A5369-1E24-49B5-B77D-E6CC95722C85}" type="pres">
      <dgm:prSet presAssocID="{65D57ACE-FD03-4D77-845D-188BC899CD6E}" presName="connTx" presStyleLbl="parChTrans1D4" presStyleIdx="5" presStyleCnt="10"/>
      <dgm:spPr/>
    </dgm:pt>
    <dgm:pt modelId="{C410A3AA-3A06-485F-AB3F-741C91D61C2F}" type="pres">
      <dgm:prSet presAssocID="{E011ADFE-8452-47FE-85DC-4307F30A3B68}" presName="root2" presStyleCnt="0"/>
      <dgm:spPr/>
    </dgm:pt>
    <dgm:pt modelId="{CBD1C99B-EFCE-4777-9DA6-8BD287F4CD60}" type="pres">
      <dgm:prSet presAssocID="{E011ADFE-8452-47FE-85DC-4307F30A3B68}" presName="LevelTwoTextNode" presStyleLbl="node4" presStyleIdx="5" presStyleCnt="10">
        <dgm:presLayoutVars>
          <dgm:chPref val="3"/>
        </dgm:presLayoutVars>
      </dgm:prSet>
      <dgm:spPr/>
    </dgm:pt>
    <dgm:pt modelId="{2E5F6DAF-1923-4465-95F9-DF96E0BE58CE}" type="pres">
      <dgm:prSet presAssocID="{E011ADFE-8452-47FE-85DC-4307F30A3B68}" presName="level3hierChild" presStyleCnt="0"/>
      <dgm:spPr/>
    </dgm:pt>
    <dgm:pt modelId="{8ED11F50-A075-4E9E-A750-DCA59076EEA5}" type="pres">
      <dgm:prSet presAssocID="{391309FB-E510-4EBC-B681-E5543A98D49D}" presName="conn2-1" presStyleLbl="parChTrans1D4" presStyleIdx="6" presStyleCnt="10"/>
      <dgm:spPr/>
    </dgm:pt>
    <dgm:pt modelId="{FE04FC72-5D8A-49F5-8567-C7DBCDB15EA1}" type="pres">
      <dgm:prSet presAssocID="{391309FB-E510-4EBC-B681-E5543A98D49D}" presName="connTx" presStyleLbl="parChTrans1D4" presStyleIdx="6" presStyleCnt="10"/>
      <dgm:spPr/>
    </dgm:pt>
    <dgm:pt modelId="{926A53BC-B3B2-4547-AFE0-1E65C42759B1}" type="pres">
      <dgm:prSet presAssocID="{9463D5EA-B0B3-4A75-8F6C-35D8FB9DE4C1}" presName="root2" presStyleCnt="0"/>
      <dgm:spPr/>
    </dgm:pt>
    <dgm:pt modelId="{4788BAE5-0C5D-40E4-96A4-48CEFCBD353C}" type="pres">
      <dgm:prSet presAssocID="{9463D5EA-B0B3-4A75-8F6C-35D8FB9DE4C1}" presName="LevelTwoTextNode" presStyleLbl="node4" presStyleIdx="6" presStyleCnt="10">
        <dgm:presLayoutVars>
          <dgm:chPref val="3"/>
        </dgm:presLayoutVars>
      </dgm:prSet>
      <dgm:spPr/>
    </dgm:pt>
    <dgm:pt modelId="{AD9688F2-104E-49EE-9FEB-5B7B279A7234}" type="pres">
      <dgm:prSet presAssocID="{9463D5EA-B0B3-4A75-8F6C-35D8FB9DE4C1}" presName="level3hierChild" presStyleCnt="0"/>
      <dgm:spPr/>
    </dgm:pt>
    <dgm:pt modelId="{643076D1-6A21-494D-8216-783388856F38}" type="pres">
      <dgm:prSet presAssocID="{049B05DA-BDED-4E64-95B7-4FEA70F644B1}" presName="conn2-1" presStyleLbl="parChTrans1D4" presStyleIdx="7" presStyleCnt="10"/>
      <dgm:spPr/>
    </dgm:pt>
    <dgm:pt modelId="{B18B1178-6AE9-4E32-84D6-9141250E09F7}" type="pres">
      <dgm:prSet presAssocID="{049B05DA-BDED-4E64-95B7-4FEA70F644B1}" presName="connTx" presStyleLbl="parChTrans1D4" presStyleIdx="7" presStyleCnt="10"/>
      <dgm:spPr/>
    </dgm:pt>
    <dgm:pt modelId="{59FC2169-E68C-431B-A1A3-288B6DFE725D}" type="pres">
      <dgm:prSet presAssocID="{EB93FC43-34EB-49BA-80D9-C0AEB6F78AC1}" presName="root2" presStyleCnt="0"/>
      <dgm:spPr/>
    </dgm:pt>
    <dgm:pt modelId="{B2E70F9E-D331-4138-BBC3-B6876BA2D269}" type="pres">
      <dgm:prSet presAssocID="{EB93FC43-34EB-49BA-80D9-C0AEB6F78AC1}" presName="LevelTwoTextNode" presStyleLbl="node4" presStyleIdx="7" presStyleCnt="10">
        <dgm:presLayoutVars>
          <dgm:chPref val="3"/>
        </dgm:presLayoutVars>
      </dgm:prSet>
      <dgm:spPr/>
    </dgm:pt>
    <dgm:pt modelId="{80DFE5EF-5CB8-41FC-A990-1B22F402D461}" type="pres">
      <dgm:prSet presAssocID="{EB93FC43-34EB-49BA-80D9-C0AEB6F78AC1}" presName="level3hierChild" presStyleCnt="0"/>
      <dgm:spPr/>
    </dgm:pt>
    <dgm:pt modelId="{97C0C93E-BA14-453B-BAAE-64AE8F92E3DB}" type="pres">
      <dgm:prSet presAssocID="{9C578AF5-B3F7-499F-BF27-256B954BA19F}" presName="conn2-1" presStyleLbl="parChTrans1D4" presStyleIdx="8" presStyleCnt="10"/>
      <dgm:spPr/>
    </dgm:pt>
    <dgm:pt modelId="{C9ECD5B2-00F3-4021-B020-540502835C35}" type="pres">
      <dgm:prSet presAssocID="{9C578AF5-B3F7-499F-BF27-256B954BA19F}" presName="connTx" presStyleLbl="parChTrans1D4" presStyleIdx="8" presStyleCnt="10"/>
      <dgm:spPr/>
    </dgm:pt>
    <dgm:pt modelId="{8293D892-D6AB-4880-9205-4A155FE6E309}" type="pres">
      <dgm:prSet presAssocID="{49219370-D16E-4B71-B12B-7ECA5B5DD440}" presName="root2" presStyleCnt="0"/>
      <dgm:spPr/>
    </dgm:pt>
    <dgm:pt modelId="{469B9BD8-54AE-4A04-A710-94E06C1BEEE6}" type="pres">
      <dgm:prSet presAssocID="{49219370-D16E-4B71-B12B-7ECA5B5DD440}" presName="LevelTwoTextNode" presStyleLbl="node4" presStyleIdx="8" presStyleCnt="10">
        <dgm:presLayoutVars>
          <dgm:chPref val="3"/>
        </dgm:presLayoutVars>
      </dgm:prSet>
      <dgm:spPr/>
    </dgm:pt>
    <dgm:pt modelId="{69A092C5-1AA9-4F92-8FCF-BBC4C31B22A5}" type="pres">
      <dgm:prSet presAssocID="{49219370-D16E-4B71-B12B-7ECA5B5DD440}" presName="level3hierChild" presStyleCnt="0"/>
      <dgm:spPr/>
    </dgm:pt>
    <dgm:pt modelId="{5C377DD3-40F9-44B5-A745-F107307337F7}" type="pres">
      <dgm:prSet presAssocID="{72144166-503D-48CF-89E4-F6A0C3DA9597}" presName="conn2-1" presStyleLbl="parChTrans1D4" presStyleIdx="9" presStyleCnt="10"/>
      <dgm:spPr/>
    </dgm:pt>
    <dgm:pt modelId="{D1449759-3409-4655-9934-E4985182263B}" type="pres">
      <dgm:prSet presAssocID="{72144166-503D-48CF-89E4-F6A0C3DA9597}" presName="connTx" presStyleLbl="parChTrans1D4" presStyleIdx="9" presStyleCnt="10"/>
      <dgm:spPr/>
    </dgm:pt>
    <dgm:pt modelId="{D704D4DA-EBE5-47C6-8142-B1646B23BCBB}" type="pres">
      <dgm:prSet presAssocID="{2F72DCC7-2290-4046-BE2E-8A8AE46E09E8}" presName="root2" presStyleCnt="0"/>
      <dgm:spPr/>
    </dgm:pt>
    <dgm:pt modelId="{80F5884A-8AAB-4016-B262-A1E4B6C72CC9}" type="pres">
      <dgm:prSet presAssocID="{2F72DCC7-2290-4046-BE2E-8A8AE46E09E8}" presName="LevelTwoTextNode" presStyleLbl="node4" presStyleIdx="9" presStyleCnt="10">
        <dgm:presLayoutVars>
          <dgm:chPref val="3"/>
        </dgm:presLayoutVars>
      </dgm:prSet>
      <dgm:spPr/>
    </dgm:pt>
    <dgm:pt modelId="{F090C69F-A3EF-475D-80B3-484186601FAC}" type="pres">
      <dgm:prSet presAssocID="{2F72DCC7-2290-4046-BE2E-8A8AE46E09E8}" presName="level3hierChild" presStyleCnt="0"/>
      <dgm:spPr/>
    </dgm:pt>
    <dgm:pt modelId="{826807F1-60B9-4057-8EDE-7F023AC0BB2D}" type="pres">
      <dgm:prSet presAssocID="{2AC41ED5-E412-4F1A-8F0F-E98A2C042808}" presName="conn2-1" presStyleLbl="parChTrans1D2" presStyleIdx="1" presStyleCnt="8"/>
      <dgm:spPr/>
    </dgm:pt>
    <dgm:pt modelId="{9D6E2ADB-8C63-4742-B7A0-9686C1A2D671}" type="pres">
      <dgm:prSet presAssocID="{2AC41ED5-E412-4F1A-8F0F-E98A2C042808}" presName="connTx" presStyleLbl="parChTrans1D2" presStyleIdx="1" presStyleCnt="8"/>
      <dgm:spPr/>
    </dgm:pt>
    <dgm:pt modelId="{FAD0871C-0E1C-4F49-B360-A85F8BB3D30A}" type="pres">
      <dgm:prSet presAssocID="{F050792A-F144-457B-9BED-7AF85050565E}" presName="root2" presStyleCnt="0"/>
      <dgm:spPr/>
    </dgm:pt>
    <dgm:pt modelId="{18E9CD37-10B0-481A-8D52-646A845F72EA}" type="pres">
      <dgm:prSet presAssocID="{F050792A-F144-457B-9BED-7AF85050565E}" presName="LevelTwoTextNode" presStyleLbl="node2" presStyleIdx="1" presStyleCnt="8">
        <dgm:presLayoutVars>
          <dgm:chPref val="3"/>
        </dgm:presLayoutVars>
      </dgm:prSet>
      <dgm:spPr/>
    </dgm:pt>
    <dgm:pt modelId="{8C14A6B5-B539-4649-BD50-B0A0721FD3ED}" type="pres">
      <dgm:prSet presAssocID="{F050792A-F144-457B-9BED-7AF85050565E}" presName="level3hierChild" presStyleCnt="0"/>
      <dgm:spPr/>
    </dgm:pt>
    <dgm:pt modelId="{0E24C179-EB2D-4E50-A36E-7E0EA1C90628}" type="pres">
      <dgm:prSet presAssocID="{4D603E55-818E-490A-BE91-78833D8A4ED7}" presName="conn2-1" presStyleLbl="parChTrans1D3" presStyleIdx="5" presStyleCnt="9"/>
      <dgm:spPr/>
    </dgm:pt>
    <dgm:pt modelId="{AE620BB0-AA6A-42DB-8EC8-955284D47964}" type="pres">
      <dgm:prSet presAssocID="{4D603E55-818E-490A-BE91-78833D8A4ED7}" presName="connTx" presStyleLbl="parChTrans1D3" presStyleIdx="5" presStyleCnt="9"/>
      <dgm:spPr/>
    </dgm:pt>
    <dgm:pt modelId="{34FC445C-8758-44CD-B671-7019FD30085D}" type="pres">
      <dgm:prSet presAssocID="{A9EC7C60-B2AA-4E65-9BFD-5A4E298F53D2}" presName="root2" presStyleCnt="0"/>
      <dgm:spPr/>
    </dgm:pt>
    <dgm:pt modelId="{C54311C3-8B5B-450B-881B-D7DD57B7A750}" type="pres">
      <dgm:prSet presAssocID="{A9EC7C60-B2AA-4E65-9BFD-5A4E298F53D2}" presName="LevelTwoTextNode" presStyleLbl="node3" presStyleIdx="5" presStyleCnt="9">
        <dgm:presLayoutVars>
          <dgm:chPref val="3"/>
        </dgm:presLayoutVars>
      </dgm:prSet>
      <dgm:spPr/>
    </dgm:pt>
    <dgm:pt modelId="{6EBC5E2F-2966-4F84-8DA8-24F8DB241261}" type="pres">
      <dgm:prSet presAssocID="{A9EC7C60-B2AA-4E65-9BFD-5A4E298F53D2}" presName="level3hierChild" presStyleCnt="0"/>
      <dgm:spPr/>
    </dgm:pt>
    <dgm:pt modelId="{692A2AF3-E8B7-4864-8A03-D3D2D704401B}" type="pres">
      <dgm:prSet presAssocID="{8D4DFA32-DE90-4DF0-83AC-B2496E41CF91}" presName="conn2-1" presStyleLbl="parChTrans1D2" presStyleIdx="2" presStyleCnt="8"/>
      <dgm:spPr/>
    </dgm:pt>
    <dgm:pt modelId="{953C00A9-CC6F-4C17-A101-2B84E0160C84}" type="pres">
      <dgm:prSet presAssocID="{8D4DFA32-DE90-4DF0-83AC-B2496E41CF91}" presName="connTx" presStyleLbl="parChTrans1D2" presStyleIdx="2" presStyleCnt="8"/>
      <dgm:spPr/>
    </dgm:pt>
    <dgm:pt modelId="{823AFA26-4C35-4445-B12B-BC30703D2A4A}" type="pres">
      <dgm:prSet presAssocID="{CB7A0055-7D35-4AFC-A628-71C114EE30FF}" presName="root2" presStyleCnt="0"/>
      <dgm:spPr/>
    </dgm:pt>
    <dgm:pt modelId="{C9C2DCFC-8079-455C-B283-5D1D74983D4C}" type="pres">
      <dgm:prSet presAssocID="{CB7A0055-7D35-4AFC-A628-71C114EE30FF}" presName="LevelTwoTextNode" presStyleLbl="node2" presStyleIdx="2" presStyleCnt="8">
        <dgm:presLayoutVars>
          <dgm:chPref val="3"/>
        </dgm:presLayoutVars>
      </dgm:prSet>
      <dgm:spPr/>
    </dgm:pt>
    <dgm:pt modelId="{4E06F0DF-A62E-4C81-BA9F-D77307CFA90F}" type="pres">
      <dgm:prSet presAssocID="{CB7A0055-7D35-4AFC-A628-71C114EE30FF}" presName="level3hierChild" presStyleCnt="0"/>
      <dgm:spPr/>
    </dgm:pt>
    <dgm:pt modelId="{228DB392-96D3-4C7A-B1C1-94F0504467AA}" type="pres">
      <dgm:prSet presAssocID="{55C0CE3A-3616-47EF-B401-D9DD6B5CEC3E}" presName="conn2-1" presStyleLbl="parChTrans1D3" presStyleIdx="6" presStyleCnt="9"/>
      <dgm:spPr/>
    </dgm:pt>
    <dgm:pt modelId="{D62C8063-6282-44AD-B6B0-E97C834E2AC7}" type="pres">
      <dgm:prSet presAssocID="{55C0CE3A-3616-47EF-B401-D9DD6B5CEC3E}" presName="connTx" presStyleLbl="parChTrans1D3" presStyleIdx="6" presStyleCnt="9"/>
      <dgm:spPr/>
    </dgm:pt>
    <dgm:pt modelId="{CEC2B903-3DF8-4F01-AC41-0FA1FC813610}" type="pres">
      <dgm:prSet presAssocID="{4E5DA826-7B2A-4766-986E-507BF57821B4}" presName="root2" presStyleCnt="0"/>
      <dgm:spPr/>
    </dgm:pt>
    <dgm:pt modelId="{99428ABD-84B5-45B5-BCC6-88254803C066}" type="pres">
      <dgm:prSet presAssocID="{4E5DA826-7B2A-4766-986E-507BF57821B4}" presName="LevelTwoTextNode" presStyleLbl="node3" presStyleIdx="6" presStyleCnt="9">
        <dgm:presLayoutVars>
          <dgm:chPref val="3"/>
        </dgm:presLayoutVars>
      </dgm:prSet>
      <dgm:spPr/>
    </dgm:pt>
    <dgm:pt modelId="{A8CD4990-CC4E-4974-B8E0-AABD0348D00A}" type="pres">
      <dgm:prSet presAssocID="{4E5DA826-7B2A-4766-986E-507BF57821B4}" presName="level3hierChild" presStyleCnt="0"/>
      <dgm:spPr/>
    </dgm:pt>
    <dgm:pt modelId="{AFBD0286-4BBD-476B-B31F-E04976F2DC16}" type="pres">
      <dgm:prSet presAssocID="{78ABAE2B-2D1C-466B-AE2F-99EDBABDD754}" presName="conn2-1" presStyleLbl="parChTrans1D2" presStyleIdx="3" presStyleCnt="8"/>
      <dgm:spPr/>
    </dgm:pt>
    <dgm:pt modelId="{07D26B65-42C3-413F-A020-CA726144CB32}" type="pres">
      <dgm:prSet presAssocID="{78ABAE2B-2D1C-466B-AE2F-99EDBABDD754}" presName="connTx" presStyleLbl="parChTrans1D2" presStyleIdx="3" presStyleCnt="8"/>
      <dgm:spPr/>
    </dgm:pt>
    <dgm:pt modelId="{766CB7D4-71D0-41B7-95F5-11A8DFC2E16F}" type="pres">
      <dgm:prSet presAssocID="{DA98E814-9BC0-41DF-AE5F-A85F6F4A4652}" presName="root2" presStyleCnt="0"/>
      <dgm:spPr/>
    </dgm:pt>
    <dgm:pt modelId="{29CE0027-D602-4791-996E-632CD7045E86}" type="pres">
      <dgm:prSet presAssocID="{DA98E814-9BC0-41DF-AE5F-A85F6F4A4652}" presName="LevelTwoTextNode" presStyleLbl="node2" presStyleIdx="3" presStyleCnt="8">
        <dgm:presLayoutVars>
          <dgm:chPref val="3"/>
        </dgm:presLayoutVars>
      </dgm:prSet>
      <dgm:spPr/>
    </dgm:pt>
    <dgm:pt modelId="{B0E323C7-9B97-4D00-9A26-071BAC477B03}" type="pres">
      <dgm:prSet presAssocID="{DA98E814-9BC0-41DF-AE5F-A85F6F4A4652}" presName="level3hierChild" presStyleCnt="0"/>
      <dgm:spPr/>
    </dgm:pt>
    <dgm:pt modelId="{12F4AD16-6B49-472F-BC46-CA20C49D7C1B}" type="pres">
      <dgm:prSet presAssocID="{A9C155A0-F648-4078-852E-502651D23FAC}" presName="conn2-1" presStyleLbl="parChTrans1D2" presStyleIdx="4" presStyleCnt="8"/>
      <dgm:spPr/>
    </dgm:pt>
    <dgm:pt modelId="{8FAE423E-5E5C-4541-8CFE-9C515CA3969D}" type="pres">
      <dgm:prSet presAssocID="{A9C155A0-F648-4078-852E-502651D23FAC}" presName="connTx" presStyleLbl="parChTrans1D2" presStyleIdx="4" presStyleCnt="8"/>
      <dgm:spPr/>
    </dgm:pt>
    <dgm:pt modelId="{F5B10EBA-1602-410F-8518-B59D47252B4B}" type="pres">
      <dgm:prSet presAssocID="{1042DF43-E6E4-42C4-9DAE-C68607FE148D}" presName="root2" presStyleCnt="0"/>
      <dgm:spPr/>
    </dgm:pt>
    <dgm:pt modelId="{5D111298-9F4B-491E-B3B2-F90856F757CC}" type="pres">
      <dgm:prSet presAssocID="{1042DF43-E6E4-42C4-9DAE-C68607FE148D}" presName="LevelTwoTextNode" presStyleLbl="node2" presStyleIdx="4" presStyleCnt="8">
        <dgm:presLayoutVars>
          <dgm:chPref val="3"/>
        </dgm:presLayoutVars>
      </dgm:prSet>
      <dgm:spPr/>
    </dgm:pt>
    <dgm:pt modelId="{7C0D879A-FA97-4BE5-86FD-EF63325CFD3A}" type="pres">
      <dgm:prSet presAssocID="{1042DF43-E6E4-42C4-9DAE-C68607FE148D}" presName="level3hierChild" presStyleCnt="0"/>
      <dgm:spPr/>
    </dgm:pt>
    <dgm:pt modelId="{D2DBC68A-6369-43C8-9155-A1CC19C9D37D}" type="pres">
      <dgm:prSet presAssocID="{411601FA-4140-4061-B459-729167921E81}" presName="conn2-1" presStyleLbl="parChTrans1D2" presStyleIdx="5" presStyleCnt="8"/>
      <dgm:spPr/>
    </dgm:pt>
    <dgm:pt modelId="{74498ADC-8BF9-461B-AE16-E11F0BD89387}" type="pres">
      <dgm:prSet presAssocID="{411601FA-4140-4061-B459-729167921E81}" presName="connTx" presStyleLbl="parChTrans1D2" presStyleIdx="5" presStyleCnt="8"/>
      <dgm:spPr/>
    </dgm:pt>
    <dgm:pt modelId="{C243D1C5-5794-41ED-B34A-962AEB97D9E9}" type="pres">
      <dgm:prSet presAssocID="{8B591363-A259-4F20-B019-17B49B9BC2BE}" presName="root2" presStyleCnt="0"/>
      <dgm:spPr/>
    </dgm:pt>
    <dgm:pt modelId="{182727FD-1F45-46DE-BE67-00F52B4E0EE9}" type="pres">
      <dgm:prSet presAssocID="{8B591363-A259-4F20-B019-17B49B9BC2BE}" presName="LevelTwoTextNode" presStyleLbl="node2" presStyleIdx="5" presStyleCnt="8">
        <dgm:presLayoutVars>
          <dgm:chPref val="3"/>
        </dgm:presLayoutVars>
      </dgm:prSet>
      <dgm:spPr/>
    </dgm:pt>
    <dgm:pt modelId="{B79D870C-0D58-4EB6-BB88-72AF60F42D4C}" type="pres">
      <dgm:prSet presAssocID="{8B591363-A259-4F20-B019-17B49B9BC2BE}" presName="level3hierChild" presStyleCnt="0"/>
      <dgm:spPr/>
    </dgm:pt>
    <dgm:pt modelId="{7F5FAF76-8F2D-4351-BD82-9C94AEC873E0}" type="pres">
      <dgm:prSet presAssocID="{72078D56-6381-4E49-A47A-557A5D8C1F88}" presName="conn2-1" presStyleLbl="parChTrans1D3" presStyleIdx="7" presStyleCnt="9"/>
      <dgm:spPr/>
    </dgm:pt>
    <dgm:pt modelId="{C0C4C4A2-42E2-4448-9DAC-6BF0B90F75CF}" type="pres">
      <dgm:prSet presAssocID="{72078D56-6381-4E49-A47A-557A5D8C1F88}" presName="connTx" presStyleLbl="parChTrans1D3" presStyleIdx="7" presStyleCnt="9"/>
      <dgm:spPr/>
    </dgm:pt>
    <dgm:pt modelId="{7C309C74-3B96-4549-8F9A-FABB5B47A9EE}" type="pres">
      <dgm:prSet presAssocID="{9B8626C2-A1EF-4A3B-8BF1-7356C01043E2}" presName="root2" presStyleCnt="0"/>
      <dgm:spPr/>
    </dgm:pt>
    <dgm:pt modelId="{228B610E-8EA6-4844-B088-BB6601093A79}" type="pres">
      <dgm:prSet presAssocID="{9B8626C2-A1EF-4A3B-8BF1-7356C01043E2}" presName="LevelTwoTextNode" presStyleLbl="node3" presStyleIdx="7" presStyleCnt="9">
        <dgm:presLayoutVars>
          <dgm:chPref val="3"/>
        </dgm:presLayoutVars>
      </dgm:prSet>
      <dgm:spPr/>
    </dgm:pt>
    <dgm:pt modelId="{D70BFA6E-A758-44B3-B273-0A8A081E2B32}" type="pres">
      <dgm:prSet presAssocID="{9B8626C2-A1EF-4A3B-8BF1-7356C01043E2}" presName="level3hierChild" presStyleCnt="0"/>
      <dgm:spPr/>
    </dgm:pt>
    <dgm:pt modelId="{5F249B6A-59BB-4D52-9C04-348D2A46A359}" type="pres">
      <dgm:prSet presAssocID="{366226B6-FC8C-4635-8C9E-0FB4916A750E}" presName="conn2-1" presStyleLbl="parChTrans1D2" presStyleIdx="6" presStyleCnt="8"/>
      <dgm:spPr/>
    </dgm:pt>
    <dgm:pt modelId="{C439629A-1D07-465E-858C-1D6F463A066D}" type="pres">
      <dgm:prSet presAssocID="{366226B6-FC8C-4635-8C9E-0FB4916A750E}" presName="connTx" presStyleLbl="parChTrans1D2" presStyleIdx="6" presStyleCnt="8"/>
      <dgm:spPr/>
    </dgm:pt>
    <dgm:pt modelId="{7E7592CD-DA96-436D-9A9A-EAA1A9EB4418}" type="pres">
      <dgm:prSet presAssocID="{6F6FBF15-E196-458B-9D60-0AF3972F2706}" presName="root2" presStyleCnt="0"/>
      <dgm:spPr/>
    </dgm:pt>
    <dgm:pt modelId="{8270665A-0EC8-483A-9304-8A2571433BC9}" type="pres">
      <dgm:prSet presAssocID="{6F6FBF15-E196-458B-9D60-0AF3972F2706}" presName="LevelTwoTextNode" presStyleLbl="node2" presStyleIdx="6" presStyleCnt="8">
        <dgm:presLayoutVars>
          <dgm:chPref val="3"/>
        </dgm:presLayoutVars>
      </dgm:prSet>
      <dgm:spPr/>
    </dgm:pt>
    <dgm:pt modelId="{B9A595F6-A297-4B05-B673-671A949EB560}" type="pres">
      <dgm:prSet presAssocID="{6F6FBF15-E196-458B-9D60-0AF3972F2706}" presName="level3hierChild" presStyleCnt="0"/>
      <dgm:spPr/>
    </dgm:pt>
    <dgm:pt modelId="{EEBEE770-55D8-43DC-ABFC-E0454AEB3BE3}" type="pres">
      <dgm:prSet presAssocID="{A4A1D2FF-1C8A-41D9-B8A6-2AA5E8570FF8}" presName="conn2-1" presStyleLbl="parChTrans1D2" presStyleIdx="7" presStyleCnt="8"/>
      <dgm:spPr/>
    </dgm:pt>
    <dgm:pt modelId="{7075FB8F-DD03-4E50-89BE-970D8F4617D4}" type="pres">
      <dgm:prSet presAssocID="{A4A1D2FF-1C8A-41D9-B8A6-2AA5E8570FF8}" presName="connTx" presStyleLbl="parChTrans1D2" presStyleIdx="7" presStyleCnt="8"/>
      <dgm:spPr/>
    </dgm:pt>
    <dgm:pt modelId="{2ACF1904-359A-4C00-8CEF-082203D18125}" type="pres">
      <dgm:prSet presAssocID="{AB98BAA8-0822-4AE7-ADBF-4C59A73CB32C}" presName="root2" presStyleCnt="0"/>
      <dgm:spPr/>
    </dgm:pt>
    <dgm:pt modelId="{9C013927-E149-4B70-B80A-3403B20D03F6}" type="pres">
      <dgm:prSet presAssocID="{AB98BAA8-0822-4AE7-ADBF-4C59A73CB32C}" presName="LevelTwoTextNode" presStyleLbl="node2" presStyleIdx="7" presStyleCnt="8">
        <dgm:presLayoutVars>
          <dgm:chPref val="3"/>
        </dgm:presLayoutVars>
      </dgm:prSet>
      <dgm:spPr/>
    </dgm:pt>
    <dgm:pt modelId="{1318667C-2137-413C-81DC-DFA6646E5917}" type="pres">
      <dgm:prSet presAssocID="{AB98BAA8-0822-4AE7-ADBF-4C59A73CB32C}" presName="level3hierChild" presStyleCnt="0"/>
      <dgm:spPr/>
    </dgm:pt>
    <dgm:pt modelId="{16DA930C-29BB-4494-B8D5-80D1AA327353}" type="pres">
      <dgm:prSet presAssocID="{2023C477-2EB1-4DF7-A2CE-244F53497937}" presName="conn2-1" presStyleLbl="parChTrans1D3" presStyleIdx="8" presStyleCnt="9"/>
      <dgm:spPr/>
    </dgm:pt>
    <dgm:pt modelId="{7B2E9A1A-2595-48EF-900D-AD97D4A04356}" type="pres">
      <dgm:prSet presAssocID="{2023C477-2EB1-4DF7-A2CE-244F53497937}" presName="connTx" presStyleLbl="parChTrans1D3" presStyleIdx="8" presStyleCnt="9"/>
      <dgm:spPr/>
    </dgm:pt>
    <dgm:pt modelId="{B3FD5C7C-A823-44DE-842A-6B48165F7174}" type="pres">
      <dgm:prSet presAssocID="{4463F3DE-B568-464F-90B3-E1D6687EC206}" presName="root2" presStyleCnt="0"/>
      <dgm:spPr/>
    </dgm:pt>
    <dgm:pt modelId="{289C8FE3-012F-4AB8-87A9-824B334F481E}" type="pres">
      <dgm:prSet presAssocID="{4463F3DE-B568-464F-90B3-E1D6687EC206}" presName="LevelTwoTextNode" presStyleLbl="node3" presStyleIdx="8" presStyleCnt="9">
        <dgm:presLayoutVars>
          <dgm:chPref val="3"/>
        </dgm:presLayoutVars>
      </dgm:prSet>
      <dgm:spPr/>
    </dgm:pt>
    <dgm:pt modelId="{64C4D02B-40FD-4EC7-86A9-7613CFFC894A}" type="pres">
      <dgm:prSet presAssocID="{4463F3DE-B568-464F-90B3-E1D6687EC206}" presName="level3hierChild" presStyleCnt="0"/>
      <dgm:spPr/>
    </dgm:pt>
  </dgm:ptLst>
  <dgm:cxnLst>
    <dgm:cxn modelId="{4F676800-04CF-40F3-8B0F-A9CF046B72B0}" srcId="{F57F0995-1768-4FDE-A2F2-6DECFDDA3988}" destId="{F050792A-F144-457B-9BED-7AF85050565E}" srcOrd="1" destOrd="0" parTransId="{2AC41ED5-E412-4F1A-8F0F-E98A2C042808}" sibTransId="{27E4556E-C536-43FB-A8DE-CFD19A3CCE96}"/>
    <dgm:cxn modelId="{9D63F001-C8B5-4A24-A341-10A51C2CDCD6}" type="presOf" srcId="{8B591363-A259-4F20-B019-17B49B9BC2BE}" destId="{182727FD-1F45-46DE-BE67-00F52B4E0EE9}" srcOrd="0" destOrd="0" presId="urn:microsoft.com/office/officeart/2008/layout/HorizontalMultiLevelHierarchy"/>
    <dgm:cxn modelId="{0C1A8A02-1A84-44FA-AB2F-1AAB0AD0CB60}" type="presOf" srcId="{CB7A0055-7D35-4AFC-A628-71C114EE30FF}" destId="{C9C2DCFC-8079-455C-B283-5D1D74983D4C}" srcOrd="0" destOrd="0" presId="urn:microsoft.com/office/officeart/2008/layout/HorizontalMultiLevelHierarchy"/>
    <dgm:cxn modelId="{50043907-2F01-42C2-AAFA-BD8702D7820D}" type="presOf" srcId="{987A01C5-2EF0-4302-B728-AF0053E43D9A}" destId="{7FCDC2DF-1D1A-4FA5-BC4B-48640A61EBDC}" srcOrd="0" destOrd="0" presId="urn:microsoft.com/office/officeart/2008/layout/HorizontalMultiLevelHierarchy"/>
    <dgm:cxn modelId="{317DAB0A-4318-4F07-9AC8-A0EF52732763}" type="presOf" srcId="{366226B6-FC8C-4635-8C9E-0FB4916A750E}" destId="{C439629A-1D07-465E-858C-1D6F463A066D}" srcOrd="1" destOrd="0" presId="urn:microsoft.com/office/officeart/2008/layout/HorizontalMultiLevelHierarchy"/>
    <dgm:cxn modelId="{BAF5080C-B5D6-4740-A79C-3150259F9ED1}" type="presOf" srcId="{A9C155A0-F648-4078-852E-502651D23FAC}" destId="{12F4AD16-6B49-472F-BC46-CA20C49D7C1B}" srcOrd="0" destOrd="0" presId="urn:microsoft.com/office/officeart/2008/layout/HorizontalMultiLevelHierarchy"/>
    <dgm:cxn modelId="{936BB30C-3F58-4396-BB3E-06B07EEFA71F}" type="presOf" srcId="{391309FB-E510-4EBC-B681-E5543A98D49D}" destId="{8ED11F50-A075-4E9E-A750-DCA59076EEA5}" srcOrd="0" destOrd="0" presId="urn:microsoft.com/office/officeart/2008/layout/HorizontalMultiLevelHierarchy"/>
    <dgm:cxn modelId="{8D31C10E-83A3-445D-A6DF-0FF9BB3534BD}" type="presOf" srcId="{4D603E55-818E-490A-BE91-78833D8A4ED7}" destId="{AE620BB0-AA6A-42DB-8EC8-955284D47964}" srcOrd="1" destOrd="0" presId="urn:microsoft.com/office/officeart/2008/layout/HorizontalMultiLevelHierarchy"/>
    <dgm:cxn modelId="{113E0C0F-5D6F-459C-AE83-02FD47D9F5A4}" type="presOf" srcId="{621454A1-CA1B-41BB-B5B8-A2A0C3FA0225}" destId="{708CB8AF-B9BB-4D43-A6F7-EDE969CD5B86}" srcOrd="0" destOrd="0" presId="urn:microsoft.com/office/officeart/2008/layout/HorizontalMultiLevelHierarchy"/>
    <dgm:cxn modelId="{75F4D90F-722E-4FDC-AA65-D06917B22B40}" type="presOf" srcId="{BD4F87F5-33D6-450F-962D-3B92CD74E7BB}" destId="{9B3645A1-FBC8-4280-A27E-F817590658CA}" srcOrd="0" destOrd="0" presId="urn:microsoft.com/office/officeart/2008/layout/HorizontalMultiLevelHierarchy"/>
    <dgm:cxn modelId="{41BA9D10-7E74-4518-81D8-300513B1B3C9}" type="presOf" srcId="{60EDC8CC-462B-4662-B7BB-29E6CC66B062}" destId="{E7F238FB-C447-462C-8AB8-6C49E670C4DD}" srcOrd="1" destOrd="0" presId="urn:microsoft.com/office/officeart/2008/layout/HorizontalMultiLevelHierarchy"/>
    <dgm:cxn modelId="{FAB61711-72DA-4FFA-A62B-1512C038729E}" type="presOf" srcId="{8E98D447-BDB9-44CE-A526-0E64E53780EE}" destId="{A6FB734E-95D4-429D-BBC2-E34CAE013253}" srcOrd="0" destOrd="0" presId="urn:microsoft.com/office/officeart/2008/layout/HorizontalMultiLevelHierarchy"/>
    <dgm:cxn modelId="{57762515-C9EA-4EEE-A501-0395CFE559A3}" srcId="{F57F0995-1768-4FDE-A2F2-6DECFDDA3988}" destId="{DA98E814-9BC0-41DF-AE5F-A85F6F4A4652}" srcOrd="3" destOrd="0" parTransId="{78ABAE2B-2D1C-466B-AE2F-99EDBABDD754}" sibTransId="{A345F8FB-427B-40FB-B886-CB2F093534AA}"/>
    <dgm:cxn modelId="{15E83718-A2A2-4EC9-890A-C804A970D9ED}" type="presOf" srcId="{C4D944E8-26E0-41B8-B892-AF0C10ED4C62}" destId="{B698F25E-289F-43D0-9886-B25D884DBF62}" srcOrd="0" destOrd="0" presId="urn:microsoft.com/office/officeart/2008/layout/HorizontalMultiLevelHierarchy"/>
    <dgm:cxn modelId="{4C577119-B921-47CA-AF36-73F07A9952D8}" type="presOf" srcId="{78ABAE2B-2D1C-466B-AE2F-99EDBABDD754}" destId="{AFBD0286-4BBD-476B-B31F-E04976F2DC16}" srcOrd="0" destOrd="0" presId="urn:microsoft.com/office/officeart/2008/layout/HorizontalMultiLevelHierarchy"/>
    <dgm:cxn modelId="{F20F1A20-3535-4692-BB24-4BD05CFB2387}" type="presOf" srcId="{4E5DA826-7B2A-4766-986E-507BF57821B4}" destId="{99428ABD-84B5-45B5-BCC6-88254803C066}" srcOrd="0" destOrd="0" presId="urn:microsoft.com/office/officeart/2008/layout/HorizontalMultiLevelHierarchy"/>
    <dgm:cxn modelId="{37A76F20-E31F-4184-B83F-9C7B23A09356}" srcId="{56664CCA-E851-48B8-8C54-6EE427C80F0C}" destId="{E011ADFE-8452-47FE-85DC-4307F30A3B68}" srcOrd="0" destOrd="0" parTransId="{65D57ACE-FD03-4D77-845D-188BC899CD6E}" sibTransId="{072AF790-DBB0-4B10-8153-E4AD1115E268}"/>
    <dgm:cxn modelId="{31F29E20-056D-42BC-B1B9-41DFA375006B}" type="presOf" srcId="{39DBA18E-D0D9-40F6-B784-095363AF62BC}" destId="{84ABCC95-422D-4ED8-9A51-4DC7E6E7F22E}" srcOrd="0" destOrd="0" presId="urn:microsoft.com/office/officeart/2008/layout/HorizontalMultiLevelHierarchy"/>
    <dgm:cxn modelId="{CFF10824-6E22-4DC0-AA5F-83D192D91412}" type="presOf" srcId="{9B8626C2-A1EF-4A3B-8BF1-7356C01043E2}" destId="{228B610E-8EA6-4844-B088-BB6601093A79}" srcOrd="0" destOrd="0" presId="urn:microsoft.com/office/officeart/2008/layout/HorizontalMultiLevelHierarchy"/>
    <dgm:cxn modelId="{95870427-084F-4B8F-A8EF-A923B679E197}" type="presOf" srcId="{6F6FBF15-E196-458B-9D60-0AF3972F2706}" destId="{8270665A-0EC8-483A-9304-8A2571433BC9}" srcOrd="0" destOrd="0" presId="urn:microsoft.com/office/officeart/2008/layout/HorizontalMultiLevelHierarchy"/>
    <dgm:cxn modelId="{1950162A-DB6A-4F4B-B27D-1D432AA9D7C7}" type="presOf" srcId="{480F3823-368D-4D58-BD6A-7B61A6B1B01A}" destId="{BA8CA5A2-F249-405E-952D-B7D341EF4649}" srcOrd="0" destOrd="0" presId="urn:microsoft.com/office/officeart/2008/layout/HorizontalMultiLevelHierarchy"/>
    <dgm:cxn modelId="{644FDA2C-E08B-4440-BED4-8F5E3925C8A2}" srcId="{82D23385-EE22-4180-BAE1-952B385A30B6}" destId="{9463D5EA-B0B3-4A75-8F6C-35D8FB9DE4C1}" srcOrd="3" destOrd="0" parTransId="{391309FB-E510-4EBC-B681-E5543A98D49D}" sibTransId="{5B80FF86-2166-4517-9139-789AF87BC515}"/>
    <dgm:cxn modelId="{CF51A831-0ED4-4DCE-A555-F405A23B041A}" type="presOf" srcId="{C4D944E8-26E0-41B8-B892-AF0C10ED4C62}" destId="{42C2808D-CC61-4F18-89A1-1B4C5CF20E06}" srcOrd="1" destOrd="0" presId="urn:microsoft.com/office/officeart/2008/layout/HorizontalMultiLevelHierarchy"/>
    <dgm:cxn modelId="{F0EC2A32-5DAE-4815-BA20-BD12D97DD13F}" type="presOf" srcId="{D440507D-9684-4D0D-8D3F-2883D4B26525}" destId="{B9568568-27F3-4F24-B27A-938AC73A7DB3}" srcOrd="0" destOrd="0" presId="urn:microsoft.com/office/officeart/2008/layout/HorizontalMultiLevelHierarchy"/>
    <dgm:cxn modelId="{FFB97A33-809B-4450-AFDF-A3015CBD036B}" srcId="{F57F0995-1768-4FDE-A2F2-6DECFDDA3988}" destId="{1042DF43-E6E4-42C4-9DAE-C68607FE148D}" srcOrd="4" destOrd="0" parTransId="{A9C155A0-F648-4078-852E-502651D23FAC}" sibTransId="{EDBAFFAB-0ED7-4383-A7AB-2AC483D41F4F}"/>
    <dgm:cxn modelId="{75F1C833-96F6-4E3F-8670-622CE7F2DAF5}" type="presOf" srcId="{4463F3DE-B568-464F-90B3-E1D6687EC206}" destId="{289C8FE3-012F-4AB8-87A9-824B334F481E}" srcOrd="0" destOrd="0" presId="urn:microsoft.com/office/officeart/2008/layout/HorizontalMultiLevelHierarchy"/>
    <dgm:cxn modelId="{F0CBD338-583C-4D95-A529-539E7A9AFADE}" srcId="{49219370-D16E-4B71-B12B-7ECA5B5DD440}" destId="{2F72DCC7-2290-4046-BE2E-8A8AE46E09E8}" srcOrd="0" destOrd="0" parTransId="{72144166-503D-48CF-89E4-F6A0C3DA9597}" sibTransId="{68AE3686-DFE3-4429-A225-C01725AD6DCF}"/>
    <dgm:cxn modelId="{D4C60439-9D1F-4D82-AEA1-0358A63E3B43}" type="presOf" srcId="{65D57ACE-FD03-4D77-845D-188BC899CD6E}" destId="{CD1A5369-1E24-49B5-B77D-E6CC95722C85}" srcOrd="1" destOrd="0" presId="urn:microsoft.com/office/officeart/2008/layout/HorizontalMultiLevelHierarchy"/>
    <dgm:cxn modelId="{DDF41F39-017D-46AB-84AB-3AAFBC98E839}" type="presOf" srcId="{9C578AF5-B3F7-499F-BF27-256B954BA19F}" destId="{C9ECD5B2-00F3-4021-B020-540502835C35}" srcOrd="1" destOrd="0" presId="urn:microsoft.com/office/officeart/2008/layout/HorizontalMultiLevelHierarchy"/>
    <dgm:cxn modelId="{420C3239-E45A-4979-8DA1-E231E33CFB92}" type="presOf" srcId="{3F124A1B-C10A-445C-AD60-F37723CAFE28}" destId="{AF8F1CE5-8767-484D-AA39-4560A9F41D06}" srcOrd="1" destOrd="0" presId="urn:microsoft.com/office/officeart/2008/layout/HorizontalMultiLevelHierarchy"/>
    <dgm:cxn modelId="{0851723B-C28F-4309-9F80-3478DD600DEE}" type="presOf" srcId="{9C578AF5-B3F7-499F-BF27-256B954BA19F}" destId="{97C0C93E-BA14-453B-BAAE-64AE8F92E3DB}" srcOrd="0" destOrd="0" presId="urn:microsoft.com/office/officeart/2008/layout/HorizontalMultiLevelHierarchy"/>
    <dgm:cxn modelId="{206E133C-353B-4067-953D-CB5379B76350}" type="presOf" srcId="{CDC558C1-EF29-483A-8977-D8A19BE73CAE}" destId="{5A5EF66B-3B24-41FA-9CF9-72F87CC53792}" srcOrd="0" destOrd="0" presId="urn:microsoft.com/office/officeart/2008/layout/HorizontalMultiLevelHierarchy"/>
    <dgm:cxn modelId="{FD63863D-C311-4071-ACE8-F3991EDE7362}" type="presOf" srcId="{2023C477-2EB1-4DF7-A2CE-244F53497937}" destId="{16DA930C-29BB-4494-B8D5-80D1AA327353}" srcOrd="0" destOrd="0" presId="urn:microsoft.com/office/officeart/2008/layout/HorizontalMultiLevelHierarchy"/>
    <dgm:cxn modelId="{4D56153E-60AF-4BCA-9562-C7B3B6DFB3D7}" type="presOf" srcId="{A9EC7C60-B2AA-4E65-9BFD-5A4E298F53D2}" destId="{C54311C3-8B5B-450B-881B-D7DD57B7A750}" srcOrd="0" destOrd="0" presId="urn:microsoft.com/office/officeart/2008/layout/HorizontalMultiLevelHierarchy"/>
    <dgm:cxn modelId="{0FE85940-5A28-48C8-B533-9CE9AB1C0268}" type="presOf" srcId="{9631A316-0F3A-40DF-B10C-5E2EF1CCE01F}" destId="{EB232C92-4AE6-449A-BF90-4EB523CFE3E1}" srcOrd="0" destOrd="0" presId="urn:microsoft.com/office/officeart/2008/layout/HorizontalMultiLevelHierarchy"/>
    <dgm:cxn modelId="{0327E25F-9C03-452D-8443-BFB7B0BE5F2F}" srcId="{82D23385-EE22-4180-BAE1-952B385A30B6}" destId="{EB93FC43-34EB-49BA-80D9-C0AEB6F78AC1}" srcOrd="4" destOrd="0" parTransId="{049B05DA-BDED-4E64-95B7-4FEA70F644B1}" sibTransId="{C3745A35-1363-48B4-BDF5-B3E536E62F51}"/>
    <dgm:cxn modelId="{279B9962-6249-4B5C-A0D2-7265605BCB4A}" type="presOf" srcId="{987A01C5-2EF0-4302-B728-AF0053E43D9A}" destId="{152FC2BC-3C91-48B7-8EE8-2116F253717B}" srcOrd="1" destOrd="0" presId="urn:microsoft.com/office/officeart/2008/layout/HorizontalMultiLevelHierarchy"/>
    <dgm:cxn modelId="{3BF6BD42-CB0F-4FD3-84A2-DC4107912224}" type="presOf" srcId="{96A1ACF2-4526-4B0F-90BC-351ABBE12F06}" destId="{F7877681-C104-438D-AD78-4510805A2328}" srcOrd="0" destOrd="0" presId="urn:microsoft.com/office/officeart/2008/layout/HorizontalMultiLevelHierarchy"/>
    <dgm:cxn modelId="{4D67B744-5D31-48D2-8BDE-2D26DC4483BB}" type="presOf" srcId="{411601FA-4140-4061-B459-729167921E81}" destId="{74498ADC-8BF9-461B-AE16-E11F0BD89387}" srcOrd="1" destOrd="0" presId="urn:microsoft.com/office/officeart/2008/layout/HorizontalMultiLevelHierarchy"/>
    <dgm:cxn modelId="{9FC79C68-3CBA-4B2F-BDE5-E73C66000214}" type="presOf" srcId="{A9C155A0-F648-4078-852E-502651D23FAC}" destId="{8FAE423E-5E5C-4541-8CFE-9C515CA3969D}" srcOrd="1" destOrd="0" presId="urn:microsoft.com/office/officeart/2008/layout/HorizontalMultiLevelHierarchy"/>
    <dgm:cxn modelId="{E0441B49-D18C-4101-8B54-DB4F8B9173A3}" srcId="{F050792A-F144-457B-9BED-7AF85050565E}" destId="{A9EC7C60-B2AA-4E65-9BFD-5A4E298F53D2}" srcOrd="0" destOrd="0" parTransId="{4D603E55-818E-490A-BE91-78833D8A4ED7}" sibTransId="{7C4A7FC2-528C-4A22-BD94-D7748E71D277}"/>
    <dgm:cxn modelId="{6C042569-F0AB-48B0-9460-E99446224861}" type="presOf" srcId="{E5019273-8A2C-4C82-AFD7-CF121CEC1A24}" destId="{36D285E3-F397-4BB9-AC23-EE3D624E349F}" srcOrd="0" destOrd="0" presId="urn:microsoft.com/office/officeart/2008/layout/HorizontalMultiLevelHierarchy"/>
    <dgm:cxn modelId="{F5EC754A-C86A-4968-AE91-7B24B45EC1F0}" type="presOf" srcId="{4D603E55-818E-490A-BE91-78833D8A4ED7}" destId="{0E24C179-EB2D-4E50-A36E-7E0EA1C90628}" srcOrd="0" destOrd="0" presId="urn:microsoft.com/office/officeart/2008/layout/HorizontalMultiLevelHierarchy"/>
    <dgm:cxn modelId="{D067176B-D505-4ACE-924D-4B4B88B0D7CF}" type="presOf" srcId="{F57F0995-1768-4FDE-A2F2-6DECFDDA3988}" destId="{9FEB468F-1F7B-42F9-B310-5F8F3E12EF95}" srcOrd="0" destOrd="0" presId="urn:microsoft.com/office/officeart/2008/layout/HorizontalMultiLevelHierarchy"/>
    <dgm:cxn modelId="{32CEB34E-167D-4608-9374-4173F1F08594}" type="presOf" srcId="{8D4DFA32-DE90-4DF0-83AC-B2496E41CF91}" destId="{692A2AF3-E8B7-4864-8A03-D3D2D704401B}" srcOrd="0" destOrd="0" presId="urn:microsoft.com/office/officeart/2008/layout/HorizontalMultiLevelHierarchy"/>
    <dgm:cxn modelId="{22076F51-BEBD-4F6A-ADA6-164C0CD93400}" type="presOf" srcId="{72078D56-6381-4E49-A47A-557A5D8C1F88}" destId="{7F5FAF76-8F2D-4351-BD82-9C94AEC873E0}" srcOrd="0" destOrd="0" presId="urn:microsoft.com/office/officeart/2008/layout/HorizontalMultiLevelHierarchy"/>
    <dgm:cxn modelId="{9E312075-C71C-45EE-B4AB-98B0C6B8066B}" type="presOf" srcId="{2F72DCC7-2290-4046-BE2E-8A8AE46E09E8}" destId="{80F5884A-8AAB-4016-B262-A1E4B6C72CC9}" srcOrd="0" destOrd="0" presId="urn:microsoft.com/office/officeart/2008/layout/HorizontalMultiLevelHierarchy"/>
    <dgm:cxn modelId="{FC217775-B483-4B7F-A1D4-2E233472356B}" type="presOf" srcId="{391309FB-E510-4EBC-B681-E5543A98D49D}" destId="{FE04FC72-5D8A-49F5-8567-C7DBCDB15EA1}" srcOrd="1" destOrd="0" presId="urn:microsoft.com/office/officeart/2008/layout/HorizontalMultiLevelHierarchy"/>
    <dgm:cxn modelId="{1344727A-7F2E-4282-A217-CC70C87D6F48}" type="presOf" srcId="{8D4DFA32-DE90-4DF0-83AC-B2496E41CF91}" destId="{953C00A9-CC6F-4C17-A101-2B84E0160C84}" srcOrd="1" destOrd="0" presId="urn:microsoft.com/office/officeart/2008/layout/HorizontalMultiLevelHierarchy"/>
    <dgm:cxn modelId="{7488825A-CDA8-4220-AA02-6DFFBD5A0217}" type="presOf" srcId="{049B05DA-BDED-4E64-95B7-4FEA70F644B1}" destId="{643076D1-6A21-494D-8216-783388856F38}" srcOrd="0" destOrd="0" presId="urn:microsoft.com/office/officeart/2008/layout/HorizontalMultiLevelHierarchy"/>
    <dgm:cxn modelId="{49A5C17C-B3FC-4B2D-A061-56BF2E4DDA62}" type="presOf" srcId="{D440507D-9684-4D0D-8D3F-2883D4B26525}" destId="{14C974DF-DD89-47A7-AC86-EC48A4886B63}" srcOrd="1" destOrd="0" presId="urn:microsoft.com/office/officeart/2008/layout/HorizontalMultiLevelHierarchy"/>
    <dgm:cxn modelId="{CD127A80-75E3-4AC4-B28D-5E9DCD89D3EF}" type="presOf" srcId="{4981D8BD-E0A4-453E-973C-DABFA05A181E}" destId="{87C11CA8-B985-45D3-B477-367352351388}" srcOrd="0" destOrd="0" presId="urn:microsoft.com/office/officeart/2008/layout/HorizontalMultiLevelHierarchy"/>
    <dgm:cxn modelId="{82D27482-9F3E-4370-ABAE-6DAA8012FD15}" type="presOf" srcId="{2AC41ED5-E412-4F1A-8F0F-E98A2C042808}" destId="{9D6E2ADB-8C63-4742-B7A0-9686C1A2D671}" srcOrd="1" destOrd="0" presId="urn:microsoft.com/office/officeart/2008/layout/HorizontalMultiLevelHierarchy"/>
    <dgm:cxn modelId="{C4714883-F3F4-485C-A0A6-BBF09509E962}" type="presOf" srcId="{60EDC8CC-462B-4662-B7BB-29E6CC66B062}" destId="{894F4389-C574-4E73-90BE-7B8E52EF3A53}" srcOrd="0" destOrd="0" presId="urn:microsoft.com/office/officeart/2008/layout/HorizontalMultiLevelHierarchy"/>
    <dgm:cxn modelId="{F06DBD85-4806-438A-87C4-476CF7FF12F4}" srcId="{AF6B8654-FA6D-4F0F-9D4F-9DEFF3E14C6A}" destId="{621454A1-CA1B-41BB-B5B8-A2A0C3FA0225}" srcOrd="3" destOrd="0" parTransId="{D440507D-9684-4D0D-8D3F-2883D4B26525}" sibTransId="{4CC53FE8-229B-448D-9E83-13E29115DAEC}"/>
    <dgm:cxn modelId="{6AA65186-2006-4AF5-992D-15B02A3B6661}" type="presOf" srcId="{9463D5EA-B0B3-4A75-8F6C-35D8FB9DE4C1}" destId="{4788BAE5-0C5D-40E4-96A4-48CEFCBD353C}" srcOrd="0" destOrd="0" presId="urn:microsoft.com/office/officeart/2008/layout/HorizontalMultiLevelHierarchy"/>
    <dgm:cxn modelId="{817AF78B-6691-4B95-B402-F26A8D07693B}" type="presOf" srcId="{F07BAD60-B5C9-4960-87B7-67DF7A148D67}" destId="{50FCED32-36D3-4107-88AB-FB5D581B6ED1}" srcOrd="0" destOrd="0" presId="urn:microsoft.com/office/officeart/2008/layout/HorizontalMultiLevelHierarchy"/>
    <dgm:cxn modelId="{5977758E-7F9A-4811-9C0F-DDA1BD30343F}" type="presOf" srcId="{78ABAE2B-2D1C-466B-AE2F-99EDBABDD754}" destId="{07D26B65-42C3-413F-A020-CA726144CB32}" srcOrd="1" destOrd="0" presId="urn:microsoft.com/office/officeart/2008/layout/HorizontalMultiLevelHierarchy"/>
    <dgm:cxn modelId="{DDA09490-7C3F-412E-9B7E-8CD5B22E433F}" type="presOf" srcId="{AB98BAA8-0822-4AE7-ADBF-4C59A73CB32C}" destId="{9C013927-E149-4B70-B80A-3403B20D03F6}" srcOrd="0" destOrd="0" presId="urn:microsoft.com/office/officeart/2008/layout/HorizontalMultiLevelHierarchy"/>
    <dgm:cxn modelId="{C57ECB93-4C54-4FDC-9B91-D74D0E45C2C5}" type="presOf" srcId="{72144166-503D-48CF-89E4-F6A0C3DA9597}" destId="{D1449759-3409-4655-9934-E4985182263B}" srcOrd="1" destOrd="0" presId="urn:microsoft.com/office/officeart/2008/layout/HorizontalMultiLevelHierarchy"/>
    <dgm:cxn modelId="{3B43A994-28A7-4981-8911-6F5B49F8EAB3}" type="presOf" srcId="{480F3823-368D-4D58-BD6A-7B61A6B1B01A}" destId="{AD56F47D-D48F-4616-B25A-F23A1B466792}" srcOrd="1" destOrd="0" presId="urn:microsoft.com/office/officeart/2008/layout/HorizontalMultiLevelHierarchy"/>
    <dgm:cxn modelId="{9083DB94-35FA-4C4F-9741-0DD091B49C83}" srcId="{F07BAD60-B5C9-4960-87B7-67DF7A148D67}" destId="{8E98D447-BDB9-44CE-A526-0E64E53780EE}" srcOrd="0" destOrd="0" parTransId="{4981D8BD-E0A4-453E-973C-DABFA05A181E}" sibTransId="{BC1E2085-EF0A-45CA-B773-6FFC669DD3F2}"/>
    <dgm:cxn modelId="{1CD3B197-2EB5-448F-8765-D75C27FA1985}" type="presOf" srcId="{72144166-503D-48CF-89E4-F6A0C3DA9597}" destId="{5C377DD3-40F9-44B5-A745-F107307337F7}" srcOrd="0" destOrd="0" presId="urn:microsoft.com/office/officeart/2008/layout/HorizontalMultiLevelHierarchy"/>
    <dgm:cxn modelId="{1F7C5F9A-F060-44C3-96B6-0418B508F583}" type="presOf" srcId="{55C0CE3A-3616-47EF-B401-D9DD6B5CEC3E}" destId="{D62C8063-6282-44AD-B6B0-E97C834E2AC7}" srcOrd="1" destOrd="0" presId="urn:microsoft.com/office/officeart/2008/layout/HorizontalMultiLevelHierarchy"/>
    <dgm:cxn modelId="{D80D719A-E8CE-44AE-A6F4-4BFAB9C84A1A}" srcId="{82D23385-EE22-4180-BAE1-952B385A30B6}" destId="{56664CCA-E851-48B8-8C54-6EE427C80F0C}" srcOrd="2" destOrd="0" parTransId="{BD4F87F5-33D6-450F-962D-3B92CD74E7BB}" sibTransId="{7E200712-FC2C-4884-AF09-44DC1358D02A}"/>
    <dgm:cxn modelId="{C24A1E9B-15EE-44E2-AB3A-5CC4EB2B6A5A}" type="presOf" srcId="{EB93FC43-34EB-49BA-80D9-C0AEB6F78AC1}" destId="{B2E70F9E-D331-4138-BBC3-B6876BA2D269}" srcOrd="0" destOrd="0" presId="urn:microsoft.com/office/officeart/2008/layout/HorizontalMultiLevelHierarchy"/>
    <dgm:cxn modelId="{586B629C-B2C8-41D9-AEEF-12BA180C7324}" type="presOf" srcId="{2023C477-2EB1-4DF7-A2CE-244F53497937}" destId="{7B2E9A1A-2595-48EF-900D-AD97D4A04356}" srcOrd="1" destOrd="0" presId="urn:microsoft.com/office/officeart/2008/layout/HorizontalMultiLevelHierarchy"/>
    <dgm:cxn modelId="{8CB6CD9C-0D36-43F8-97F3-69CC9F3D5443}" srcId="{AF6B8654-FA6D-4F0F-9D4F-9DEFF3E14C6A}" destId="{CDC558C1-EF29-483A-8977-D8A19BE73CAE}" srcOrd="0" destOrd="0" parTransId="{87EAFEAF-1F90-4C6A-AB4A-18241C21AE3B}" sibTransId="{BBAC1362-8BA7-4B90-9E49-300DDBFC1CBC}"/>
    <dgm:cxn modelId="{11FC499E-271D-4D28-8A18-AE121FDD191E}" srcId="{F57F0995-1768-4FDE-A2F2-6DECFDDA3988}" destId="{AB98BAA8-0822-4AE7-ADBF-4C59A73CB32C}" srcOrd="7" destOrd="0" parTransId="{A4A1D2FF-1C8A-41D9-B8A6-2AA5E8570FF8}" sibTransId="{162665C6-4A69-4920-9092-6A264A9D03E8}"/>
    <dgm:cxn modelId="{47CCE69E-3675-4FD5-A4BB-05817A1882BE}" srcId="{AF6B8654-FA6D-4F0F-9D4F-9DEFF3E14C6A}" destId="{82D23385-EE22-4180-BAE1-952B385A30B6}" srcOrd="4" destOrd="0" parTransId="{C4D944E8-26E0-41B8-B892-AF0C10ED4C62}" sibTransId="{91F87430-EA3A-451E-8857-DCB6BEFF66A1}"/>
    <dgm:cxn modelId="{1D0A47A7-2045-452C-8780-52ED6D0F6BE4}" type="presOf" srcId="{8B242241-DD26-4D97-B841-92BDCDB9C854}" destId="{9E1D4FD7-E84D-4964-B757-789423059931}" srcOrd="1" destOrd="0" presId="urn:microsoft.com/office/officeart/2008/layout/HorizontalMultiLevelHierarchy"/>
    <dgm:cxn modelId="{C11AF8A7-91A4-4C85-A8B7-65C6AB2D95BF}" type="presOf" srcId="{4981D8BD-E0A4-453E-973C-DABFA05A181E}" destId="{A5E67562-A84B-471A-BA5E-FDAA8931BDFB}" srcOrd="1" destOrd="0" presId="urn:microsoft.com/office/officeart/2008/layout/HorizontalMultiLevelHierarchy"/>
    <dgm:cxn modelId="{5FF2E9AB-5FD4-40B5-AB1B-A0DC513BAFD5}" type="presOf" srcId="{87EAFEAF-1F90-4C6A-AB4A-18241C21AE3B}" destId="{4FDECE2F-6984-4570-9021-21B0AA0549C0}" srcOrd="1" destOrd="0" presId="urn:microsoft.com/office/officeart/2008/layout/HorizontalMultiLevelHierarchy"/>
    <dgm:cxn modelId="{844D89AC-5E49-4C11-8C10-F083F0C4E58F}" type="presOf" srcId="{2AC41ED5-E412-4F1A-8F0F-E98A2C042808}" destId="{826807F1-60B9-4057-8EDE-7F023AC0BB2D}" srcOrd="0" destOrd="0" presId="urn:microsoft.com/office/officeart/2008/layout/HorizontalMultiLevelHierarchy"/>
    <dgm:cxn modelId="{17BFE6AE-75E1-4295-9CAC-11B136DBA949}" type="presOf" srcId="{3F124A1B-C10A-445C-AD60-F37723CAFE28}" destId="{C36712E5-BE7E-4987-B205-296E681618AB}" srcOrd="0" destOrd="0" presId="urn:microsoft.com/office/officeart/2008/layout/HorizontalMultiLevelHierarchy"/>
    <dgm:cxn modelId="{EE4C07B0-2F1F-4C63-8C03-B7C97C216CE5}" type="presOf" srcId="{82D23385-EE22-4180-BAE1-952B385A30B6}" destId="{A119810B-486F-4937-95E2-FD354EE5DF2B}" srcOrd="0" destOrd="0" presId="urn:microsoft.com/office/officeart/2008/layout/HorizontalMultiLevelHierarchy"/>
    <dgm:cxn modelId="{FD9758B0-2959-420C-B3A7-6F4D567EA75E}" type="presOf" srcId="{AF6B8654-FA6D-4F0F-9D4F-9DEFF3E14C6A}" destId="{DFA1C00A-13B0-49C3-9161-A0942959EA03}" srcOrd="0" destOrd="0" presId="urn:microsoft.com/office/officeart/2008/layout/HorizontalMultiLevelHierarchy"/>
    <dgm:cxn modelId="{817689B1-800C-4F52-8E2D-E3C851623B71}" type="presOf" srcId="{8B242241-DD26-4D97-B841-92BDCDB9C854}" destId="{6972EB75-9EE8-4ADA-A360-2D4DDFE8D387}" srcOrd="0" destOrd="0" presId="urn:microsoft.com/office/officeart/2008/layout/HorizontalMultiLevelHierarchy"/>
    <dgm:cxn modelId="{50A456B5-FE72-4925-8823-1C260C4F4EE2}" type="presOf" srcId="{E011ADFE-8452-47FE-85DC-4307F30A3B68}" destId="{CBD1C99B-EFCE-4777-9DA6-8BD287F4CD60}" srcOrd="0" destOrd="0" presId="urn:microsoft.com/office/officeart/2008/layout/HorizontalMultiLevelHierarchy"/>
    <dgm:cxn modelId="{9555DAB6-FE32-43DD-A48F-C3F9B16736E9}" type="presOf" srcId="{D871AAE6-E7C1-455E-95A2-FEFB9FD89D88}" destId="{C266A7D2-9498-44CB-B663-C78BC0C2FDCD}" srcOrd="0" destOrd="0" presId="urn:microsoft.com/office/officeart/2008/layout/HorizontalMultiLevelHierarchy"/>
    <dgm:cxn modelId="{A9B037B7-27BB-46C5-B43E-BF896CF75F9E}" type="presOf" srcId="{A4A1D2FF-1C8A-41D9-B8A6-2AA5E8570FF8}" destId="{EEBEE770-55D8-43DC-ABFC-E0454AEB3BE3}" srcOrd="0" destOrd="0" presId="urn:microsoft.com/office/officeart/2008/layout/HorizontalMultiLevelHierarchy"/>
    <dgm:cxn modelId="{E51E05B8-6B3E-405A-B675-5FFA3FE9EFE6}" srcId="{F57F0995-1768-4FDE-A2F2-6DECFDDA3988}" destId="{AF6B8654-FA6D-4F0F-9D4F-9DEFF3E14C6A}" srcOrd="0" destOrd="0" parTransId="{480F3823-368D-4D58-BD6A-7B61A6B1B01A}" sibTransId="{AD5D3771-9DFE-472A-84A6-DAD58F21E1F5}"/>
    <dgm:cxn modelId="{EE0AFEB9-57BF-4B9F-AE6A-BA8575666D15}" srcId="{CB7A0055-7D35-4AFC-A628-71C114EE30FF}" destId="{4E5DA826-7B2A-4766-986E-507BF57821B4}" srcOrd="0" destOrd="0" parTransId="{55C0CE3A-3616-47EF-B401-D9DD6B5CEC3E}" sibTransId="{8D833719-9B43-4942-B5BE-6C361E716919}"/>
    <dgm:cxn modelId="{CBC32EBB-1329-4996-BA7B-91A9276DE2CD}" type="presOf" srcId="{A4A1D2FF-1C8A-41D9-B8A6-2AA5E8570FF8}" destId="{7075FB8F-DD03-4E50-89BE-970D8F4617D4}" srcOrd="1" destOrd="0" presId="urn:microsoft.com/office/officeart/2008/layout/HorizontalMultiLevelHierarchy"/>
    <dgm:cxn modelId="{16F296BE-2793-4AE2-A80B-07FDE91FAADE}" srcId="{9631A316-0F3A-40DF-B10C-5E2EF1CCE01F}" destId="{F57F0995-1768-4FDE-A2F2-6DECFDDA3988}" srcOrd="0" destOrd="0" parTransId="{5AD7DC1F-33CE-405D-B1DF-4160BDF7B606}" sibTransId="{0286A1DE-49BC-4885-8169-3BB2A64FC432}"/>
    <dgm:cxn modelId="{E21DEFBE-6A3D-4417-99C3-08431A7521AB}" type="presOf" srcId="{72078D56-6381-4E49-A47A-557A5D8C1F88}" destId="{C0C4C4A2-42E2-4448-9DAC-6BF0B90F75CF}" srcOrd="1" destOrd="0" presId="urn:microsoft.com/office/officeart/2008/layout/HorizontalMultiLevelHierarchy"/>
    <dgm:cxn modelId="{190004C1-F6B5-4DB7-8E31-43CAD754E985}" type="presOf" srcId="{9B506272-3E73-4A1C-9190-8A9248966524}" destId="{EF026AB0-9FFE-47F7-9363-A83DA1807351}" srcOrd="0" destOrd="0" presId="urn:microsoft.com/office/officeart/2008/layout/HorizontalMultiLevelHierarchy"/>
    <dgm:cxn modelId="{88574BC1-5680-4F78-9B06-99F08147AD61}" type="presOf" srcId="{55C0CE3A-3616-47EF-B401-D9DD6B5CEC3E}" destId="{228DB392-96D3-4C7A-B1C1-94F0504467AA}" srcOrd="0" destOrd="0" presId="urn:microsoft.com/office/officeart/2008/layout/HorizontalMultiLevelHierarchy"/>
    <dgm:cxn modelId="{209936C2-8D1B-4DDF-BBA3-38C6BD33813B}" srcId="{AB98BAA8-0822-4AE7-ADBF-4C59A73CB32C}" destId="{4463F3DE-B568-464F-90B3-E1D6687EC206}" srcOrd="0" destOrd="0" parTransId="{2023C477-2EB1-4DF7-A2CE-244F53497937}" sibTransId="{7C35C402-A23D-4A5C-A43E-0223254393B8}"/>
    <dgm:cxn modelId="{8D97F5C2-82B7-4B8E-B3BD-F07BD4CACEEC}" type="presOf" srcId="{411601FA-4140-4061-B459-729167921E81}" destId="{D2DBC68A-6369-43C8-9155-A1CC19C9D37D}" srcOrd="0" destOrd="0" presId="urn:microsoft.com/office/officeart/2008/layout/HorizontalMultiLevelHierarchy"/>
    <dgm:cxn modelId="{D01947C3-08A4-4703-8326-57206E059096}" type="presOf" srcId="{D871AAE6-E7C1-455E-95A2-FEFB9FD89D88}" destId="{76EB6590-A146-4122-A7BF-8ABB91355478}" srcOrd="1" destOrd="0" presId="urn:microsoft.com/office/officeart/2008/layout/HorizontalMultiLevelHierarchy"/>
    <dgm:cxn modelId="{CB47B6C3-26C1-4781-A883-709B46563C0F}" srcId="{F57F0995-1768-4FDE-A2F2-6DECFDDA3988}" destId="{CB7A0055-7D35-4AFC-A628-71C114EE30FF}" srcOrd="2" destOrd="0" parTransId="{8D4DFA32-DE90-4DF0-83AC-B2496E41CF91}" sibTransId="{71C9FA85-0D48-4257-BE5B-211ACF42936C}"/>
    <dgm:cxn modelId="{F76014C9-0BA4-43F3-B00B-55C175C55E29}" type="presOf" srcId="{87EAFEAF-1F90-4C6A-AB4A-18241C21AE3B}" destId="{DD47BD3C-4720-4896-B77A-CF22D9940887}" srcOrd="0" destOrd="0" presId="urn:microsoft.com/office/officeart/2008/layout/HorizontalMultiLevelHierarchy"/>
    <dgm:cxn modelId="{E6BA88D3-3C48-470D-BA96-76CC9EB4EE46}" type="presOf" srcId="{F050792A-F144-457B-9BED-7AF85050565E}" destId="{18E9CD37-10B0-481A-8D52-646A845F72EA}" srcOrd="0" destOrd="0" presId="urn:microsoft.com/office/officeart/2008/layout/HorizontalMultiLevelHierarchy"/>
    <dgm:cxn modelId="{7571FFD3-5B4B-4DFB-A169-D7EF5DDD0C67}" type="presOf" srcId="{49219370-D16E-4B71-B12B-7ECA5B5DD440}" destId="{469B9BD8-54AE-4A04-A710-94E06C1BEEE6}" srcOrd="0" destOrd="0" presId="urn:microsoft.com/office/officeart/2008/layout/HorizontalMultiLevelHierarchy"/>
    <dgm:cxn modelId="{28C5D7D4-1373-4ADB-8518-12D22D64C993}" type="presOf" srcId="{366226B6-FC8C-4635-8C9E-0FB4916A750E}" destId="{5F249B6A-59BB-4D52-9C04-348D2A46A359}" srcOrd="0" destOrd="0" presId="urn:microsoft.com/office/officeart/2008/layout/HorizontalMultiLevelHierarchy"/>
    <dgm:cxn modelId="{67F79CD6-EC6C-4308-9587-35BE7B4AE9F3}" type="presOf" srcId="{DA98E814-9BC0-41DF-AE5F-A85F6F4A4652}" destId="{29CE0027-D602-4791-996E-632CD7045E86}" srcOrd="0" destOrd="0" presId="urn:microsoft.com/office/officeart/2008/layout/HorizontalMultiLevelHierarchy"/>
    <dgm:cxn modelId="{0BFEC7DA-9558-4E9A-BEB5-2202568578BF}" type="presOf" srcId="{56664CCA-E851-48B8-8C54-6EE427C80F0C}" destId="{2E87FBB4-950E-4B25-9E15-CB8AC44D83EA}" srcOrd="0" destOrd="0" presId="urn:microsoft.com/office/officeart/2008/layout/HorizontalMultiLevelHierarchy"/>
    <dgm:cxn modelId="{CC2981E5-1493-41F5-A1C8-0AD4F0F97A4F}" srcId="{82D23385-EE22-4180-BAE1-952B385A30B6}" destId="{49219370-D16E-4B71-B12B-7ECA5B5DD440}" srcOrd="5" destOrd="0" parTransId="{9C578AF5-B3F7-499F-BF27-256B954BA19F}" sibTransId="{19F7DB5F-E961-4C42-A903-A29AE6177400}"/>
    <dgm:cxn modelId="{C2FA43E9-BCA9-4E01-95C9-0F5D74AE80C4}" srcId="{AF6B8654-FA6D-4F0F-9D4F-9DEFF3E14C6A}" destId="{39DBA18E-D0D9-40F6-B784-095363AF62BC}" srcOrd="2" destOrd="0" parTransId="{60EDC8CC-462B-4662-B7BB-29E6CC66B062}" sibTransId="{97723C72-A035-4B7D-AA41-760890A82570}"/>
    <dgm:cxn modelId="{D7D1C7EB-B095-409A-8230-58C1BBAA2A89}" srcId="{F57F0995-1768-4FDE-A2F2-6DECFDDA3988}" destId="{8B591363-A259-4F20-B019-17B49B9BC2BE}" srcOrd="5" destOrd="0" parTransId="{411601FA-4140-4061-B459-729167921E81}" sibTransId="{E23BCD5B-6012-48A6-A668-C428E34749E4}"/>
    <dgm:cxn modelId="{FFBDD6EC-05BA-453B-933F-BAC8EED575DE}" srcId="{82D23385-EE22-4180-BAE1-952B385A30B6}" destId="{96A1ACF2-4526-4B0F-90BC-351ABBE12F06}" srcOrd="1" destOrd="0" parTransId="{8B242241-DD26-4D97-B841-92BDCDB9C854}" sibTransId="{E5B739A9-5BFE-4F9D-9230-2E45A93E1DF7}"/>
    <dgm:cxn modelId="{28F4F7EE-068A-4801-9B20-F0F230544996}" srcId="{AF6B8654-FA6D-4F0F-9D4F-9DEFF3E14C6A}" destId="{9B506272-3E73-4A1C-9190-8A9248966524}" srcOrd="1" destOrd="0" parTransId="{3F124A1B-C10A-445C-AD60-F37723CAFE28}" sibTransId="{8D95313A-77F2-4436-B501-0F6BB0BA75B3}"/>
    <dgm:cxn modelId="{A3265CF0-7B63-4D77-B601-70A110BA71D2}" type="presOf" srcId="{1042DF43-E6E4-42C4-9DAE-C68607FE148D}" destId="{5D111298-9F4B-491E-B3B2-F90856F757CC}" srcOrd="0" destOrd="0" presId="urn:microsoft.com/office/officeart/2008/layout/HorizontalMultiLevelHierarchy"/>
    <dgm:cxn modelId="{11D5B3F0-42AC-44B8-BC00-D1FB3F69781B}" type="presOf" srcId="{049B05DA-BDED-4E64-95B7-4FEA70F644B1}" destId="{B18B1178-6AE9-4E32-84D6-9141250E09F7}" srcOrd="1" destOrd="0" presId="urn:microsoft.com/office/officeart/2008/layout/HorizontalMultiLevelHierarchy"/>
    <dgm:cxn modelId="{409AAAF3-ED70-4E70-B6A0-3BF7F867DB8A}" type="presOf" srcId="{BD4F87F5-33D6-450F-962D-3B92CD74E7BB}" destId="{F2D10089-5668-435F-AABA-3BF5F8C42AD6}" srcOrd="1" destOrd="0" presId="urn:microsoft.com/office/officeart/2008/layout/HorizontalMultiLevelHierarchy"/>
    <dgm:cxn modelId="{8F1A9FF7-A912-4FBD-9ABB-27A05655EA06}" srcId="{8B591363-A259-4F20-B019-17B49B9BC2BE}" destId="{9B8626C2-A1EF-4A3B-8BF1-7356C01043E2}" srcOrd="0" destOrd="0" parTransId="{72078D56-6381-4E49-A47A-557A5D8C1F88}" sibTransId="{2AC6F71B-4390-41CB-A335-4F3EF3157180}"/>
    <dgm:cxn modelId="{8BD8C2F8-FFED-4F02-8FDC-3299D45DC750}" srcId="{82D23385-EE22-4180-BAE1-952B385A30B6}" destId="{F07BAD60-B5C9-4960-87B7-67DF7A148D67}" srcOrd="0" destOrd="0" parTransId="{D871AAE6-E7C1-455E-95A2-FEFB9FD89D88}" sibTransId="{A829A017-660F-4664-AB06-0D9F5BA063BF}"/>
    <dgm:cxn modelId="{1B4636FC-37BF-45DF-8E1E-E5BE1831D535}" srcId="{F57F0995-1768-4FDE-A2F2-6DECFDDA3988}" destId="{6F6FBF15-E196-458B-9D60-0AF3972F2706}" srcOrd="6" destOrd="0" parTransId="{366226B6-FC8C-4635-8C9E-0FB4916A750E}" sibTransId="{3753823B-9253-4597-B9D7-A131C6060018}"/>
    <dgm:cxn modelId="{34B742FC-7FB7-45CE-8AE2-983DB40E6DC9}" srcId="{96A1ACF2-4526-4B0F-90BC-351ABBE12F06}" destId="{E5019273-8A2C-4C82-AFD7-CF121CEC1A24}" srcOrd="0" destOrd="0" parTransId="{987A01C5-2EF0-4302-B728-AF0053E43D9A}" sibTransId="{4DFA7FC0-5D42-4D85-873C-26F9B7728C81}"/>
    <dgm:cxn modelId="{F20B7BFE-09DD-44BD-8383-6FA2B1D33698}" type="presOf" srcId="{65D57ACE-FD03-4D77-845D-188BC899CD6E}" destId="{6887F065-09AA-438C-8D48-5C4CD0D3DF01}" srcOrd="0" destOrd="0" presId="urn:microsoft.com/office/officeart/2008/layout/HorizontalMultiLevelHierarchy"/>
    <dgm:cxn modelId="{B9E14BF6-7B6F-4A59-BCD2-50AF6C6C0873}" type="presParOf" srcId="{EB232C92-4AE6-449A-BF90-4EB523CFE3E1}" destId="{830203FB-0FC3-4E4F-88E9-5632D0E23FD0}" srcOrd="0" destOrd="0" presId="urn:microsoft.com/office/officeart/2008/layout/HorizontalMultiLevelHierarchy"/>
    <dgm:cxn modelId="{3B66F454-76F2-4C4C-BAF3-FA55624A2680}" type="presParOf" srcId="{830203FB-0FC3-4E4F-88E9-5632D0E23FD0}" destId="{9FEB468F-1F7B-42F9-B310-5F8F3E12EF95}" srcOrd="0" destOrd="0" presId="urn:microsoft.com/office/officeart/2008/layout/HorizontalMultiLevelHierarchy"/>
    <dgm:cxn modelId="{F771D26E-4A36-49A9-AB9F-EA4FCC04618C}" type="presParOf" srcId="{830203FB-0FC3-4E4F-88E9-5632D0E23FD0}" destId="{C7CB42DA-CEDE-495D-A17F-829B57B8CDA1}" srcOrd="1" destOrd="0" presId="urn:microsoft.com/office/officeart/2008/layout/HorizontalMultiLevelHierarchy"/>
    <dgm:cxn modelId="{00DD2230-7FF1-4713-A8FD-91D0AD233DE3}" type="presParOf" srcId="{C7CB42DA-CEDE-495D-A17F-829B57B8CDA1}" destId="{BA8CA5A2-F249-405E-952D-B7D341EF4649}" srcOrd="0" destOrd="0" presId="urn:microsoft.com/office/officeart/2008/layout/HorizontalMultiLevelHierarchy"/>
    <dgm:cxn modelId="{D4AC7D4B-451D-4CF9-884A-8D3319653914}" type="presParOf" srcId="{BA8CA5A2-F249-405E-952D-B7D341EF4649}" destId="{AD56F47D-D48F-4616-B25A-F23A1B466792}" srcOrd="0" destOrd="0" presId="urn:microsoft.com/office/officeart/2008/layout/HorizontalMultiLevelHierarchy"/>
    <dgm:cxn modelId="{A428EDC7-0F3A-4AB7-A4D1-4552A79076E6}" type="presParOf" srcId="{C7CB42DA-CEDE-495D-A17F-829B57B8CDA1}" destId="{7D686B2B-87F6-4A1F-98EF-03915BC25022}" srcOrd="1" destOrd="0" presId="urn:microsoft.com/office/officeart/2008/layout/HorizontalMultiLevelHierarchy"/>
    <dgm:cxn modelId="{7CFE3AAA-C09C-45C2-A04A-3692637AFDD8}" type="presParOf" srcId="{7D686B2B-87F6-4A1F-98EF-03915BC25022}" destId="{DFA1C00A-13B0-49C3-9161-A0942959EA03}" srcOrd="0" destOrd="0" presId="urn:microsoft.com/office/officeart/2008/layout/HorizontalMultiLevelHierarchy"/>
    <dgm:cxn modelId="{BC5369BE-098A-4697-BD9F-137216218815}" type="presParOf" srcId="{7D686B2B-87F6-4A1F-98EF-03915BC25022}" destId="{D1350CCA-9CF8-4131-BC75-78B3C54EC914}" srcOrd="1" destOrd="0" presId="urn:microsoft.com/office/officeart/2008/layout/HorizontalMultiLevelHierarchy"/>
    <dgm:cxn modelId="{1D2FD0D6-DF30-4878-A54A-4ADC7E26F787}" type="presParOf" srcId="{D1350CCA-9CF8-4131-BC75-78B3C54EC914}" destId="{DD47BD3C-4720-4896-B77A-CF22D9940887}" srcOrd="0" destOrd="0" presId="urn:microsoft.com/office/officeart/2008/layout/HorizontalMultiLevelHierarchy"/>
    <dgm:cxn modelId="{25B0A656-CEAC-45FE-AF32-810C9DE0DF49}" type="presParOf" srcId="{DD47BD3C-4720-4896-B77A-CF22D9940887}" destId="{4FDECE2F-6984-4570-9021-21B0AA0549C0}" srcOrd="0" destOrd="0" presId="urn:microsoft.com/office/officeart/2008/layout/HorizontalMultiLevelHierarchy"/>
    <dgm:cxn modelId="{FE22CBC7-2137-47CA-90CE-DEEDD26FBA6B}" type="presParOf" srcId="{D1350CCA-9CF8-4131-BC75-78B3C54EC914}" destId="{7C075948-7BEC-4DB0-9CFD-7CCCA84C7070}" srcOrd="1" destOrd="0" presId="urn:microsoft.com/office/officeart/2008/layout/HorizontalMultiLevelHierarchy"/>
    <dgm:cxn modelId="{10655D9A-2FE0-4D47-9FC9-10B1CF2A0AA8}" type="presParOf" srcId="{7C075948-7BEC-4DB0-9CFD-7CCCA84C7070}" destId="{5A5EF66B-3B24-41FA-9CF9-72F87CC53792}" srcOrd="0" destOrd="0" presId="urn:microsoft.com/office/officeart/2008/layout/HorizontalMultiLevelHierarchy"/>
    <dgm:cxn modelId="{754F2CA7-27C2-4446-B31D-E5308C6A6DF8}" type="presParOf" srcId="{7C075948-7BEC-4DB0-9CFD-7CCCA84C7070}" destId="{609E791D-0201-4E2A-9815-333488A8D2E0}" srcOrd="1" destOrd="0" presId="urn:microsoft.com/office/officeart/2008/layout/HorizontalMultiLevelHierarchy"/>
    <dgm:cxn modelId="{0CCCDC68-5FC3-420C-9CCD-1CB27FD2F4D9}" type="presParOf" srcId="{D1350CCA-9CF8-4131-BC75-78B3C54EC914}" destId="{C36712E5-BE7E-4987-B205-296E681618AB}" srcOrd="2" destOrd="0" presId="urn:microsoft.com/office/officeart/2008/layout/HorizontalMultiLevelHierarchy"/>
    <dgm:cxn modelId="{D998EF0F-EE90-4FCF-8063-3F4BD0419692}" type="presParOf" srcId="{C36712E5-BE7E-4987-B205-296E681618AB}" destId="{AF8F1CE5-8767-484D-AA39-4560A9F41D06}" srcOrd="0" destOrd="0" presId="urn:microsoft.com/office/officeart/2008/layout/HorizontalMultiLevelHierarchy"/>
    <dgm:cxn modelId="{C4C22D60-1D47-4296-AFC0-90D3CA1E901D}" type="presParOf" srcId="{D1350CCA-9CF8-4131-BC75-78B3C54EC914}" destId="{15A73596-DC90-42D0-BD03-49166B2D5711}" srcOrd="3" destOrd="0" presId="urn:microsoft.com/office/officeart/2008/layout/HorizontalMultiLevelHierarchy"/>
    <dgm:cxn modelId="{7ADF426E-B0EF-4D6C-A769-D2707740A612}" type="presParOf" srcId="{15A73596-DC90-42D0-BD03-49166B2D5711}" destId="{EF026AB0-9FFE-47F7-9363-A83DA1807351}" srcOrd="0" destOrd="0" presId="urn:microsoft.com/office/officeart/2008/layout/HorizontalMultiLevelHierarchy"/>
    <dgm:cxn modelId="{E5315650-57AA-4AC5-86A7-B1807FB6283A}" type="presParOf" srcId="{15A73596-DC90-42D0-BD03-49166B2D5711}" destId="{D7DD53D1-A25F-473B-802F-46670B95A5A3}" srcOrd="1" destOrd="0" presId="urn:microsoft.com/office/officeart/2008/layout/HorizontalMultiLevelHierarchy"/>
    <dgm:cxn modelId="{53B0F25E-89A5-43D5-BAA5-877A52C2C5D3}" type="presParOf" srcId="{D1350CCA-9CF8-4131-BC75-78B3C54EC914}" destId="{894F4389-C574-4E73-90BE-7B8E52EF3A53}" srcOrd="4" destOrd="0" presId="urn:microsoft.com/office/officeart/2008/layout/HorizontalMultiLevelHierarchy"/>
    <dgm:cxn modelId="{37C5BDBB-75CD-4711-B8F1-482037E06398}" type="presParOf" srcId="{894F4389-C574-4E73-90BE-7B8E52EF3A53}" destId="{E7F238FB-C447-462C-8AB8-6C49E670C4DD}" srcOrd="0" destOrd="0" presId="urn:microsoft.com/office/officeart/2008/layout/HorizontalMultiLevelHierarchy"/>
    <dgm:cxn modelId="{4743ACA3-1168-4B8E-8194-141D4BBB7209}" type="presParOf" srcId="{D1350CCA-9CF8-4131-BC75-78B3C54EC914}" destId="{00B86785-9800-4E29-9C7D-6EEDEDDED745}" srcOrd="5" destOrd="0" presId="urn:microsoft.com/office/officeart/2008/layout/HorizontalMultiLevelHierarchy"/>
    <dgm:cxn modelId="{AA724E7E-F6E2-4682-9881-AAB260585531}" type="presParOf" srcId="{00B86785-9800-4E29-9C7D-6EEDEDDED745}" destId="{84ABCC95-422D-4ED8-9A51-4DC7E6E7F22E}" srcOrd="0" destOrd="0" presId="urn:microsoft.com/office/officeart/2008/layout/HorizontalMultiLevelHierarchy"/>
    <dgm:cxn modelId="{7D9F3789-4BAF-4739-B6EB-0DAA9D0A84C0}" type="presParOf" srcId="{00B86785-9800-4E29-9C7D-6EEDEDDED745}" destId="{1125F6A7-A6A8-4988-BB07-03749EC17F09}" srcOrd="1" destOrd="0" presId="urn:microsoft.com/office/officeart/2008/layout/HorizontalMultiLevelHierarchy"/>
    <dgm:cxn modelId="{0263D02A-57E2-49BF-87A4-FEC33BB23318}" type="presParOf" srcId="{D1350CCA-9CF8-4131-BC75-78B3C54EC914}" destId="{B9568568-27F3-4F24-B27A-938AC73A7DB3}" srcOrd="6" destOrd="0" presId="urn:microsoft.com/office/officeart/2008/layout/HorizontalMultiLevelHierarchy"/>
    <dgm:cxn modelId="{164F1CAB-4C16-4639-BEC0-2CC0F8E3808C}" type="presParOf" srcId="{B9568568-27F3-4F24-B27A-938AC73A7DB3}" destId="{14C974DF-DD89-47A7-AC86-EC48A4886B63}" srcOrd="0" destOrd="0" presId="urn:microsoft.com/office/officeart/2008/layout/HorizontalMultiLevelHierarchy"/>
    <dgm:cxn modelId="{8CC506A6-6419-426E-99E9-4180A703272E}" type="presParOf" srcId="{D1350CCA-9CF8-4131-BC75-78B3C54EC914}" destId="{6E4CC000-CEEF-4230-9A82-DE930ABA00D9}" srcOrd="7" destOrd="0" presId="urn:microsoft.com/office/officeart/2008/layout/HorizontalMultiLevelHierarchy"/>
    <dgm:cxn modelId="{98F2FDD3-EC82-4EF0-94C6-4070EEAE0563}" type="presParOf" srcId="{6E4CC000-CEEF-4230-9A82-DE930ABA00D9}" destId="{708CB8AF-B9BB-4D43-A6F7-EDE969CD5B86}" srcOrd="0" destOrd="0" presId="urn:microsoft.com/office/officeart/2008/layout/HorizontalMultiLevelHierarchy"/>
    <dgm:cxn modelId="{3DD9BD5A-C1FA-4443-8C91-AEA2C802E2AA}" type="presParOf" srcId="{6E4CC000-CEEF-4230-9A82-DE930ABA00D9}" destId="{ECF522B4-4BA1-4EE6-904B-AF12CF349BB7}" srcOrd="1" destOrd="0" presId="urn:microsoft.com/office/officeart/2008/layout/HorizontalMultiLevelHierarchy"/>
    <dgm:cxn modelId="{6D1504AB-62C6-486E-8007-3BC14A48006E}" type="presParOf" srcId="{D1350CCA-9CF8-4131-BC75-78B3C54EC914}" destId="{B698F25E-289F-43D0-9886-B25D884DBF62}" srcOrd="8" destOrd="0" presId="urn:microsoft.com/office/officeart/2008/layout/HorizontalMultiLevelHierarchy"/>
    <dgm:cxn modelId="{291638FA-24C1-4669-AC78-8D3F54F30FAB}" type="presParOf" srcId="{B698F25E-289F-43D0-9886-B25D884DBF62}" destId="{42C2808D-CC61-4F18-89A1-1B4C5CF20E06}" srcOrd="0" destOrd="0" presId="urn:microsoft.com/office/officeart/2008/layout/HorizontalMultiLevelHierarchy"/>
    <dgm:cxn modelId="{50EE91E9-1D56-439A-84E3-9E6A631CE252}" type="presParOf" srcId="{D1350CCA-9CF8-4131-BC75-78B3C54EC914}" destId="{D08A2E03-69F7-417B-92F6-701A23315CC6}" srcOrd="9" destOrd="0" presId="urn:microsoft.com/office/officeart/2008/layout/HorizontalMultiLevelHierarchy"/>
    <dgm:cxn modelId="{7DAE011B-4F2B-4EE7-821B-7FCD65479C94}" type="presParOf" srcId="{D08A2E03-69F7-417B-92F6-701A23315CC6}" destId="{A119810B-486F-4937-95E2-FD354EE5DF2B}" srcOrd="0" destOrd="0" presId="urn:microsoft.com/office/officeart/2008/layout/HorizontalMultiLevelHierarchy"/>
    <dgm:cxn modelId="{D8553163-84B8-4B31-B38F-0F4F08D87FB4}" type="presParOf" srcId="{D08A2E03-69F7-417B-92F6-701A23315CC6}" destId="{10F357DA-6C9C-4A61-9D51-FF3F306FC669}" srcOrd="1" destOrd="0" presId="urn:microsoft.com/office/officeart/2008/layout/HorizontalMultiLevelHierarchy"/>
    <dgm:cxn modelId="{642D553B-D512-4D1A-BF18-739C18F6D5F5}" type="presParOf" srcId="{10F357DA-6C9C-4A61-9D51-FF3F306FC669}" destId="{C266A7D2-9498-44CB-B663-C78BC0C2FDCD}" srcOrd="0" destOrd="0" presId="urn:microsoft.com/office/officeart/2008/layout/HorizontalMultiLevelHierarchy"/>
    <dgm:cxn modelId="{FA6A6889-F41F-4D45-A4CD-C34A00592B0A}" type="presParOf" srcId="{C266A7D2-9498-44CB-B663-C78BC0C2FDCD}" destId="{76EB6590-A146-4122-A7BF-8ABB91355478}" srcOrd="0" destOrd="0" presId="urn:microsoft.com/office/officeart/2008/layout/HorizontalMultiLevelHierarchy"/>
    <dgm:cxn modelId="{52C83904-4D31-4780-86D3-2A04226886C1}" type="presParOf" srcId="{10F357DA-6C9C-4A61-9D51-FF3F306FC669}" destId="{F6B88637-8CE0-43E1-9977-72F8FC4B2A11}" srcOrd="1" destOrd="0" presId="urn:microsoft.com/office/officeart/2008/layout/HorizontalMultiLevelHierarchy"/>
    <dgm:cxn modelId="{A48E9D2C-F199-4C96-BAFE-6089C23A22B1}" type="presParOf" srcId="{F6B88637-8CE0-43E1-9977-72F8FC4B2A11}" destId="{50FCED32-36D3-4107-88AB-FB5D581B6ED1}" srcOrd="0" destOrd="0" presId="urn:microsoft.com/office/officeart/2008/layout/HorizontalMultiLevelHierarchy"/>
    <dgm:cxn modelId="{2C7245F3-ED80-4035-8DEB-00AD77C2C2BA}" type="presParOf" srcId="{F6B88637-8CE0-43E1-9977-72F8FC4B2A11}" destId="{3813E369-639A-45C3-AA1C-5FFF37386F41}" srcOrd="1" destOrd="0" presId="urn:microsoft.com/office/officeart/2008/layout/HorizontalMultiLevelHierarchy"/>
    <dgm:cxn modelId="{6BD90861-00FB-4636-B989-7360E5DC1805}" type="presParOf" srcId="{3813E369-639A-45C3-AA1C-5FFF37386F41}" destId="{87C11CA8-B985-45D3-B477-367352351388}" srcOrd="0" destOrd="0" presId="urn:microsoft.com/office/officeart/2008/layout/HorizontalMultiLevelHierarchy"/>
    <dgm:cxn modelId="{5F7C4632-5EF3-4272-BB0A-349ABD8C127D}" type="presParOf" srcId="{87C11CA8-B985-45D3-B477-367352351388}" destId="{A5E67562-A84B-471A-BA5E-FDAA8931BDFB}" srcOrd="0" destOrd="0" presId="urn:microsoft.com/office/officeart/2008/layout/HorizontalMultiLevelHierarchy"/>
    <dgm:cxn modelId="{AC63A7B2-8F7E-47AC-9966-6459EE4B6B4F}" type="presParOf" srcId="{3813E369-639A-45C3-AA1C-5FFF37386F41}" destId="{934E42F6-1779-47B3-8CFE-A9FA576F7111}" srcOrd="1" destOrd="0" presId="urn:microsoft.com/office/officeart/2008/layout/HorizontalMultiLevelHierarchy"/>
    <dgm:cxn modelId="{F9712D8A-18B2-4BD8-8FB5-4D72C729D2EB}" type="presParOf" srcId="{934E42F6-1779-47B3-8CFE-A9FA576F7111}" destId="{A6FB734E-95D4-429D-BBC2-E34CAE013253}" srcOrd="0" destOrd="0" presId="urn:microsoft.com/office/officeart/2008/layout/HorizontalMultiLevelHierarchy"/>
    <dgm:cxn modelId="{FF30F147-DC1A-4269-BE8C-E033D373073B}" type="presParOf" srcId="{934E42F6-1779-47B3-8CFE-A9FA576F7111}" destId="{0E0BB9B9-6A40-4EDF-930C-588C2D813964}" srcOrd="1" destOrd="0" presId="urn:microsoft.com/office/officeart/2008/layout/HorizontalMultiLevelHierarchy"/>
    <dgm:cxn modelId="{ECE0695E-5EC9-4123-8467-12FACE3FF5B9}" type="presParOf" srcId="{10F357DA-6C9C-4A61-9D51-FF3F306FC669}" destId="{6972EB75-9EE8-4ADA-A360-2D4DDFE8D387}" srcOrd="2" destOrd="0" presId="urn:microsoft.com/office/officeart/2008/layout/HorizontalMultiLevelHierarchy"/>
    <dgm:cxn modelId="{F24AF7E1-C4DA-4DB7-AA84-1C2D111221A5}" type="presParOf" srcId="{6972EB75-9EE8-4ADA-A360-2D4DDFE8D387}" destId="{9E1D4FD7-E84D-4964-B757-789423059931}" srcOrd="0" destOrd="0" presId="urn:microsoft.com/office/officeart/2008/layout/HorizontalMultiLevelHierarchy"/>
    <dgm:cxn modelId="{CED0C5AB-C645-4197-95B9-DC186C14B8E2}" type="presParOf" srcId="{10F357DA-6C9C-4A61-9D51-FF3F306FC669}" destId="{1E6F4E58-3B89-45A5-9F9C-F4542DD63A43}" srcOrd="3" destOrd="0" presId="urn:microsoft.com/office/officeart/2008/layout/HorizontalMultiLevelHierarchy"/>
    <dgm:cxn modelId="{87126275-D330-42EB-936B-94F29831C5CC}" type="presParOf" srcId="{1E6F4E58-3B89-45A5-9F9C-F4542DD63A43}" destId="{F7877681-C104-438D-AD78-4510805A2328}" srcOrd="0" destOrd="0" presId="urn:microsoft.com/office/officeart/2008/layout/HorizontalMultiLevelHierarchy"/>
    <dgm:cxn modelId="{5A78A9DF-8678-450B-8FA1-315D0FA3F193}" type="presParOf" srcId="{1E6F4E58-3B89-45A5-9F9C-F4542DD63A43}" destId="{AA37C00E-D36D-4E93-B4CA-4EFE7A9AA877}" srcOrd="1" destOrd="0" presId="urn:microsoft.com/office/officeart/2008/layout/HorizontalMultiLevelHierarchy"/>
    <dgm:cxn modelId="{8D4978DA-39C7-45BE-B3E8-0A89990F1C9C}" type="presParOf" srcId="{AA37C00E-D36D-4E93-B4CA-4EFE7A9AA877}" destId="{7FCDC2DF-1D1A-4FA5-BC4B-48640A61EBDC}" srcOrd="0" destOrd="0" presId="urn:microsoft.com/office/officeart/2008/layout/HorizontalMultiLevelHierarchy"/>
    <dgm:cxn modelId="{A8F60310-3B70-4EB2-8569-A4236436796E}" type="presParOf" srcId="{7FCDC2DF-1D1A-4FA5-BC4B-48640A61EBDC}" destId="{152FC2BC-3C91-48B7-8EE8-2116F253717B}" srcOrd="0" destOrd="0" presId="urn:microsoft.com/office/officeart/2008/layout/HorizontalMultiLevelHierarchy"/>
    <dgm:cxn modelId="{BF7B0325-6980-4523-81D6-B708A6A760BD}" type="presParOf" srcId="{AA37C00E-D36D-4E93-B4CA-4EFE7A9AA877}" destId="{876AB813-7815-4B03-96F0-BEB160E37895}" srcOrd="1" destOrd="0" presId="urn:microsoft.com/office/officeart/2008/layout/HorizontalMultiLevelHierarchy"/>
    <dgm:cxn modelId="{6336A504-FC80-4F60-8394-419C91BF5C38}" type="presParOf" srcId="{876AB813-7815-4B03-96F0-BEB160E37895}" destId="{36D285E3-F397-4BB9-AC23-EE3D624E349F}" srcOrd="0" destOrd="0" presId="urn:microsoft.com/office/officeart/2008/layout/HorizontalMultiLevelHierarchy"/>
    <dgm:cxn modelId="{C916680E-13FD-463C-9CA2-CFBF4CA39857}" type="presParOf" srcId="{876AB813-7815-4B03-96F0-BEB160E37895}" destId="{01878019-281F-4CC4-B6A7-01C28471E8BF}" srcOrd="1" destOrd="0" presId="urn:microsoft.com/office/officeart/2008/layout/HorizontalMultiLevelHierarchy"/>
    <dgm:cxn modelId="{98CF8CC2-4A37-4415-BA87-86006D14F0C2}" type="presParOf" srcId="{10F357DA-6C9C-4A61-9D51-FF3F306FC669}" destId="{9B3645A1-FBC8-4280-A27E-F817590658CA}" srcOrd="4" destOrd="0" presId="urn:microsoft.com/office/officeart/2008/layout/HorizontalMultiLevelHierarchy"/>
    <dgm:cxn modelId="{2193A933-C582-466F-B721-194AEBD4E81D}" type="presParOf" srcId="{9B3645A1-FBC8-4280-A27E-F817590658CA}" destId="{F2D10089-5668-435F-AABA-3BF5F8C42AD6}" srcOrd="0" destOrd="0" presId="urn:microsoft.com/office/officeart/2008/layout/HorizontalMultiLevelHierarchy"/>
    <dgm:cxn modelId="{7BD88F36-4EB0-495D-9FCB-C21082EFDF98}" type="presParOf" srcId="{10F357DA-6C9C-4A61-9D51-FF3F306FC669}" destId="{4025352D-69D3-4D00-849F-67B59FF7E883}" srcOrd="5" destOrd="0" presId="urn:microsoft.com/office/officeart/2008/layout/HorizontalMultiLevelHierarchy"/>
    <dgm:cxn modelId="{9314553F-A3AF-4A90-B183-DF3C6CC3BE80}" type="presParOf" srcId="{4025352D-69D3-4D00-849F-67B59FF7E883}" destId="{2E87FBB4-950E-4B25-9E15-CB8AC44D83EA}" srcOrd="0" destOrd="0" presId="urn:microsoft.com/office/officeart/2008/layout/HorizontalMultiLevelHierarchy"/>
    <dgm:cxn modelId="{6D279E77-62F0-4C37-9DB7-F011706BA06C}" type="presParOf" srcId="{4025352D-69D3-4D00-849F-67B59FF7E883}" destId="{17BA29CB-51F9-45BE-B05C-88D6487B5729}" srcOrd="1" destOrd="0" presId="urn:microsoft.com/office/officeart/2008/layout/HorizontalMultiLevelHierarchy"/>
    <dgm:cxn modelId="{6AC0C2D6-E4C9-4435-94E5-618410EAEC47}" type="presParOf" srcId="{17BA29CB-51F9-45BE-B05C-88D6487B5729}" destId="{6887F065-09AA-438C-8D48-5C4CD0D3DF01}" srcOrd="0" destOrd="0" presId="urn:microsoft.com/office/officeart/2008/layout/HorizontalMultiLevelHierarchy"/>
    <dgm:cxn modelId="{E78C5F67-7235-48DF-A772-A0E1E1EA1278}" type="presParOf" srcId="{6887F065-09AA-438C-8D48-5C4CD0D3DF01}" destId="{CD1A5369-1E24-49B5-B77D-E6CC95722C85}" srcOrd="0" destOrd="0" presId="urn:microsoft.com/office/officeart/2008/layout/HorizontalMultiLevelHierarchy"/>
    <dgm:cxn modelId="{D7BE4000-2699-46C6-8E05-9627720D3164}" type="presParOf" srcId="{17BA29CB-51F9-45BE-B05C-88D6487B5729}" destId="{C410A3AA-3A06-485F-AB3F-741C91D61C2F}" srcOrd="1" destOrd="0" presId="urn:microsoft.com/office/officeart/2008/layout/HorizontalMultiLevelHierarchy"/>
    <dgm:cxn modelId="{61337A50-4A55-4474-BA6D-63F533875C9F}" type="presParOf" srcId="{C410A3AA-3A06-485F-AB3F-741C91D61C2F}" destId="{CBD1C99B-EFCE-4777-9DA6-8BD287F4CD60}" srcOrd="0" destOrd="0" presId="urn:microsoft.com/office/officeart/2008/layout/HorizontalMultiLevelHierarchy"/>
    <dgm:cxn modelId="{0C34959D-76FD-4A88-AFD6-7697D7441545}" type="presParOf" srcId="{C410A3AA-3A06-485F-AB3F-741C91D61C2F}" destId="{2E5F6DAF-1923-4465-95F9-DF96E0BE58CE}" srcOrd="1" destOrd="0" presId="urn:microsoft.com/office/officeart/2008/layout/HorizontalMultiLevelHierarchy"/>
    <dgm:cxn modelId="{FBF17EE1-FFE9-42D0-B8DC-5F43839E8511}" type="presParOf" srcId="{10F357DA-6C9C-4A61-9D51-FF3F306FC669}" destId="{8ED11F50-A075-4E9E-A750-DCA59076EEA5}" srcOrd="6" destOrd="0" presId="urn:microsoft.com/office/officeart/2008/layout/HorizontalMultiLevelHierarchy"/>
    <dgm:cxn modelId="{8A1F4E7A-A8EF-412F-984A-C0E15FC04643}" type="presParOf" srcId="{8ED11F50-A075-4E9E-A750-DCA59076EEA5}" destId="{FE04FC72-5D8A-49F5-8567-C7DBCDB15EA1}" srcOrd="0" destOrd="0" presId="urn:microsoft.com/office/officeart/2008/layout/HorizontalMultiLevelHierarchy"/>
    <dgm:cxn modelId="{61F667EB-7D6C-43BF-8146-F09B81C4C911}" type="presParOf" srcId="{10F357DA-6C9C-4A61-9D51-FF3F306FC669}" destId="{926A53BC-B3B2-4547-AFE0-1E65C42759B1}" srcOrd="7" destOrd="0" presId="urn:microsoft.com/office/officeart/2008/layout/HorizontalMultiLevelHierarchy"/>
    <dgm:cxn modelId="{CEDEAF17-B01A-45C5-819D-DF4C28155AD9}" type="presParOf" srcId="{926A53BC-B3B2-4547-AFE0-1E65C42759B1}" destId="{4788BAE5-0C5D-40E4-96A4-48CEFCBD353C}" srcOrd="0" destOrd="0" presId="urn:microsoft.com/office/officeart/2008/layout/HorizontalMultiLevelHierarchy"/>
    <dgm:cxn modelId="{71BAAA2D-08BA-4BCC-B248-B042BD1244A2}" type="presParOf" srcId="{926A53BC-B3B2-4547-AFE0-1E65C42759B1}" destId="{AD9688F2-104E-49EE-9FEB-5B7B279A7234}" srcOrd="1" destOrd="0" presId="urn:microsoft.com/office/officeart/2008/layout/HorizontalMultiLevelHierarchy"/>
    <dgm:cxn modelId="{D302DDC1-37AC-4B44-9A9B-742185EEAB13}" type="presParOf" srcId="{10F357DA-6C9C-4A61-9D51-FF3F306FC669}" destId="{643076D1-6A21-494D-8216-783388856F38}" srcOrd="8" destOrd="0" presId="urn:microsoft.com/office/officeart/2008/layout/HorizontalMultiLevelHierarchy"/>
    <dgm:cxn modelId="{72661D16-1264-4465-8AF8-5F725F9A3BD8}" type="presParOf" srcId="{643076D1-6A21-494D-8216-783388856F38}" destId="{B18B1178-6AE9-4E32-84D6-9141250E09F7}" srcOrd="0" destOrd="0" presId="urn:microsoft.com/office/officeart/2008/layout/HorizontalMultiLevelHierarchy"/>
    <dgm:cxn modelId="{31F0418B-711C-4836-8F8A-3067DA4675D6}" type="presParOf" srcId="{10F357DA-6C9C-4A61-9D51-FF3F306FC669}" destId="{59FC2169-E68C-431B-A1A3-288B6DFE725D}" srcOrd="9" destOrd="0" presId="urn:microsoft.com/office/officeart/2008/layout/HorizontalMultiLevelHierarchy"/>
    <dgm:cxn modelId="{31F99D58-F777-4076-A130-E0145F299303}" type="presParOf" srcId="{59FC2169-E68C-431B-A1A3-288B6DFE725D}" destId="{B2E70F9E-D331-4138-BBC3-B6876BA2D269}" srcOrd="0" destOrd="0" presId="urn:microsoft.com/office/officeart/2008/layout/HorizontalMultiLevelHierarchy"/>
    <dgm:cxn modelId="{3E2B0EC3-C80F-4964-85E3-D4B81F935D69}" type="presParOf" srcId="{59FC2169-E68C-431B-A1A3-288B6DFE725D}" destId="{80DFE5EF-5CB8-41FC-A990-1B22F402D461}" srcOrd="1" destOrd="0" presId="urn:microsoft.com/office/officeart/2008/layout/HorizontalMultiLevelHierarchy"/>
    <dgm:cxn modelId="{02F182CD-DC78-482F-9A3D-E3C89846CDAB}" type="presParOf" srcId="{10F357DA-6C9C-4A61-9D51-FF3F306FC669}" destId="{97C0C93E-BA14-453B-BAAE-64AE8F92E3DB}" srcOrd="10" destOrd="0" presId="urn:microsoft.com/office/officeart/2008/layout/HorizontalMultiLevelHierarchy"/>
    <dgm:cxn modelId="{69430890-106E-42E0-923D-920AFEE05115}" type="presParOf" srcId="{97C0C93E-BA14-453B-BAAE-64AE8F92E3DB}" destId="{C9ECD5B2-00F3-4021-B020-540502835C35}" srcOrd="0" destOrd="0" presId="urn:microsoft.com/office/officeart/2008/layout/HorizontalMultiLevelHierarchy"/>
    <dgm:cxn modelId="{CCC2646A-2CD5-4F68-90F6-13D871688B37}" type="presParOf" srcId="{10F357DA-6C9C-4A61-9D51-FF3F306FC669}" destId="{8293D892-D6AB-4880-9205-4A155FE6E309}" srcOrd="11" destOrd="0" presId="urn:microsoft.com/office/officeart/2008/layout/HorizontalMultiLevelHierarchy"/>
    <dgm:cxn modelId="{653CF68A-E656-434A-A0F3-14A9696D08CB}" type="presParOf" srcId="{8293D892-D6AB-4880-9205-4A155FE6E309}" destId="{469B9BD8-54AE-4A04-A710-94E06C1BEEE6}" srcOrd="0" destOrd="0" presId="urn:microsoft.com/office/officeart/2008/layout/HorizontalMultiLevelHierarchy"/>
    <dgm:cxn modelId="{5167D6CF-0CD7-49E5-8B5C-95199815468C}" type="presParOf" srcId="{8293D892-D6AB-4880-9205-4A155FE6E309}" destId="{69A092C5-1AA9-4F92-8FCF-BBC4C31B22A5}" srcOrd="1" destOrd="0" presId="urn:microsoft.com/office/officeart/2008/layout/HorizontalMultiLevelHierarchy"/>
    <dgm:cxn modelId="{54CD085F-F2B4-4289-861E-9922E6AF9A21}" type="presParOf" srcId="{69A092C5-1AA9-4F92-8FCF-BBC4C31B22A5}" destId="{5C377DD3-40F9-44B5-A745-F107307337F7}" srcOrd="0" destOrd="0" presId="urn:microsoft.com/office/officeart/2008/layout/HorizontalMultiLevelHierarchy"/>
    <dgm:cxn modelId="{50EE39E1-DA42-4824-8FFF-066215BD14B4}" type="presParOf" srcId="{5C377DD3-40F9-44B5-A745-F107307337F7}" destId="{D1449759-3409-4655-9934-E4985182263B}" srcOrd="0" destOrd="0" presId="urn:microsoft.com/office/officeart/2008/layout/HorizontalMultiLevelHierarchy"/>
    <dgm:cxn modelId="{B942C668-7CB6-4766-A33A-3EAFD836F62D}" type="presParOf" srcId="{69A092C5-1AA9-4F92-8FCF-BBC4C31B22A5}" destId="{D704D4DA-EBE5-47C6-8142-B1646B23BCBB}" srcOrd="1" destOrd="0" presId="urn:microsoft.com/office/officeart/2008/layout/HorizontalMultiLevelHierarchy"/>
    <dgm:cxn modelId="{6374A676-6F53-42CE-8488-0557F62C6D93}" type="presParOf" srcId="{D704D4DA-EBE5-47C6-8142-B1646B23BCBB}" destId="{80F5884A-8AAB-4016-B262-A1E4B6C72CC9}" srcOrd="0" destOrd="0" presId="urn:microsoft.com/office/officeart/2008/layout/HorizontalMultiLevelHierarchy"/>
    <dgm:cxn modelId="{054CD229-CBCB-44D9-A66F-4963E5E81802}" type="presParOf" srcId="{D704D4DA-EBE5-47C6-8142-B1646B23BCBB}" destId="{F090C69F-A3EF-475D-80B3-484186601FAC}" srcOrd="1" destOrd="0" presId="urn:microsoft.com/office/officeart/2008/layout/HorizontalMultiLevelHierarchy"/>
    <dgm:cxn modelId="{16E90FBE-1318-437F-B948-5C5AE4E153A5}" type="presParOf" srcId="{C7CB42DA-CEDE-495D-A17F-829B57B8CDA1}" destId="{826807F1-60B9-4057-8EDE-7F023AC0BB2D}" srcOrd="2" destOrd="0" presId="urn:microsoft.com/office/officeart/2008/layout/HorizontalMultiLevelHierarchy"/>
    <dgm:cxn modelId="{9274003B-3CC9-41E4-A8EC-E8D07A319822}" type="presParOf" srcId="{826807F1-60B9-4057-8EDE-7F023AC0BB2D}" destId="{9D6E2ADB-8C63-4742-B7A0-9686C1A2D671}" srcOrd="0" destOrd="0" presId="urn:microsoft.com/office/officeart/2008/layout/HorizontalMultiLevelHierarchy"/>
    <dgm:cxn modelId="{6295DF11-F3FD-4654-8F22-893181AD4E97}" type="presParOf" srcId="{C7CB42DA-CEDE-495D-A17F-829B57B8CDA1}" destId="{FAD0871C-0E1C-4F49-B360-A85F8BB3D30A}" srcOrd="3" destOrd="0" presId="urn:microsoft.com/office/officeart/2008/layout/HorizontalMultiLevelHierarchy"/>
    <dgm:cxn modelId="{9C4028AD-CF5D-4E49-BE80-27447AE5FBB7}" type="presParOf" srcId="{FAD0871C-0E1C-4F49-B360-A85F8BB3D30A}" destId="{18E9CD37-10B0-481A-8D52-646A845F72EA}" srcOrd="0" destOrd="0" presId="urn:microsoft.com/office/officeart/2008/layout/HorizontalMultiLevelHierarchy"/>
    <dgm:cxn modelId="{66316AF9-17CB-444C-ACB7-C578B1728F47}" type="presParOf" srcId="{FAD0871C-0E1C-4F49-B360-A85F8BB3D30A}" destId="{8C14A6B5-B539-4649-BD50-B0A0721FD3ED}" srcOrd="1" destOrd="0" presId="urn:microsoft.com/office/officeart/2008/layout/HorizontalMultiLevelHierarchy"/>
    <dgm:cxn modelId="{87906512-F20C-401A-AF66-0EC230914651}" type="presParOf" srcId="{8C14A6B5-B539-4649-BD50-B0A0721FD3ED}" destId="{0E24C179-EB2D-4E50-A36E-7E0EA1C90628}" srcOrd="0" destOrd="0" presId="urn:microsoft.com/office/officeart/2008/layout/HorizontalMultiLevelHierarchy"/>
    <dgm:cxn modelId="{492BA8B0-6B07-46C7-BC3A-448BD4DC2865}" type="presParOf" srcId="{0E24C179-EB2D-4E50-A36E-7E0EA1C90628}" destId="{AE620BB0-AA6A-42DB-8EC8-955284D47964}" srcOrd="0" destOrd="0" presId="urn:microsoft.com/office/officeart/2008/layout/HorizontalMultiLevelHierarchy"/>
    <dgm:cxn modelId="{FB9BABB4-EE9C-4BE8-9338-B7F7A634DAD9}" type="presParOf" srcId="{8C14A6B5-B539-4649-BD50-B0A0721FD3ED}" destId="{34FC445C-8758-44CD-B671-7019FD30085D}" srcOrd="1" destOrd="0" presId="urn:microsoft.com/office/officeart/2008/layout/HorizontalMultiLevelHierarchy"/>
    <dgm:cxn modelId="{A8F79DDE-EC12-4275-9827-2F60040E539D}" type="presParOf" srcId="{34FC445C-8758-44CD-B671-7019FD30085D}" destId="{C54311C3-8B5B-450B-881B-D7DD57B7A750}" srcOrd="0" destOrd="0" presId="urn:microsoft.com/office/officeart/2008/layout/HorizontalMultiLevelHierarchy"/>
    <dgm:cxn modelId="{4D908B91-17E5-4016-8A34-7F0F229BE6EB}" type="presParOf" srcId="{34FC445C-8758-44CD-B671-7019FD30085D}" destId="{6EBC5E2F-2966-4F84-8DA8-24F8DB241261}" srcOrd="1" destOrd="0" presId="urn:microsoft.com/office/officeart/2008/layout/HorizontalMultiLevelHierarchy"/>
    <dgm:cxn modelId="{5C304EB0-DF51-415B-A227-8276C27696F4}" type="presParOf" srcId="{C7CB42DA-CEDE-495D-A17F-829B57B8CDA1}" destId="{692A2AF3-E8B7-4864-8A03-D3D2D704401B}" srcOrd="4" destOrd="0" presId="urn:microsoft.com/office/officeart/2008/layout/HorizontalMultiLevelHierarchy"/>
    <dgm:cxn modelId="{ED4BAD5F-58CE-40B0-B86D-83839DF0D9E4}" type="presParOf" srcId="{692A2AF3-E8B7-4864-8A03-D3D2D704401B}" destId="{953C00A9-CC6F-4C17-A101-2B84E0160C84}" srcOrd="0" destOrd="0" presId="urn:microsoft.com/office/officeart/2008/layout/HorizontalMultiLevelHierarchy"/>
    <dgm:cxn modelId="{5289C852-FA29-4E43-87DB-23647F3E09DA}" type="presParOf" srcId="{C7CB42DA-CEDE-495D-A17F-829B57B8CDA1}" destId="{823AFA26-4C35-4445-B12B-BC30703D2A4A}" srcOrd="5" destOrd="0" presId="urn:microsoft.com/office/officeart/2008/layout/HorizontalMultiLevelHierarchy"/>
    <dgm:cxn modelId="{AB690813-BA9B-47C1-9307-FFA2197EF209}" type="presParOf" srcId="{823AFA26-4C35-4445-B12B-BC30703D2A4A}" destId="{C9C2DCFC-8079-455C-B283-5D1D74983D4C}" srcOrd="0" destOrd="0" presId="urn:microsoft.com/office/officeart/2008/layout/HorizontalMultiLevelHierarchy"/>
    <dgm:cxn modelId="{A1494A33-AC59-4290-BFF7-738DC447795D}" type="presParOf" srcId="{823AFA26-4C35-4445-B12B-BC30703D2A4A}" destId="{4E06F0DF-A62E-4C81-BA9F-D77307CFA90F}" srcOrd="1" destOrd="0" presId="urn:microsoft.com/office/officeart/2008/layout/HorizontalMultiLevelHierarchy"/>
    <dgm:cxn modelId="{62CFB232-16A0-4143-A715-262B7D3EB024}" type="presParOf" srcId="{4E06F0DF-A62E-4C81-BA9F-D77307CFA90F}" destId="{228DB392-96D3-4C7A-B1C1-94F0504467AA}" srcOrd="0" destOrd="0" presId="urn:microsoft.com/office/officeart/2008/layout/HorizontalMultiLevelHierarchy"/>
    <dgm:cxn modelId="{2983A5CC-2E67-442D-87D9-5DC50DC5A195}" type="presParOf" srcId="{228DB392-96D3-4C7A-B1C1-94F0504467AA}" destId="{D62C8063-6282-44AD-B6B0-E97C834E2AC7}" srcOrd="0" destOrd="0" presId="urn:microsoft.com/office/officeart/2008/layout/HorizontalMultiLevelHierarchy"/>
    <dgm:cxn modelId="{0811D7D1-3704-435F-9F07-43DF6BB26A4E}" type="presParOf" srcId="{4E06F0DF-A62E-4C81-BA9F-D77307CFA90F}" destId="{CEC2B903-3DF8-4F01-AC41-0FA1FC813610}" srcOrd="1" destOrd="0" presId="urn:microsoft.com/office/officeart/2008/layout/HorizontalMultiLevelHierarchy"/>
    <dgm:cxn modelId="{C32AD585-A990-4FD4-942F-5C7A55D5D718}" type="presParOf" srcId="{CEC2B903-3DF8-4F01-AC41-0FA1FC813610}" destId="{99428ABD-84B5-45B5-BCC6-88254803C066}" srcOrd="0" destOrd="0" presId="urn:microsoft.com/office/officeart/2008/layout/HorizontalMultiLevelHierarchy"/>
    <dgm:cxn modelId="{AA63AB78-F1F9-4FEE-A288-ED0D1202698A}" type="presParOf" srcId="{CEC2B903-3DF8-4F01-AC41-0FA1FC813610}" destId="{A8CD4990-CC4E-4974-B8E0-AABD0348D00A}" srcOrd="1" destOrd="0" presId="urn:microsoft.com/office/officeart/2008/layout/HorizontalMultiLevelHierarchy"/>
    <dgm:cxn modelId="{DB22EEB5-29FA-4F63-A9F7-19E9984B4DDA}" type="presParOf" srcId="{C7CB42DA-CEDE-495D-A17F-829B57B8CDA1}" destId="{AFBD0286-4BBD-476B-B31F-E04976F2DC16}" srcOrd="6" destOrd="0" presId="urn:microsoft.com/office/officeart/2008/layout/HorizontalMultiLevelHierarchy"/>
    <dgm:cxn modelId="{4EC5640E-A312-4AFD-8E7A-1ABA1A2C8D5F}" type="presParOf" srcId="{AFBD0286-4BBD-476B-B31F-E04976F2DC16}" destId="{07D26B65-42C3-413F-A020-CA726144CB32}" srcOrd="0" destOrd="0" presId="urn:microsoft.com/office/officeart/2008/layout/HorizontalMultiLevelHierarchy"/>
    <dgm:cxn modelId="{930BB952-03CE-4E7B-8F11-8C79A35FE54C}" type="presParOf" srcId="{C7CB42DA-CEDE-495D-A17F-829B57B8CDA1}" destId="{766CB7D4-71D0-41B7-95F5-11A8DFC2E16F}" srcOrd="7" destOrd="0" presId="urn:microsoft.com/office/officeart/2008/layout/HorizontalMultiLevelHierarchy"/>
    <dgm:cxn modelId="{B576F1E0-567B-4AB4-9D0E-309977EF9131}" type="presParOf" srcId="{766CB7D4-71D0-41B7-95F5-11A8DFC2E16F}" destId="{29CE0027-D602-4791-996E-632CD7045E86}" srcOrd="0" destOrd="0" presId="urn:microsoft.com/office/officeart/2008/layout/HorizontalMultiLevelHierarchy"/>
    <dgm:cxn modelId="{C7A9E858-420A-4FC2-B667-9419373B902E}" type="presParOf" srcId="{766CB7D4-71D0-41B7-95F5-11A8DFC2E16F}" destId="{B0E323C7-9B97-4D00-9A26-071BAC477B03}" srcOrd="1" destOrd="0" presId="urn:microsoft.com/office/officeart/2008/layout/HorizontalMultiLevelHierarchy"/>
    <dgm:cxn modelId="{923C9D97-1DF4-492E-BA7E-6003A4898AD8}" type="presParOf" srcId="{C7CB42DA-CEDE-495D-A17F-829B57B8CDA1}" destId="{12F4AD16-6B49-472F-BC46-CA20C49D7C1B}" srcOrd="8" destOrd="0" presId="urn:microsoft.com/office/officeart/2008/layout/HorizontalMultiLevelHierarchy"/>
    <dgm:cxn modelId="{4B39A828-C691-4DEB-A153-CE971A3D131F}" type="presParOf" srcId="{12F4AD16-6B49-472F-BC46-CA20C49D7C1B}" destId="{8FAE423E-5E5C-4541-8CFE-9C515CA3969D}" srcOrd="0" destOrd="0" presId="urn:microsoft.com/office/officeart/2008/layout/HorizontalMultiLevelHierarchy"/>
    <dgm:cxn modelId="{B7C40786-A6C7-4773-BD1D-17556DB2A605}" type="presParOf" srcId="{C7CB42DA-CEDE-495D-A17F-829B57B8CDA1}" destId="{F5B10EBA-1602-410F-8518-B59D47252B4B}" srcOrd="9" destOrd="0" presId="urn:microsoft.com/office/officeart/2008/layout/HorizontalMultiLevelHierarchy"/>
    <dgm:cxn modelId="{A8BED123-66E6-4F26-B6CC-1ED6750FA3FE}" type="presParOf" srcId="{F5B10EBA-1602-410F-8518-B59D47252B4B}" destId="{5D111298-9F4B-491E-B3B2-F90856F757CC}" srcOrd="0" destOrd="0" presId="urn:microsoft.com/office/officeart/2008/layout/HorizontalMultiLevelHierarchy"/>
    <dgm:cxn modelId="{74B31252-4DF3-412D-96FC-64C562D4B7F6}" type="presParOf" srcId="{F5B10EBA-1602-410F-8518-B59D47252B4B}" destId="{7C0D879A-FA97-4BE5-86FD-EF63325CFD3A}" srcOrd="1" destOrd="0" presId="urn:microsoft.com/office/officeart/2008/layout/HorizontalMultiLevelHierarchy"/>
    <dgm:cxn modelId="{03E503E9-73A6-479B-82D6-0A4A8FA62738}" type="presParOf" srcId="{C7CB42DA-CEDE-495D-A17F-829B57B8CDA1}" destId="{D2DBC68A-6369-43C8-9155-A1CC19C9D37D}" srcOrd="10" destOrd="0" presId="urn:microsoft.com/office/officeart/2008/layout/HorizontalMultiLevelHierarchy"/>
    <dgm:cxn modelId="{6C86D107-1800-4F30-91B2-0833A6A7FD45}" type="presParOf" srcId="{D2DBC68A-6369-43C8-9155-A1CC19C9D37D}" destId="{74498ADC-8BF9-461B-AE16-E11F0BD89387}" srcOrd="0" destOrd="0" presId="urn:microsoft.com/office/officeart/2008/layout/HorizontalMultiLevelHierarchy"/>
    <dgm:cxn modelId="{0302DB65-3F21-46D6-8E74-D565124274FC}" type="presParOf" srcId="{C7CB42DA-CEDE-495D-A17F-829B57B8CDA1}" destId="{C243D1C5-5794-41ED-B34A-962AEB97D9E9}" srcOrd="11" destOrd="0" presId="urn:microsoft.com/office/officeart/2008/layout/HorizontalMultiLevelHierarchy"/>
    <dgm:cxn modelId="{B3CCA5E6-C26B-424E-A227-44CB932F81F1}" type="presParOf" srcId="{C243D1C5-5794-41ED-B34A-962AEB97D9E9}" destId="{182727FD-1F45-46DE-BE67-00F52B4E0EE9}" srcOrd="0" destOrd="0" presId="urn:microsoft.com/office/officeart/2008/layout/HorizontalMultiLevelHierarchy"/>
    <dgm:cxn modelId="{AC7F7802-1ECD-47A7-8CDE-661AB81A5B9F}" type="presParOf" srcId="{C243D1C5-5794-41ED-B34A-962AEB97D9E9}" destId="{B79D870C-0D58-4EB6-BB88-72AF60F42D4C}" srcOrd="1" destOrd="0" presId="urn:microsoft.com/office/officeart/2008/layout/HorizontalMultiLevelHierarchy"/>
    <dgm:cxn modelId="{B733F9D1-21E5-4223-B892-FB3B0F86CF92}" type="presParOf" srcId="{B79D870C-0D58-4EB6-BB88-72AF60F42D4C}" destId="{7F5FAF76-8F2D-4351-BD82-9C94AEC873E0}" srcOrd="0" destOrd="0" presId="urn:microsoft.com/office/officeart/2008/layout/HorizontalMultiLevelHierarchy"/>
    <dgm:cxn modelId="{D85B217C-4041-44EA-A96C-E565B0D91723}" type="presParOf" srcId="{7F5FAF76-8F2D-4351-BD82-9C94AEC873E0}" destId="{C0C4C4A2-42E2-4448-9DAC-6BF0B90F75CF}" srcOrd="0" destOrd="0" presId="urn:microsoft.com/office/officeart/2008/layout/HorizontalMultiLevelHierarchy"/>
    <dgm:cxn modelId="{2B2C87F0-C4B7-4E6E-BDA6-ED010A9B4968}" type="presParOf" srcId="{B79D870C-0D58-4EB6-BB88-72AF60F42D4C}" destId="{7C309C74-3B96-4549-8F9A-FABB5B47A9EE}" srcOrd="1" destOrd="0" presId="urn:microsoft.com/office/officeart/2008/layout/HorizontalMultiLevelHierarchy"/>
    <dgm:cxn modelId="{46EB5C15-097F-4530-B81A-70A5185C4328}" type="presParOf" srcId="{7C309C74-3B96-4549-8F9A-FABB5B47A9EE}" destId="{228B610E-8EA6-4844-B088-BB6601093A79}" srcOrd="0" destOrd="0" presId="urn:microsoft.com/office/officeart/2008/layout/HorizontalMultiLevelHierarchy"/>
    <dgm:cxn modelId="{C1DA9DAF-6FB7-4793-B458-9A067861595C}" type="presParOf" srcId="{7C309C74-3B96-4549-8F9A-FABB5B47A9EE}" destId="{D70BFA6E-A758-44B3-B273-0A8A081E2B32}" srcOrd="1" destOrd="0" presId="urn:microsoft.com/office/officeart/2008/layout/HorizontalMultiLevelHierarchy"/>
    <dgm:cxn modelId="{17E5216D-10B2-4B59-802E-48192345E744}" type="presParOf" srcId="{C7CB42DA-CEDE-495D-A17F-829B57B8CDA1}" destId="{5F249B6A-59BB-4D52-9C04-348D2A46A359}" srcOrd="12" destOrd="0" presId="urn:microsoft.com/office/officeart/2008/layout/HorizontalMultiLevelHierarchy"/>
    <dgm:cxn modelId="{9CAFA91D-9C43-47ED-9F87-BAAEAC446FD0}" type="presParOf" srcId="{5F249B6A-59BB-4D52-9C04-348D2A46A359}" destId="{C439629A-1D07-465E-858C-1D6F463A066D}" srcOrd="0" destOrd="0" presId="urn:microsoft.com/office/officeart/2008/layout/HorizontalMultiLevelHierarchy"/>
    <dgm:cxn modelId="{39912686-F730-47E5-86A3-660D35FC52D5}" type="presParOf" srcId="{C7CB42DA-CEDE-495D-A17F-829B57B8CDA1}" destId="{7E7592CD-DA96-436D-9A9A-EAA1A9EB4418}" srcOrd="13" destOrd="0" presId="urn:microsoft.com/office/officeart/2008/layout/HorizontalMultiLevelHierarchy"/>
    <dgm:cxn modelId="{3A48E132-4DDF-4EA6-B0EF-953B759927F7}" type="presParOf" srcId="{7E7592CD-DA96-436D-9A9A-EAA1A9EB4418}" destId="{8270665A-0EC8-483A-9304-8A2571433BC9}" srcOrd="0" destOrd="0" presId="urn:microsoft.com/office/officeart/2008/layout/HorizontalMultiLevelHierarchy"/>
    <dgm:cxn modelId="{B0AB55C9-928D-4C69-A107-6CB2E5C90290}" type="presParOf" srcId="{7E7592CD-DA96-436D-9A9A-EAA1A9EB4418}" destId="{B9A595F6-A297-4B05-B673-671A949EB560}" srcOrd="1" destOrd="0" presId="urn:microsoft.com/office/officeart/2008/layout/HorizontalMultiLevelHierarchy"/>
    <dgm:cxn modelId="{4F76BE53-80F7-4DFA-B8BA-4E27E508BC76}" type="presParOf" srcId="{C7CB42DA-CEDE-495D-A17F-829B57B8CDA1}" destId="{EEBEE770-55D8-43DC-ABFC-E0454AEB3BE3}" srcOrd="14" destOrd="0" presId="urn:microsoft.com/office/officeart/2008/layout/HorizontalMultiLevelHierarchy"/>
    <dgm:cxn modelId="{A3E7C99A-F49F-4D68-B87A-2F1CBC97604B}" type="presParOf" srcId="{EEBEE770-55D8-43DC-ABFC-E0454AEB3BE3}" destId="{7075FB8F-DD03-4E50-89BE-970D8F4617D4}" srcOrd="0" destOrd="0" presId="urn:microsoft.com/office/officeart/2008/layout/HorizontalMultiLevelHierarchy"/>
    <dgm:cxn modelId="{7E63CFF3-44DD-4D63-AF6F-2998CC9B4F77}" type="presParOf" srcId="{C7CB42DA-CEDE-495D-A17F-829B57B8CDA1}" destId="{2ACF1904-359A-4C00-8CEF-082203D18125}" srcOrd="15" destOrd="0" presId="urn:microsoft.com/office/officeart/2008/layout/HorizontalMultiLevelHierarchy"/>
    <dgm:cxn modelId="{A4C6157C-482A-442B-925C-0C93EA9999BD}" type="presParOf" srcId="{2ACF1904-359A-4C00-8CEF-082203D18125}" destId="{9C013927-E149-4B70-B80A-3403B20D03F6}" srcOrd="0" destOrd="0" presId="urn:microsoft.com/office/officeart/2008/layout/HorizontalMultiLevelHierarchy"/>
    <dgm:cxn modelId="{FD48AE64-A0E5-4ECA-A36E-D81CB6FD3CA0}" type="presParOf" srcId="{2ACF1904-359A-4C00-8CEF-082203D18125}" destId="{1318667C-2137-413C-81DC-DFA6646E5917}" srcOrd="1" destOrd="0" presId="urn:microsoft.com/office/officeart/2008/layout/HorizontalMultiLevelHierarchy"/>
    <dgm:cxn modelId="{705816C9-A97C-4508-8F95-BB216F9B4F59}" type="presParOf" srcId="{1318667C-2137-413C-81DC-DFA6646E5917}" destId="{16DA930C-29BB-4494-B8D5-80D1AA327353}" srcOrd="0" destOrd="0" presId="urn:microsoft.com/office/officeart/2008/layout/HorizontalMultiLevelHierarchy"/>
    <dgm:cxn modelId="{FBCA8739-011C-4BC8-8F3E-E46119335AAC}" type="presParOf" srcId="{16DA930C-29BB-4494-B8D5-80D1AA327353}" destId="{7B2E9A1A-2595-48EF-900D-AD97D4A04356}" srcOrd="0" destOrd="0" presId="urn:microsoft.com/office/officeart/2008/layout/HorizontalMultiLevelHierarchy"/>
    <dgm:cxn modelId="{E6070A51-036D-46D2-830B-77225DD983F9}" type="presParOf" srcId="{1318667C-2137-413C-81DC-DFA6646E5917}" destId="{B3FD5C7C-A823-44DE-842A-6B48165F7174}" srcOrd="1" destOrd="0" presId="urn:microsoft.com/office/officeart/2008/layout/HorizontalMultiLevelHierarchy"/>
    <dgm:cxn modelId="{F16D4F0E-391D-4DE6-A7E3-332535CD7EA2}" type="presParOf" srcId="{B3FD5C7C-A823-44DE-842A-6B48165F7174}" destId="{289C8FE3-012F-4AB8-87A9-824B334F481E}" srcOrd="0" destOrd="0" presId="urn:microsoft.com/office/officeart/2008/layout/HorizontalMultiLevelHierarchy"/>
    <dgm:cxn modelId="{6A3FEC86-4B1D-4D1F-A7F4-82B734BD254D}" type="presParOf" srcId="{B3FD5C7C-A823-44DE-842A-6B48165F7174}" destId="{64C4D02B-40FD-4EC7-86A9-7613CFFC894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21DDC-C3BE-4F64-A81C-5B0933982057}">
      <dsp:nvSpPr>
        <dsp:cNvPr id="0" name=""/>
        <dsp:cNvSpPr/>
      </dsp:nvSpPr>
      <dsp:spPr>
        <a:xfrm>
          <a:off x="3663293" y="153439"/>
          <a:ext cx="1137162" cy="1137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Bug</a:t>
          </a:r>
        </a:p>
      </dsp:txBody>
      <dsp:txXfrm>
        <a:off x="3663293" y="153439"/>
        <a:ext cx="1137162" cy="1137162"/>
      </dsp:txXfrm>
    </dsp:sp>
    <dsp:sp modelId="{EC30FE9E-43B5-428B-8DA7-9A6CB84522DF}">
      <dsp:nvSpPr>
        <dsp:cNvPr id="0" name=""/>
        <dsp:cNvSpPr/>
      </dsp:nvSpPr>
      <dsp:spPr>
        <a:xfrm>
          <a:off x="1059599" y="270181"/>
          <a:ext cx="4266822" cy="4266822"/>
        </a:xfrm>
        <a:prstGeom prst="circularArrow">
          <a:avLst>
            <a:gd name="adj1" fmla="val 5197"/>
            <a:gd name="adj2" fmla="val 335683"/>
            <a:gd name="adj3" fmla="val 20803945"/>
            <a:gd name="adj4" fmla="val 19439539"/>
            <a:gd name="adj5" fmla="val 606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168AB-22C0-4DFE-BA9D-A0D8E838D832}">
      <dsp:nvSpPr>
        <dsp:cNvPr id="0" name=""/>
        <dsp:cNvSpPr/>
      </dsp:nvSpPr>
      <dsp:spPr>
        <a:xfrm>
          <a:off x="4408077" y="2150820"/>
          <a:ext cx="1137162" cy="1137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Fix bug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Time1</a:t>
          </a:r>
        </a:p>
      </dsp:txBody>
      <dsp:txXfrm>
        <a:off x="4408077" y="2150820"/>
        <a:ext cx="1137162" cy="1137162"/>
      </dsp:txXfrm>
    </dsp:sp>
    <dsp:sp modelId="{D7D968A2-F156-4DFD-A6DA-44DB1B3DB128}">
      <dsp:nvSpPr>
        <dsp:cNvPr id="0" name=""/>
        <dsp:cNvSpPr/>
      </dsp:nvSpPr>
      <dsp:spPr>
        <a:xfrm>
          <a:off x="1042720" y="963"/>
          <a:ext cx="4266822" cy="4266822"/>
        </a:xfrm>
        <a:prstGeom prst="circularArrow">
          <a:avLst>
            <a:gd name="adj1" fmla="val 5197"/>
            <a:gd name="adj2" fmla="val 335683"/>
            <a:gd name="adj3" fmla="val 4015671"/>
            <a:gd name="adj4" fmla="val 2252539"/>
            <a:gd name="adj5" fmla="val 6063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FF139-C0A1-40A8-96A7-ACD9AEB038E7}">
      <dsp:nvSpPr>
        <dsp:cNvPr id="0" name=""/>
        <dsp:cNvSpPr/>
      </dsp:nvSpPr>
      <dsp:spPr>
        <a:xfrm>
          <a:off x="2607550" y="3458979"/>
          <a:ext cx="1137162" cy="1137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Submit</a:t>
          </a:r>
          <a:r>
            <a:rPr lang="fr-FR" sz="2000" kern="1200" dirty="0"/>
            <a:t> code sur 3 branches</a:t>
          </a:r>
        </a:p>
      </dsp:txBody>
      <dsp:txXfrm>
        <a:off x="2607550" y="3458979"/>
        <a:ext cx="1137162" cy="1137162"/>
      </dsp:txXfrm>
    </dsp:sp>
    <dsp:sp modelId="{2E9880A4-3353-4F55-AEC3-536F8F560AC3}">
      <dsp:nvSpPr>
        <dsp:cNvPr id="0" name=""/>
        <dsp:cNvSpPr/>
      </dsp:nvSpPr>
      <dsp:spPr>
        <a:xfrm>
          <a:off x="1042720" y="963"/>
          <a:ext cx="4266822" cy="4266822"/>
        </a:xfrm>
        <a:prstGeom prst="circularArrow">
          <a:avLst>
            <a:gd name="adj1" fmla="val 5197"/>
            <a:gd name="adj2" fmla="val 335683"/>
            <a:gd name="adj3" fmla="val 8211778"/>
            <a:gd name="adj4" fmla="val 6448647"/>
            <a:gd name="adj5" fmla="val 6063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07042-71A9-46B4-8373-801EB95F238A}">
      <dsp:nvSpPr>
        <dsp:cNvPr id="0" name=""/>
        <dsp:cNvSpPr/>
      </dsp:nvSpPr>
      <dsp:spPr>
        <a:xfrm>
          <a:off x="698481" y="2150820"/>
          <a:ext cx="1354246" cy="1137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Build</a:t>
          </a:r>
          <a:r>
            <a:rPr lang="fr-FR" sz="2000" kern="1200" dirty="0"/>
            <a:t> sur 3 branches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Time 2 (+6 h)</a:t>
          </a:r>
        </a:p>
      </dsp:txBody>
      <dsp:txXfrm>
        <a:off x="698481" y="2150820"/>
        <a:ext cx="1354246" cy="1137162"/>
      </dsp:txXfrm>
    </dsp:sp>
    <dsp:sp modelId="{0FAB5AAC-0AA4-42BC-8E26-673A29BA323F}">
      <dsp:nvSpPr>
        <dsp:cNvPr id="0" name=""/>
        <dsp:cNvSpPr/>
      </dsp:nvSpPr>
      <dsp:spPr>
        <a:xfrm>
          <a:off x="1040337" y="-78950"/>
          <a:ext cx="4266822" cy="4266822"/>
        </a:xfrm>
        <a:prstGeom prst="circularArrow">
          <a:avLst>
            <a:gd name="adj1" fmla="val 5197"/>
            <a:gd name="adj2" fmla="val 335683"/>
            <a:gd name="adj3" fmla="val 12008321"/>
            <a:gd name="adj4" fmla="val 10624948"/>
            <a:gd name="adj5" fmla="val 6063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8FF04-CABA-49C1-8892-3271D78A2BFB}">
      <dsp:nvSpPr>
        <dsp:cNvPr id="0" name=""/>
        <dsp:cNvSpPr/>
      </dsp:nvSpPr>
      <dsp:spPr>
        <a:xfrm>
          <a:off x="1086117" y="95306"/>
          <a:ext cx="1675858" cy="1137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Test sur une seul branche </a:t>
          </a:r>
          <a:r>
            <a:rPr lang="fr-FR" sz="2000" b="1" kern="1200" dirty="0">
              <a:solidFill>
                <a:srgbClr val="FF0000"/>
              </a:solidFill>
            </a:rPr>
            <a:t>PI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Time 3</a:t>
          </a:r>
        </a:p>
      </dsp:txBody>
      <dsp:txXfrm>
        <a:off x="1086117" y="95306"/>
        <a:ext cx="1675858" cy="1137162"/>
      </dsp:txXfrm>
    </dsp:sp>
    <dsp:sp modelId="{6B8FEC5C-383E-4D3C-9964-A6AB0AE9488A}">
      <dsp:nvSpPr>
        <dsp:cNvPr id="0" name=""/>
        <dsp:cNvSpPr/>
      </dsp:nvSpPr>
      <dsp:spPr>
        <a:xfrm>
          <a:off x="806098" y="267202"/>
          <a:ext cx="4266822" cy="4266822"/>
        </a:xfrm>
        <a:prstGeom prst="circularArrow">
          <a:avLst>
            <a:gd name="adj1" fmla="val 5197"/>
            <a:gd name="adj2" fmla="val 335683"/>
            <a:gd name="adj3" fmla="val 17429887"/>
            <a:gd name="adj4" fmla="val 16075325"/>
            <a:gd name="adj5" fmla="val 6063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A930C-29BB-4494-B8D5-80D1AA327353}">
      <dsp:nvSpPr>
        <dsp:cNvPr id="0" name=""/>
        <dsp:cNvSpPr/>
      </dsp:nvSpPr>
      <dsp:spPr>
        <a:xfrm>
          <a:off x="2505928" y="6419571"/>
          <a:ext cx="297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4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647224" y="6457854"/>
        <a:ext cx="14873" cy="14873"/>
      </dsp:txXfrm>
    </dsp:sp>
    <dsp:sp modelId="{EEBEE770-55D8-43DC-ABFC-E0454AEB3BE3}">
      <dsp:nvSpPr>
        <dsp:cNvPr id="0" name=""/>
        <dsp:cNvSpPr/>
      </dsp:nvSpPr>
      <dsp:spPr>
        <a:xfrm>
          <a:off x="721128" y="3914605"/>
          <a:ext cx="297466" cy="2550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733" y="0"/>
              </a:lnTo>
              <a:lnTo>
                <a:pt x="148733" y="2550685"/>
              </a:lnTo>
              <a:lnTo>
                <a:pt x="297466" y="25506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805662" y="5125749"/>
        <a:ext cx="128398" cy="128398"/>
      </dsp:txXfrm>
    </dsp:sp>
    <dsp:sp modelId="{5F249B6A-59BB-4D52-9C04-348D2A46A359}">
      <dsp:nvSpPr>
        <dsp:cNvPr id="0" name=""/>
        <dsp:cNvSpPr/>
      </dsp:nvSpPr>
      <dsp:spPr>
        <a:xfrm>
          <a:off x="721128" y="3914605"/>
          <a:ext cx="297466" cy="1983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733" y="0"/>
              </a:lnTo>
              <a:lnTo>
                <a:pt x="148733" y="1983866"/>
              </a:lnTo>
              <a:lnTo>
                <a:pt x="297466" y="19838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819710" y="4856387"/>
        <a:ext cx="100302" cy="100302"/>
      </dsp:txXfrm>
    </dsp:sp>
    <dsp:sp modelId="{7F5FAF76-8F2D-4351-BD82-9C94AEC873E0}">
      <dsp:nvSpPr>
        <dsp:cNvPr id="0" name=""/>
        <dsp:cNvSpPr/>
      </dsp:nvSpPr>
      <dsp:spPr>
        <a:xfrm>
          <a:off x="2505928" y="5285933"/>
          <a:ext cx="297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4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647224" y="5324216"/>
        <a:ext cx="14873" cy="14873"/>
      </dsp:txXfrm>
    </dsp:sp>
    <dsp:sp modelId="{D2DBC68A-6369-43C8-9155-A1CC19C9D37D}">
      <dsp:nvSpPr>
        <dsp:cNvPr id="0" name=""/>
        <dsp:cNvSpPr/>
      </dsp:nvSpPr>
      <dsp:spPr>
        <a:xfrm>
          <a:off x="721128" y="3914605"/>
          <a:ext cx="297466" cy="1417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733" y="0"/>
              </a:lnTo>
              <a:lnTo>
                <a:pt x="148733" y="1417047"/>
              </a:lnTo>
              <a:lnTo>
                <a:pt x="297466" y="14170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833663" y="4586931"/>
        <a:ext cx="72396" cy="72396"/>
      </dsp:txXfrm>
    </dsp:sp>
    <dsp:sp modelId="{12F4AD16-6B49-472F-BC46-CA20C49D7C1B}">
      <dsp:nvSpPr>
        <dsp:cNvPr id="0" name=""/>
        <dsp:cNvSpPr/>
      </dsp:nvSpPr>
      <dsp:spPr>
        <a:xfrm>
          <a:off x="721128" y="3914605"/>
          <a:ext cx="297466" cy="850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733" y="0"/>
              </a:lnTo>
              <a:lnTo>
                <a:pt x="148733" y="850228"/>
              </a:lnTo>
              <a:lnTo>
                <a:pt x="297466" y="8502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847342" y="4317201"/>
        <a:ext cx="45038" cy="45038"/>
      </dsp:txXfrm>
    </dsp:sp>
    <dsp:sp modelId="{AFBD0286-4BBD-476B-B31F-E04976F2DC16}">
      <dsp:nvSpPr>
        <dsp:cNvPr id="0" name=""/>
        <dsp:cNvSpPr/>
      </dsp:nvSpPr>
      <dsp:spPr>
        <a:xfrm>
          <a:off x="721128" y="3914605"/>
          <a:ext cx="297466" cy="283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733" y="0"/>
              </a:lnTo>
              <a:lnTo>
                <a:pt x="148733" y="283409"/>
              </a:lnTo>
              <a:lnTo>
                <a:pt x="297466" y="2834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859590" y="4046039"/>
        <a:ext cx="20543" cy="20543"/>
      </dsp:txXfrm>
    </dsp:sp>
    <dsp:sp modelId="{228DB392-96D3-4C7A-B1C1-94F0504467AA}">
      <dsp:nvSpPr>
        <dsp:cNvPr id="0" name=""/>
        <dsp:cNvSpPr/>
      </dsp:nvSpPr>
      <dsp:spPr>
        <a:xfrm>
          <a:off x="2505928" y="3585476"/>
          <a:ext cx="297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4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647224" y="3623759"/>
        <a:ext cx="14873" cy="14873"/>
      </dsp:txXfrm>
    </dsp:sp>
    <dsp:sp modelId="{692A2AF3-E8B7-4864-8A03-D3D2D704401B}">
      <dsp:nvSpPr>
        <dsp:cNvPr id="0" name=""/>
        <dsp:cNvSpPr/>
      </dsp:nvSpPr>
      <dsp:spPr>
        <a:xfrm>
          <a:off x="721128" y="3631196"/>
          <a:ext cx="297466" cy="283409"/>
        </a:xfrm>
        <a:custGeom>
          <a:avLst/>
          <a:gdLst/>
          <a:ahLst/>
          <a:cxnLst/>
          <a:rect l="0" t="0" r="0" b="0"/>
          <a:pathLst>
            <a:path>
              <a:moveTo>
                <a:pt x="0" y="283409"/>
              </a:moveTo>
              <a:lnTo>
                <a:pt x="148733" y="283409"/>
              </a:lnTo>
              <a:lnTo>
                <a:pt x="148733" y="0"/>
              </a:lnTo>
              <a:lnTo>
                <a:pt x="29746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859590" y="3762629"/>
        <a:ext cx="20543" cy="20543"/>
      </dsp:txXfrm>
    </dsp:sp>
    <dsp:sp modelId="{0E24C179-EB2D-4E50-A36E-7E0EA1C90628}">
      <dsp:nvSpPr>
        <dsp:cNvPr id="0" name=""/>
        <dsp:cNvSpPr/>
      </dsp:nvSpPr>
      <dsp:spPr>
        <a:xfrm>
          <a:off x="2505928" y="3018657"/>
          <a:ext cx="297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4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647224" y="3056940"/>
        <a:ext cx="14873" cy="14873"/>
      </dsp:txXfrm>
    </dsp:sp>
    <dsp:sp modelId="{826807F1-60B9-4057-8EDE-7F023AC0BB2D}">
      <dsp:nvSpPr>
        <dsp:cNvPr id="0" name=""/>
        <dsp:cNvSpPr/>
      </dsp:nvSpPr>
      <dsp:spPr>
        <a:xfrm>
          <a:off x="721128" y="3064377"/>
          <a:ext cx="297466" cy="850228"/>
        </a:xfrm>
        <a:custGeom>
          <a:avLst/>
          <a:gdLst/>
          <a:ahLst/>
          <a:cxnLst/>
          <a:rect l="0" t="0" r="0" b="0"/>
          <a:pathLst>
            <a:path>
              <a:moveTo>
                <a:pt x="0" y="850228"/>
              </a:moveTo>
              <a:lnTo>
                <a:pt x="148733" y="850228"/>
              </a:lnTo>
              <a:lnTo>
                <a:pt x="148733" y="0"/>
              </a:lnTo>
              <a:lnTo>
                <a:pt x="29746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847342" y="3466972"/>
        <a:ext cx="45038" cy="45038"/>
      </dsp:txXfrm>
    </dsp:sp>
    <dsp:sp modelId="{5C377DD3-40F9-44B5-A745-F107307337F7}">
      <dsp:nvSpPr>
        <dsp:cNvPr id="0" name=""/>
        <dsp:cNvSpPr/>
      </dsp:nvSpPr>
      <dsp:spPr>
        <a:xfrm>
          <a:off x="6075526" y="3868885"/>
          <a:ext cx="297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46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216823" y="3907169"/>
        <a:ext cx="14873" cy="14873"/>
      </dsp:txXfrm>
    </dsp:sp>
    <dsp:sp modelId="{97C0C93E-BA14-453B-BAAE-64AE8F92E3DB}">
      <dsp:nvSpPr>
        <dsp:cNvPr id="0" name=""/>
        <dsp:cNvSpPr/>
      </dsp:nvSpPr>
      <dsp:spPr>
        <a:xfrm>
          <a:off x="4290727" y="2497558"/>
          <a:ext cx="297466" cy="1417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733" y="0"/>
              </a:lnTo>
              <a:lnTo>
                <a:pt x="148733" y="1417047"/>
              </a:lnTo>
              <a:lnTo>
                <a:pt x="297466" y="141704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403262" y="3169883"/>
        <a:ext cx="72396" cy="72396"/>
      </dsp:txXfrm>
    </dsp:sp>
    <dsp:sp modelId="{643076D1-6A21-494D-8216-783388856F38}">
      <dsp:nvSpPr>
        <dsp:cNvPr id="0" name=""/>
        <dsp:cNvSpPr/>
      </dsp:nvSpPr>
      <dsp:spPr>
        <a:xfrm>
          <a:off x="4290727" y="2497558"/>
          <a:ext cx="297466" cy="850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733" y="0"/>
              </a:lnTo>
              <a:lnTo>
                <a:pt x="148733" y="850228"/>
              </a:lnTo>
              <a:lnTo>
                <a:pt x="297466" y="85022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416941" y="2900153"/>
        <a:ext cx="45038" cy="45038"/>
      </dsp:txXfrm>
    </dsp:sp>
    <dsp:sp modelId="{8ED11F50-A075-4E9E-A750-DCA59076EEA5}">
      <dsp:nvSpPr>
        <dsp:cNvPr id="0" name=""/>
        <dsp:cNvSpPr/>
      </dsp:nvSpPr>
      <dsp:spPr>
        <a:xfrm>
          <a:off x="4290727" y="2497558"/>
          <a:ext cx="297466" cy="283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733" y="0"/>
              </a:lnTo>
              <a:lnTo>
                <a:pt x="148733" y="283409"/>
              </a:lnTo>
              <a:lnTo>
                <a:pt x="297466" y="28340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429189" y="2628991"/>
        <a:ext cx="20543" cy="20543"/>
      </dsp:txXfrm>
    </dsp:sp>
    <dsp:sp modelId="{6887F065-09AA-438C-8D48-5C4CD0D3DF01}">
      <dsp:nvSpPr>
        <dsp:cNvPr id="0" name=""/>
        <dsp:cNvSpPr/>
      </dsp:nvSpPr>
      <dsp:spPr>
        <a:xfrm>
          <a:off x="6075526" y="2168429"/>
          <a:ext cx="297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46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216823" y="2206712"/>
        <a:ext cx="14873" cy="14873"/>
      </dsp:txXfrm>
    </dsp:sp>
    <dsp:sp modelId="{9B3645A1-FBC8-4280-A27E-F817590658CA}">
      <dsp:nvSpPr>
        <dsp:cNvPr id="0" name=""/>
        <dsp:cNvSpPr/>
      </dsp:nvSpPr>
      <dsp:spPr>
        <a:xfrm>
          <a:off x="4290727" y="2214149"/>
          <a:ext cx="297466" cy="283409"/>
        </a:xfrm>
        <a:custGeom>
          <a:avLst/>
          <a:gdLst/>
          <a:ahLst/>
          <a:cxnLst/>
          <a:rect l="0" t="0" r="0" b="0"/>
          <a:pathLst>
            <a:path>
              <a:moveTo>
                <a:pt x="0" y="283409"/>
              </a:moveTo>
              <a:lnTo>
                <a:pt x="148733" y="283409"/>
              </a:lnTo>
              <a:lnTo>
                <a:pt x="148733" y="0"/>
              </a:lnTo>
              <a:lnTo>
                <a:pt x="29746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429189" y="2345582"/>
        <a:ext cx="20543" cy="20543"/>
      </dsp:txXfrm>
    </dsp:sp>
    <dsp:sp modelId="{7FCDC2DF-1D1A-4FA5-BC4B-48640A61EBDC}">
      <dsp:nvSpPr>
        <dsp:cNvPr id="0" name=""/>
        <dsp:cNvSpPr/>
      </dsp:nvSpPr>
      <dsp:spPr>
        <a:xfrm>
          <a:off x="6075526" y="1601610"/>
          <a:ext cx="297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46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216823" y="1639893"/>
        <a:ext cx="14873" cy="14873"/>
      </dsp:txXfrm>
    </dsp:sp>
    <dsp:sp modelId="{6972EB75-9EE8-4ADA-A360-2D4DDFE8D387}">
      <dsp:nvSpPr>
        <dsp:cNvPr id="0" name=""/>
        <dsp:cNvSpPr/>
      </dsp:nvSpPr>
      <dsp:spPr>
        <a:xfrm>
          <a:off x="4290727" y="1647330"/>
          <a:ext cx="297466" cy="850228"/>
        </a:xfrm>
        <a:custGeom>
          <a:avLst/>
          <a:gdLst/>
          <a:ahLst/>
          <a:cxnLst/>
          <a:rect l="0" t="0" r="0" b="0"/>
          <a:pathLst>
            <a:path>
              <a:moveTo>
                <a:pt x="0" y="850228"/>
              </a:moveTo>
              <a:lnTo>
                <a:pt x="148733" y="850228"/>
              </a:lnTo>
              <a:lnTo>
                <a:pt x="148733" y="0"/>
              </a:lnTo>
              <a:lnTo>
                <a:pt x="29746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416941" y="2049925"/>
        <a:ext cx="45038" cy="45038"/>
      </dsp:txXfrm>
    </dsp:sp>
    <dsp:sp modelId="{87C11CA8-B985-45D3-B477-367352351388}">
      <dsp:nvSpPr>
        <dsp:cNvPr id="0" name=""/>
        <dsp:cNvSpPr/>
      </dsp:nvSpPr>
      <dsp:spPr>
        <a:xfrm>
          <a:off x="6075526" y="1034791"/>
          <a:ext cx="297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46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216823" y="1073074"/>
        <a:ext cx="14873" cy="14873"/>
      </dsp:txXfrm>
    </dsp:sp>
    <dsp:sp modelId="{C266A7D2-9498-44CB-B663-C78BC0C2FDCD}">
      <dsp:nvSpPr>
        <dsp:cNvPr id="0" name=""/>
        <dsp:cNvSpPr/>
      </dsp:nvSpPr>
      <dsp:spPr>
        <a:xfrm>
          <a:off x="4290727" y="1080511"/>
          <a:ext cx="297466" cy="1417047"/>
        </a:xfrm>
        <a:custGeom>
          <a:avLst/>
          <a:gdLst/>
          <a:ahLst/>
          <a:cxnLst/>
          <a:rect l="0" t="0" r="0" b="0"/>
          <a:pathLst>
            <a:path>
              <a:moveTo>
                <a:pt x="0" y="1417047"/>
              </a:moveTo>
              <a:lnTo>
                <a:pt x="148733" y="1417047"/>
              </a:lnTo>
              <a:lnTo>
                <a:pt x="148733" y="0"/>
              </a:lnTo>
              <a:lnTo>
                <a:pt x="29746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403262" y="1752836"/>
        <a:ext cx="72396" cy="72396"/>
      </dsp:txXfrm>
    </dsp:sp>
    <dsp:sp modelId="{B698F25E-289F-43D0-9886-B25D884DBF62}">
      <dsp:nvSpPr>
        <dsp:cNvPr id="0" name=""/>
        <dsp:cNvSpPr/>
      </dsp:nvSpPr>
      <dsp:spPr>
        <a:xfrm>
          <a:off x="2505928" y="1363920"/>
          <a:ext cx="297466" cy="113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733" y="0"/>
              </a:lnTo>
              <a:lnTo>
                <a:pt x="148733" y="1133637"/>
              </a:lnTo>
              <a:lnTo>
                <a:pt x="297466" y="113363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625361" y="1901439"/>
        <a:ext cx="58600" cy="58600"/>
      </dsp:txXfrm>
    </dsp:sp>
    <dsp:sp modelId="{B9568568-27F3-4F24-B27A-938AC73A7DB3}">
      <dsp:nvSpPr>
        <dsp:cNvPr id="0" name=""/>
        <dsp:cNvSpPr/>
      </dsp:nvSpPr>
      <dsp:spPr>
        <a:xfrm>
          <a:off x="2505928" y="1363920"/>
          <a:ext cx="297466" cy="566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733" y="0"/>
              </a:lnTo>
              <a:lnTo>
                <a:pt x="148733" y="566818"/>
              </a:lnTo>
              <a:lnTo>
                <a:pt x="297466" y="56681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638658" y="1631326"/>
        <a:ext cx="32006" cy="32006"/>
      </dsp:txXfrm>
    </dsp:sp>
    <dsp:sp modelId="{894F4389-C574-4E73-90BE-7B8E52EF3A53}">
      <dsp:nvSpPr>
        <dsp:cNvPr id="0" name=""/>
        <dsp:cNvSpPr/>
      </dsp:nvSpPr>
      <dsp:spPr>
        <a:xfrm>
          <a:off x="2505928" y="1318200"/>
          <a:ext cx="2974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74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647224" y="1356484"/>
        <a:ext cx="14873" cy="14873"/>
      </dsp:txXfrm>
    </dsp:sp>
    <dsp:sp modelId="{C36712E5-BE7E-4987-B205-296E681618AB}">
      <dsp:nvSpPr>
        <dsp:cNvPr id="0" name=""/>
        <dsp:cNvSpPr/>
      </dsp:nvSpPr>
      <dsp:spPr>
        <a:xfrm>
          <a:off x="2505928" y="797101"/>
          <a:ext cx="297466" cy="566818"/>
        </a:xfrm>
        <a:custGeom>
          <a:avLst/>
          <a:gdLst/>
          <a:ahLst/>
          <a:cxnLst/>
          <a:rect l="0" t="0" r="0" b="0"/>
          <a:pathLst>
            <a:path>
              <a:moveTo>
                <a:pt x="0" y="566818"/>
              </a:moveTo>
              <a:lnTo>
                <a:pt x="148733" y="566818"/>
              </a:lnTo>
              <a:lnTo>
                <a:pt x="148733" y="0"/>
              </a:lnTo>
              <a:lnTo>
                <a:pt x="297466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638658" y="1064508"/>
        <a:ext cx="32006" cy="32006"/>
      </dsp:txXfrm>
    </dsp:sp>
    <dsp:sp modelId="{DD47BD3C-4720-4896-B77A-CF22D9940887}">
      <dsp:nvSpPr>
        <dsp:cNvPr id="0" name=""/>
        <dsp:cNvSpPr/>
      </dsp:nvSpPr>
      <dsp:spPr>
        <a:xfrm>
          <a:off x="2505928" y="230282"/>
          <a:ext cx="297466" cy="1133637"/>
        </a:xfrm>
        <a:custGeom>
          <a:avLst/>
          <a:gdLst/>
          <a:ahLst/>
          <a:cxnLst/>
          <a:rect l="0" t="0" r="0" b="0"/>
          <a:pathLst>
            <a:path>
              <a:moveTo>
                <a:pt x="0" y="1133637"/>
              </a:moveTo>
              <a:lnTo>
                <a:pt x="148733" y="1133637"/>
              </a:lnTo>
              <a:lnTo>
                <a:pt x="148733" y="0"/>
              </a:lnTo>
              <a:lnTo>
                <a:pt x="297466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625361" y="767801"/>
        <a:ext cx="58600" cy="58600"/>
      </dsp:txXfrm>
    </dsp:sp>
    <dsp:sp modelId="{BA8CA5A2-F249-405E-952D-B7D341EF4649}">
      <dsp:nvSpPr>
        <dsp:cNvPr id="0" name=""/>
        <dsp:cNvSpPr/>
      </dsp:nvSpPr>
      <dsp:spPr>
        <a:xfrm>
          <a:off x="721128" y="1363920"/>
          <a:ext cx="297466" cy="2550685"/>
        </a:xfrm>
        <a:custGeom>
          <a:avLst/>
          <a:gdLst/>
          <a:ahLst/>
          <a:cxnLst/>
          <a:rect l="0" t="0" r="0" b="0"/>
          <a:pathLst>
            <a:path>
              <a:moveTo>
                <a:pt x="0" y="2550685"/>
              </a:moveTo>
              <a:lnTo>
                <a:pt x="148733" y="2550685"/>
              </a:lnTo>
              <a:lnTo>
                <a:pt x="148733" y="0"/>
              </a:lnTo>
              <a:lnTo>
                <a:pt x="29746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805662" y="2575064"/>
        <a:ext cx="128398" cy="128398"/>
      </dsp:txXfrm>
    </dsp:sp>
    <dsp:sp modelId="{9FEB468F-1F7B-42F9-B310-5F8F3E12EF95}">
      <dsp:nvSpPr>
        <dsp:cNvPr id="0" name=""/>
        <dsp:cNvSpPr/>
      </dsp:nvSpPr>
      <dsp:spPr>
        <a:xfrm rot="16200000">
          <a:off x="-698901" y="3687878"/>
          <a:ext cx="2386605" cy="4534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Portfolio SAP</a:t>
          </a:r>
        </a:p>
      </dsp:txBody>
      <dsp:txXfrm>
        <a:off x="-698901" y="3687878"/>
        <a:ext cx="2386605" cy="453455"/>
      </dsp:txXfrm>
    </dsp:sp>
    <dsp:sp modelId="{DFA1C00A-13B0-49C3-9161-A0942959EA03}">
      <dsp:nvSpPr>
        <dsp:cNvPr id="0" name=""/>
        <dsp:cNvSpPr/>
      </dsp:nvSpPr>
      <dsp:spPr>
        <a:xfrm>
          <a:off x="1018595" y="1137193"/>
          <a:ext cx="1487332" cy="4534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ERP et cœur numérique</a:t>
          </a:r>
        </a:p>
      </dsp:txBody>
      <dsp:txXfrm>
        <a:off x="1018595" y="1137193"/>
        <a:ext cx="1487332" cy="453455"/>
      </dsp:txXfrm>
    </dsp:sp>
    <dsp:sp modelId="{5A5EF66B-3B24-41FA-9CF9-72F87CC53792}">
      <dsp:nvSpPr>
        <dsp:cNvPr id="0" name=""/>
        <dsp:cNvSpPr/>
      </dsp:nvSpPr>
      <dsp:spPr>
        <a:xfrm>
          <a:off x="2803394" y="3555"/>
          <a:ext cx="1487332" cy="453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SAP S/4HANA Cloud</a:t>
          </a:r>
        </a:p>
      </dsp:txBody>
      <dsp:txXfrm>
        <a:off x="2803394" y="3555"/>
        <a:ext cx="1487332" cy="453455"/>
      </dsp:txXfrm>
    </dsp:sp>
    <dsp:sp modelId="{EF026AB0-9FFE-47F7-9363-A83DA1807351}">
      <dsp:nvSpPr>
        <dsp:cNvPr id="0" name=""/>
        <dsp:cNvSpPr/>
      </dsp:nvSpPr>
      <dsp:spPr>
        <a:xfrm>
          <a:off x="2803394" y="570374"/>
          <a:ext cx="1487332" cy="453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SAP S/4HANA</a:t>
          </a:r>
        </a:p>
      </dsp:txBody>
      <dsp:txXfrm>
        <a:off x="2803394" y="570374"/>
        <a:ext cx="1487332" cy="453455"/>
      </dsp:txXfrm>
    </dsp:sp>
    <dsp:sp modelId="{84ABCC95-422D-4ED8-9A51-4DC7E6E7F22E}">
      <dsp:nvSpPr>
        <dsp:cNvPr id="0" name=""/>
        <dsp:cNvSpPr/>
      </dsp:nvSpPr>
      <dsp:spPr>
        <a:xfrm>
          <a:off x="2803394" y="1137193"/>
          <a:ext cx="1487332" cy="453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ERP Cloud</a:t>
          </a:r>
        </a:p>
      </dsp:txBody>
      <dsp:txXfrm>
        <a:off x="2803394" y="1137193"/>
        <a:ext cx="1487332" cy="453455"/>
      </dsp:txXfrm>
    </dsp:sp>
    <dsp:sp modelId="{708CB8AF-B9BB-4D43-A6F7-EDE969CD5B86}">
      <dsp:nvSpPr>
        <dsp:cNvPr id="0" name=""/>
        <dsp:cNvSpPr/>
      </dsp:nvSpPr>
      <dsp:spPr>
        <a:xfrm>
          <a:off x="2803394" y="1704012"/>
          <a:ext cx="1487332" cy="453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ERP pour PME/ETI</a:t>
          </a:r>
        </a:p>
      </dsp:txBody>
      <dsp:txXfrm>
        <a:off x="2803394" y="1704012"/>
        <a:ext cx="1487332" cy="453455"/>
      </dsp:txXfrm>
    </dsp:sp>
    <dsp:sp modelId="{A119810B-486F-4937-95E2-FD354EE5DF2B}">
      <dsp:nvSpPr>
        <dsp:cNvPr id="0" name=""/>
        <dsp:cNvSpPr/>
      </dsp:nvSpPr>
      <dsp:spPr>
        <a:xfrm>
          <a:off x="2803394" y="2270831"/>
          <a:ext cx="1487332" cy="453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Gestion financière</a:t>
          </a:r>
        </a:p>
      </dsp:txBody>
      <dsp:txXfrm>
        <a:off x="2803394" y="2270831"/>
        <a:ext cx="1487332" cy="453455"/>
      </dsp:txXfrm>
    </dsp:sp>
    <dsp:sp modelId="{50FCED32-36D3-4107-88AB-FB5D581B6ED1}">
      <dsp:nvSpPr>
        <dsp:cNvPr id="0" name=""/>
        <dsp:cNvSpPr/>
      </dsp:nvSpPr>
      <dsp:spPr>
        <a:xfrm>
          <a:off x="4588194" y="853783"/>
          <a:ext cx="1487332" cy="45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Planification et analyse financières</a:t>
          </a:r>
        </a:p>
      </dsp:txBody>
      <dsp:txXfrm>
        <a:off x="4588194" y="853783"/>
        <a:ext cx="1487332" cy="453455"/>
      </dsp:txXfrm>
    </dsp:sp>
    <dsp:sp modelId="{A6FB734E-95D4-429D-BBC2-E34CAE013253}">
      <dsp:nvSpPr>
        <dsp:cNvPr id="0" name=""/>
        <dsp:cNvSpPr/>
      </dsp:nvSpPr>
      <dsp:spPr>
        <a:xfrm>
          <a:off x="6372993" y="853783"/>
          <a:ext cx="1487332" cy="45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………</a:t>
          </a:r>
        </a:p>
      </dsp:txBody>
      <dsp:txXfrm>
        <a:off x="6372993" y="853783"/>
        <a:ext cx="1487332" cy="453455"/>
      </dsp:txXfrm>
    </dsp:sp>
    <dsp:sp modelId="{F7877681-C104-438D-AD78-4510805A2328}">
      <dsp:nvSpPr>
        <dsp:cNvPr id="0" name=""/>
        <dsp:cNvSpPr/>
      </dsp:nvSpPr>
      <dsp:spPr>
        <a:xfrm>
          <a:off x="4588194" y="1420602"/>
          <a:ext cx="1487332" cy="45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Comptabilité, clôture financière et gestion des taxes</a:t>
          </a:r>
        </a:p>
      </dsp:txBody>
      <dsp:txXfrm>
        <a:off x="4588194" y="1420602"/>
        <a:ext cx="1487332" cy="453455"/>
      </dsp:txXfrm>
    </dsp:sp>
    <dsp:sp modelId="{36D285E3-F397-4BB9-AC23-EE3D624E349F}">
      <dsp:nvSpPr>
        <dsp:cNvPr id="0" name=""/>
        <dsp:cNvSpPr/>
      </dsp:nvSpPr>
      <dsp:spPr>
        <a:xfrm>
          <a:off x="6372993" y="1420602"/>
          <a:ext cx="1487332" cy="453455"/>
        </a:xfrm>
        <a:prstGeom prst="rect">
          <a:avLst/>
        </a:prstGeom>
        <a:solidFill>
          <a:schemeClr val="lt1"/>
        </a:solidFill>
        <a:ln w="28575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1" u="none" kern="1200" dirty="0">
              <a:solidFill>
                <a:schemeClr val="tx1">
                  <a:lumMod val="95000"/>
                  <a:lumOff val="5000"/>
                </a:schemeClr>
              </a:solidFill>
            </a:rPr>
            <a:t>SAP Financial Consolidation</a:t>
          </a:r>
        </a:p>
      </dsp:txBody>
      <dsp:txXfrm>
        <a:off x="6372993" y="1420602"/>
        <a:ext cx="1487332" cy="453455"/>
      </dsp:txXfrm>
    </dsp:sp>
    <dsp:sp modelId="{2E87FBB4-950E-4B25-9E15-CB8AC44D83EA}">
      <dsp:nvSpPr>
        <dsp:cNvPr id="0" name=""/>
        <dsp:cNvSpPr/>
      </dsp:nvSpPr>
      <dsp:spPr>
        <a:xfrm>
          <a:off x="4588194" y="1987421"/>
          <a:ext cx="1487332" cy="45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Gestion de la trésorerie et des liquidités.</a:t>
          </a:r>
        </a:p>
      </dsp:txBody>
      <dsp:txXfrm>
        <a:off x="4588194" y="1987421"/>
        <a:ext cx="1487332" cy="453455"/>
      </dsp:txXfrm>
    </dsp:sp>
    <dsp:sp modelId="{CBD1C99B-EFCE-4777-9DA6-8BD287F4CD60}">
      <dsp:nvSpPr>
        <dsp:cNvPr id="0" name=""/>
        <dsp:cNvSpPr/>
      </dsp:nvSpPr>
      <dsp:spPr>
        <a:xfrm>
          <a:off x="6372993" y="1987421"/>
          <a:ext cx="1487332" cy="45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……</a:t>
          </a:r>
        </a:p>
      </dsp:txBody>
      <dsp:txXfrm>
        <a:off x="6372993" y="1987421"/>
        <a:ext cx="1487332" cy="453455"/>
      </dsp:txXfrm>
    </dsp:sp>
    <dsp:sp modelId="{4788BAE5-0C5D-40E4-96A4-48CEFCBD353C}">
      <dsp:nvSpPr>
        <dsp:cNvPr id="0" name=""/>
        <dsp:cNvSpPr/>
      </dsp:nvSpPr>
      <dsp:spPr>
        <a:xfrm>
          <a:off x="4588194" y="2554240"/>
          <a:ext cx="1487332" cy="45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 Comptabilité fournisseurs et clients</a:t>
          </a:r>
        </a:p>
      </dsp:txBody>
      <dsp:txXfrm>
        <a:off x="4588194" y="2554240"/>
        <a:ext cx="1487332" cy="453455"/>
      </dsp:txXfrm>
    </dsp:sp>
    <dsp:sp modelId="{B2E70F9E-D331-4138-BBC3-B6876BA2D269}">
      <dsp:nvSpPr>
        <dsp:cNvPr id="0" name=""/>
        <dsp:cNvSpPr/>
      </dsp:nvSpPr>
      <dsp:spPr>
        <a:xfrm>
          <a:off x="4588194" y="3121059"/>
          <a:ext cx="1487332" cy="45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Gestion des biens immobiliers</a:t>
          </a:r>
        </a:p>
      </dsp:txBody>
      <dsp:txXfrm>
        <a:off x="4588194" y="3121059"/>
        <a:ext cx="1487332" cy="453455"/>
      </dsp:txXfrm>
    </dsp:sp>
    <dsp:sp modelId="{469B9BD8-54AE-4A04-A710-94E06C1BEEE6}">
      <dsp:nvSpPr>
        <dsp:cNvPr id="0" name=""/>
        <dsp:cNvSpPr/>
      </dsp:nvSpPr>
      <dsp:spPr>
        <a:xfrm>
          <a:off x="4588194" y="3687878"/>
          <a:ext cx="1487332" cy="45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Cybersécurité, gouvernance, risques et conformité</a:t>
          </a:r>
        </a:p>
      </dsp:txBody>
      <dsp:txXfrm>
        <a:off x="4588194" y="3687878"/>
        <a:ext cx="1487332" cy="453455"/>
      </dsp:txXfrm>
    </dsp:sp>
    <dsp:sp modelId="{80F5884A-8AAB-4016-B262-A1E4B6C72CC9}">
      <dsp:nvSpPr>
        <dsp:cNvPr id="0" name=""/>
        <dsp:cNvSpPr/>
      </dsp:nvSpPr>
      <dsp:spPr>
        <a:xfrm>
          <a:off x="6372993" y="3687878"/>
          <a:ext cx="1487332" cy="45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………</a:t>
          </a:r>
        </a:p>
      </dsp:txBody>
      <dsp:txXfrm>
        <a:off x="6372993" y="3687878"/>
        <a:ext cx="1487332" cy="453455"/>
      </dsp:txXfrm>
    </dsp:sp>
    <dsp:sp modelId="{18E9CD37-10B0-481A-8D52-646A845F72EA}">
      <dsp:nvSpPr>
        <dsp:cNvPr id="0" name=""/>
        <dsp:cNvSpPr/>
      </dsp:nvSpPr>
      <dsp:spPr>
        <a:xfrm>
          <a:off x="1018595" y="2837649"/>
          <a:ext cx="1487332" cy="4534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Gestion de la relation client et expérience client</a:t>
          </a:r>
        </a:p>
      </dsp:txBody>
      <dsp:txXfrm>
        <a:off x="1018595" y="2837649"/>
        <a:ext cx="1487332" cy="453455"/>
      </dsp:txXfrm>
    </dsp:sp>
    <dsp:sp modelId="{C54311C3-8B5B-450B-881B-D7DD57B7A750}">
      <dsp:nvSpPr>
        <dsp:cNvPr id="0" name=""/>
        <dsp:cNvSpPr/>
      </dsp:nvSpPr>
      <dsp:spPr>
        <a:xfrm>
          <a:off x="2803394" y="2837649"/>
          <a:ext cx="1487332" cy="453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…….</a:t>
          </a:r>
        </a:p>
      </dsp:txBody>
      <dsp:txXfrm>
        <a:off x="2803394" y="2837649"/>
        <a:ext cx="1487332" cy="453455"/>
      </dsp:txXfrm>
    </dsp:sp>
    <dsp:sp modelId="{C9C2DCFC-8079-455C-B283-5D1D74983D4C}">
      <dsp:nvSpPr>
        <dsp:cNvPr id="0" name=""/>
        <dsp:cNvSpPr/>
      </dsp:nvSpPr>
      <dsp:spPr>
        <a:xfrm>
          <a:off x="1018595" y="3404468"/>
          <a:ext cx="1487332" cy="4534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Réseau et gestion des dépenses</a:t>
          </a:r>
        </a:p>
      </dsp:txBody>
      <dsp:txXfrm>
        <a:off x="1018595" y="3404468"/>
        <a:ext cx="1487332" cy="453455"/>
      </dsp:txXfrm>
    </dsp:sp>
    <dsp:sp modelId="{99428ABD-84B5-45B5-BCC6-88254803C066}">
      <dsp:nvSpPr>
        <dsp:cNvPr id="0" name=""/>
        <dsp:cNvSpPr/>
      </dsp:nvSpPr>
      <dsp:spPr>
        <a:xfrm>
          <a:off x="2803394" y="3404468"/>
          <a:ext cx="1487332" cy="453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……..</a:t>
          </a:r>
        </a:p>
      </dsp:txBody>
      <dsp:txXfrm>
        <a:off x="2803394" y="3404468"/>
        <a:ext cx="1487332" cy="453455"/>
      </dsp:txXfrm>
    </dsp:sp>
    <dsp:sp modelId="{29CE0027-D602-4791-996E-632CD7045E86}">
      <dsp:nvSpPr>
        <dsp:cNvPr id="0" name=""/>
        <dsp:cNvSpPr/>
      </dsp:nvSpPr>
      <dsp:spPr>
        <a:xfrm>
          <a:off x="1018595" y="3971287"/>
          <a:ext cx="1487332" cy="4534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Chaîne logistique digitale</a:t>
          </a:r>
        </a:p>
      </dsp:txBody>
      <dsp:txXfrm>
        <a:off x="1018595" y="3971287"/>
        <a:ext cx="1487332" cy="453455"/>
      </dsp:txXfrm>
    </dsp:sp>
    <dsp:sp modelId="{5D111298-9F4B-491E-B3B2-F90856F757CC}">
      <dsp:nvSpPr>
        <dsp:cNvPr id="0" name=""/>
        <dsp:cNvSpPr/>
      </dsp:nvSpPr>
      <dsp:spPr>
        <a:xfrm>
          <a:off x="1018595" y="4538106"/>
          <a:ext cx="1487332" cy="4534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RH et implication du personnel</a:t>
          </a:r>
        </a:p>
      </dsp:txBody>
      <dsp:txXfrm>
        <a:off x="1018595" y="4538106"/>
        <a:ext cx="1487332" cy="453455"/>
      </dsp:txXfrm>
    </dsp:sp>
    <dsp:sp modelId="{182727FD-1F45-46DE-BE67-00F52B4E0EE9}">
      <dsp:nvSpPr>
        <dsp:cNvPr id="0" name=""/>
        <dsp:cNvSpPr/>
      </dsp:nvSpPr>
      <dsp:spPr>
        <a:xfrm>
          <a:off x="1018595" y="5104925"/>
          <a:ext cx="1487332" cy="4534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Plateforme digitale</a:t>
          </a:r>
        </a:p>
      </dsp:txBody>
      <dsp:txXfrm>
        <a:off x="1018595" y="5104925"/>
        <a:ext cx="1487332" cy="453455"/>
      </dsp:txXfrm>
    </dsp:sp>
    <dsp:sp modelId="{228B610E-8EA6-4844-B088-BB6601093A79}">
      <dsp:nvSpPr>
        <dsp:cNvPr id="0" name=""/>
        <dsp:cNvSpPr/>
      </dsp:nvSpPr>
      <dsp:spPr>
        <a:xfrm>
          <a:off x="2803394" y="5104925"/>
          <a:ext cx="1487332" cy="453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……….</a:t>
          </a:r>
          <a:endParaRPr lang="fr-FR" sz="1000" kern="1200" dirty="0"/>
        </a:p>
      </dsp:txBody>
      <dsp:txXfrm>
        <a:off x="2803394" y="5104925"/>
        <a:ext cx="1487332" cy="453455"/>
      </dsp:txXfrm>
    </dsp:sp>
    <dsp:sp modelId="{8270665A-0EC8-483A-9304-8A2571433BC9}">
      <dsp:nvSpPr>
        <dsp:cNvPr id="0" name=""/>
        <dsp:cNvSpPr/>
      </dsp:nvSpPr>
      <dsp:spPr>
        <a:xfrm>
          <a:off x="1018595" y="5671744"/>
          <a:ext cx="1487332" cy="4534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Outils d’analyse</a:t>
          </a:r>
        </a:p>
      </dsp:txBody>
      <dsp:txXfrm>
        <a:off x="1018595" y="5671744"/>
        <a:ext cx="1487332" cy="453455"/>
      </dsp:txXfrm>
    </dsp:sp>
    <dsp:sp modelId="{9C013927-E149-4B70-B80A-3403B20D03F6}">
      <dsp:nvSpPr>
        <dsp:cNvPr id="0" name=""/>
        <dsp:cNvSpPr/>
      </dsp:nvSpPr>
      <dsp:spPr>
        <a:xfrm>
          <a:off x="1018595" y="6238563"/>
          <a:ext cx="1487332" cy="4534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Technologies intelligentes</a:t>
          </a:r>
        </a:p>
      </dsp:txBody>
      <dsp:txXfrm>
        <a:off x="1018595" y="6238563"/>
        <a:ext cx="1487332" cy="453455"/>
      </dsp:txXfrm>
    </dsp:sp>
    <dsp:sp modelId="{289C8FE3-012F-4AB8-87A9-824B334F481E}">
      <dsp:nvSpPr>
        <dsp:cNvPr id="0" name=""/>
        <dsp:cNvSpPr/>
      </dsp:nvSpPr>
      <dsp:spPr>
        <a:xfrm>
          <a:off x="2803394" y="6238563"/>
          <a:ext cx="1487332" cy="453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……</a:t>
          </a:r>
        </a:p>
      </dsp:txBody>
      <dsp:txXfrm>
        <a:off x="2803394" y="6238563"/>
        <a:ext cx="1487332" cy="45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E5FF-3F16-495D-89D3-B818AA516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3EC45-392E-432C-8724-B20ECAC35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FFA7-DFFA-47AC-8709-068BB924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52F63-65DA-4C23-AF46-CBA6F34C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94A36-0ADE-4025-857E-7DCC69C1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63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39FB-453F-4C03-A052-46F07095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FB8CD-B948-4631-9407-20F9D4B25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1631D-6B80-4924-977B-05ECC66C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4541-BCF5-4BBF-BB7E-9265D00E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E81CB-0C95-48C2-B3E1-1C97CF7E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9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15754-F3B5-493F-A9D8-376F4C68A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5221C-CDA3-4464-9554-9F03F7BEC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19590-36F6-4C7B-BC1A-030B8CEA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F53F0-6E76-4973-B3E7-13E5EE08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014F-3DD2-4A90-8FE3-26DD7152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31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5468-F541-4911-92C4-260281B0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99095-F2EE-4D23-9B0F-C7D912E92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6538-F314-4CDA-975F-2650860F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2F7DE-44AE-4C29-A479-826DFF54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1B71-0A16-46AE-AAD6-C007F77E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98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E6B5-7951-4940-80C7-3E8D1E76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C04AF-7D8A-403F-831A-42CDB445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30A1-6952-4D46-B3A1-40CBD326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26E90-3A97-4951-94AD-A2CC8075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53B54-6582-4A79-9931-A27962C2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12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221D-75E8-4A07-BEAD-AD297FFA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361A-C3C1-426D-B9E6-009ADC38A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F7DA8-2E29-4D28-BFAD-A578DA59A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3F090-7620-4C0C-A5DF-8CB52B17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8BFB6-6C16-4C00-A66F-82737103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18199-CBF8-4931-94E1-4B69F552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61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0B54-BF44-415A-8061-3C8ABB18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09BE6-1D2D-403D-AC5F-71669675F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B1C0A-F395-4892-A98A-7FC45E947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BD868-3F26-41EB-9E14-BB08E78FC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0D02B-7CFF-454E-91D0-5403448C1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7271C-E9D8-4FA9-B898-C950B039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8EE68-BBE5-4BC3-8B79-763B96E1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78E33-4006-4AD5-8E8D-741A0E2D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62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9A16-F89E-45A6-97AB-651C8BCF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5581B-B149-43BF-A4D3-C1D16A74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46FE8-5C7F-4113-B52F-3829310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ACB4B-DC6F-444D-81C3-890097ED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077CD-8928-4ECF-B1E9-489030BA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22F89-4E3A-4011-B530-21AB707A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F8C71-A4D9-4735-8DBD-B365D3F1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66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4FE3-A936-434E-AE82-87900523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CACA1-6D6D-43A4-A7DE-781F8F53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3AFB-AFE6-4423-9E69-C7B75A9BC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6402E-6421-45EE-832E-7A5DD9F3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061B6-EA73-4C67-A5F9-757C5F29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AA6D0-03ED-4C63-B980-F436F3A8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9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699E-4852-4C6A-B62D-3B8FD465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6B096-ECBF-4A6D-9561-9A2D9CD03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52F25-C2ED-49B7-B8C7-2372FAE47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11524-642F-4967-9EF5-CB92E4BF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45C-0F7F-4756-9C9F-AB6FD32B7366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C2D3-B4C7-47E2-928E-131362AF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FAD6D-B4AE-42D4-9443-EB29E0CC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9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C8B8E-B4C3-47C8-A3E0-43292316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6EC99-919B-482A-AEAA-5584E083B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3E74-89DE-485B-8D1E-C1B95311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145C-0F7F-4756-9C9F-AB6FD32B7366}" type="datetimeFigureOut">
              <a:rPr lang="fr-FR" smtClean="0"/>
              <a:t>09/08/2019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575D6-7D78-4B4E-B824-488990173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932CF-4ECA-4EC0-B3CE-CB0D2E69D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BA62-7ADB-4F74-80C9-E4FE84A74B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94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D65D22E-5BBB-47B9-8C9B-B1DCCD59134C}"/>
              </a:ext>
            </a:extLst>
          </p:cNvPr>
          <p:cNvGrpSpPr/>
          <p:nvPr/>
        </p:nvGrpSpPr>
        <p:grpSpPr>
          <a:xfrm>
            <a:off x="2974139" y="661737"/>
            <a:ext cx="6243721" cy="5534526"/>
            <a:chOff x="3266574" y="440446"/>
            <a:chExt cx="6845300" cy="6417554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3DE0EEBF-340A-46A1-8CA5-943A652479F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75095183"/>
                </p:ext>
              </p:extLst>
            </p:nvPr>
          </p:nvGraphicFramePr>
          <p:xfrm>
            <a:off x="3266574" y="1525783"/>
            <a:ext cx="6845300" cy="53322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867331C-E321-449A-B912-04757CEB4E70}"/>
                </a:ext>
              </a:extLst>
            </p:cNvPr>
            <p:cNvSpPr/>
            <p:nvPr/>
          </p:nvSpPr>
          <p:spPr>
            <a:xfrm rot="18557283">
              <a:off x="5883013" y="1303923"/>
              <a:ext cx="1345365" cy="664736"/>
            </a:xfrm>
            <a:custGeom>
              <a:avLst/>
              <a:gdLst>
                <a:gd name="connsiteX0" fmla="*/ 0 w 1263643"/>
                <a:gd name="connsiteY0" fmla="*/ 442275 h 1263643"/>
                <a:gd name="connsiteX1" fmla="*/ 631822 w 1263643"/>
                <a:gd name="connsiteY1" fmla="*/ 0 h 1263643"/>
                <a:gd name="connsiteX2" fmla="*/ 1263643 w 1263643"/>
                <a:gd name="connsiteY2" fmla="*/ 442275 h 1263643"/>
                <a:gd name="connsiteX3" fmla="*/ 947732 w 1263643"/>
                <a:gd name="connsiteY3" fmla="*/ 442275 h 1263643"/>
                <a:gd name="connsiteX4" fmla="*/ 947732 w 1263643"/>
                <a:gd name="connsiteY4" fmla="*/ 1263643 h 1263643"/>
                <a:gd name="connsiteX5" fmla="*/ 315911 w 1263643"/>
                <a:gd name="connsiteY5" fmla="*/ 1263643 h 1263643"/>
                <a:gd name="connsiteX6" fmla="*/ 315911 w 1263643"/>
                <a:gd name="connsiteY6" fmla="*/ 442275 h 1263643"/>
                <a:gd name="connsiteX7" fmla="*/ 0 w 1263643"/>
                <a:gd name="connsiteY7" fmla="*/ 442275 h 1263643"/>
                <a:gd name="connsiteX0" fmla="*/ 821368 w 1290290"/>
                <a:gd name="connsiteY0" fmla="*/ 0 h 1263643"/>
                <a:gd name="connsiteX1" fmla="*/ 1290290 w 1290290"/>
                <a:gd name="connsiteY1" fmla="*/ 1040115 h 1263643"/>
                <a:gd name="connsiteX2" fmla="*/ 821368 w 1290290"/>
                <a:gd name="connsiteY2" fmla="*/ 1263643 h 1263643"/>
                <a:gd name="connsiteX3" fmla="*/ 821368 w 1290290"/>
                <a:gd name="connsiteY3" fmla="*/ 947732 h 1263643"/>
                <a:gd name="connsiteX4" fmla="*/ 0 w 1290290"/>
                <a:gd name="connsiteY4" fmla="*/ 947732 h 1263643"/>
                <a:gd name="connsiteX5" fmla="*/ 0 w 1290290"/>
                <a:gd name="connsiteY5" fmla="*/ 315911 h 1263643"/>
                <a:gd name="connsiteX6" fmla="*/ 821368 w 1290290"/>
                <a:gd name="connsiteY6" fmla="*/ 315911 h 1263643"/>
                <a:gd name="connsiteX7" fmla="*/ 821368 w 1290290"/>
                <a:gd name="connsiteY7" fmla="*/ 0 h 1263643"/>
                <a:gd name="connsiteX0" fmla="*/ 821368 w 1290290"/>
                <a:gd name="connsiteY0" fmla="*/ 0 h 1263643"/>
                <a:gd name="connsiteX1" fmla="*/ 1290290 w 1290290"/>
                <a:gd name="connsiteY1" fmla="*/ 1040115 h 1263643"/>
                <a:gd name="connsiteX2" fmla="*/ 821368 w 1290290"/>
                <a:gd name="connsiteY2" fmla="*/ 1263643 h 1263643"/>
                <a:gd name="connsiteX3" fmla="*/ 762627 w 1290290"/>
                <a:gd name="connsiteY3" fmla="*/ 1023096 h 1263643"/>
                <a:gd name="connsiteX4" fmla="*/ 0 w 1290290"/>
                <a:gd name="connsiteY4" fmla="*/ 947732 h 1263643"/>
                <a:gd name="connsiteX5" fmla="*/ 0 w 1290290"/>
                <a:gd name="connsiteY5" fmla="*/ 315911 h 1263643"/>
                <a:gd name="connsiteX6" fmla="*/ 821368 w 1290290"/>
                <a:gd name="connsiteY6" fmla="*/ 315911 h 1263643"/>
                <a:gd name="connsiteX7" fmla="*/ 821368 w 1290290"/>
                <a:gd name="connsiteY7" fmla="*/ 0 h 1263643"/>
                <a:gd name="connsiteX0" fmla="*/ 821368 w 1290290"/>
                <a:gd name="connsiteY0" fmla="*/ 0 h 1263643"/>
                <a:gd name="connsiteX1" fmla="*/ 1290290 w 1290290"/>
                <a:gd name="connsiteY1" fmla="*/ 1040115 h 1263643"/>
                <a:gd name="connsiteX2" fmla="*/ 821368 w 1290290"/>
                <a:gd name="connsiteY2" fmla="*/ 1263643 h 1263643"/>
                <a:gd name="connsiteX3" fmla="*/ 762627 w 1290290"/>
                <a:gd name="connsiteY3" fmla="*/ 1023096 h 1263643"/>
                <a:gd name="connsiteX4" fmla="*/ 0 w 1290290"/>
                <a:gd name="connsiteY4" fmla="*/ 947732 h 1263643"/>
                <a:gd name="connsiteX5" fmla="*/ 0 w 1290290"/>
                <a:gd name="connsiteY5" fmla="*/ 315911 h 1263643"/>
                <a:gd name="connsiteX6" fmla="*/ 844440 w 1290290"/>
                <a:gd name="connsiteY6" fmla="*/ 575625 h 1263643"/>
                <a:gd name="connsiteX7" fmla="*/ 821368 w 1290290"/>
                <a:gd name="connsiteY7" fmla="*/ 0 h 1263643"/>
                <a:gd name="connsiteX0" fmla="*/ 1042373 w 1290290"/>
                <a:gd name="connsiteY0" fmla="*/ 200411 h 947732"/>
                <a:gd name="connsiteX1" fmla="*/ 1290290 w 1290290"/>
                <a:gd name="connsiteY1" fmla="*/ 724204 h 947732"/>
                <a:gd name="connsiteX2" fmla="*/ 821368 w 1290290"/>
                <a:gd name="connsiteY2" fmla="*/ 947732 h 947732"/>
                <a:gd name="connsiteX3" fmla="*/ 762627 w 1290290"/>
                <a:gd name="connsiteY3" fmla="*/ 707185 h 947732"/>
                <a:gd name="connsiteX4" fmla="*/ 0 w 1290290"/>
                <a:gd name="connsiteY4" fmla="*/ 631821 h 947732"/>
                <a:gd name="connsiteX5" fmla="*/ 0 w 1290290"/>
                <a:gd name="connsiteY5" fmla="*/ 0 h 947732"/>
                <a:gd name="connsiteX6" fmla="*/ 844440 w 1290290"/>
                <a:gd name="connsiteY6" fmla="*/ 259714 h 947732"/>
                <a:gd name="connsiteX7" fmla="*/ 1042373 w 1290290"/>
                <a:gd name="connsiteY7" fmla="*/ 200411 h 947732"/>
                <a:gd name="connsiteX0" fmla="*/ 973182 w 1290290"/>
                <a:gd name="connsiteY0" fmla="*/ 1 h 1071248"/>
                <a:gd name="connsiteX1" fmla="*/ 1290290 w 1290290"/>
                <a:gd name="connsiteY1" fmla="*/ 847720 h 1071248"/>
                <a:gd name="connsiteX2" fmla="*/ 821368 w 1290290"/>
                <a:gd name="connsiteY2" fmla="*/ 1071248 h 1071248"/>
                <a:gd name="connsiteX3" fmla="*/ 762627 w 1290290"/>
                <a:gd name="connsiteY3" fmla="*/ 830701 h 1071248"/>
                <a:gd name="connsiteX4" fmla="*/ 0 w 1290290"/>
                <a:gd name="connsiteY4" fmla="*/ 755337 h 1071248"/>
                <a:gd name="connsiteX5" fmla="*/ 0 w 1290290"/>
                <a:gd name="connsiteY5" fmla="*/ 123516 h 1071248"/>
                <a:gd name="connsiteX6" fmla="*/ 844440 w 1290290"/>
                <a:gd name="connsiteY6" fmla="*/ 383230 h 1071248"/>
                <a:gd name="connsiteX7" fmla="*/ 973182 w 1290290"/>
                <a:gd name="connsiteY7" fmla="*/ 1 h 1071248"/>
                <a:gd name="connsiteX0" fmla="*/ 973182 w 1206029"/>
                <a:gd name="connsiteY0" fmla="*/ -1 h 1155787"/>
                <a:gd name="connsiteX1" fmla="*/ 1206029 w 1206029"/>
                <a:gd name="connsiteY1" fmla="*/ 1155786 h 1155787"/>
                <a:gd name="connsiteX2" fmla="*/ 821368 w 1206029"/>
                <a:gd name="connsiteY2" fmla="*/ 1071246 h 1155787"/>
                <a:gd name="connsiteX3" fmla="*/ 762627 w 1206029"/>
                <a:gd name="connsiteY3" fmla="*/ 830699 h 1155787"/>
                <a:gd name="connsiteX4" fmla="*/ 0 w 1206029"/>
                <a:gd name="connsiteY4" fmla="*/ 755335 h 1155787"/>
                <a:gd name="connsiteX5" fmla="*/ 0 w 1206029"/>
                <a:gd name="connsiteY5" fmla="*/ 123514 h 1155787"/>
                <a:gd name="connsiteX6" fmla="*/ 844440 w 1206029"/>
                <a:gd name="connsiteY6" fmla="*/ 383228 h 1155787"/>
                <a:gd name="connsiteX7" fmla="*/ 973182 w 1206029"/>
                <a:gd name="connsiteY7" fmla="*/ -1 h 1155787"/>
                <a:gd name="connsiteX0" fmla="*/ 973182 w 1206029"/>
                <a:gd name="connsiteY0" fmla="*/ 1 h 1295191"/>
                <a:gd name="connsiteX1" fmla="*/ 1206029 w 1206029"/>
                <a:gd name="connsiteY1" fmla="*/ 1155788 h 1295191"/>
                <a:gd name="connsiteX2" fmla="*/ 766202 w 1206029"/>
                <a:gd name="connsiteY2" fmla="*/ 1295191 h 1295191"/>
                <a:gd name="connsiteX3" fmla="*/ 762627 w 1206029"/>
                <a:gd name="connsiteY3" fmla="*/ 830701 h 1295191"/>
                <a:gd name="connsiteX4" fmla="*/ 0 w 1206029"/>
                <a:gd name="connsiteY4" fmla="*/ 755337 h 1295191"/>
                <a:gd name="connsiteX5" fmla="*/ 0 w 1206029"/>
                <a:gd name="connsiteY5" fmla="*/ 123516 h 1295191"/>
                <a:gd name="connsiteX6" fmla="*/ 844440 w 1206029"/>
                <a:gd name="connsiteY6" fmla="*/ 383230 h 1295191"/>
                <a:gd name="connsiteX7" fmla="*/ 973182 w 1206029"/>
                <a:gd name="connsiteY7" fmla="*/ 1 h 1295191"/>
                <a:gd name="connsiteX0" fmla="*/ 973182 w 1208913"/>
                <a:gd name="connsiteY0" fmla="*/ -1 h 1295189"/>
                <a:gd name="connsiteX1" fmla="*/ 1208913 w 1208913"/>
                <a:gd name="connsiteY1" fmla="*/ 1188250 h 1295189"/>
                <a:gd name="connsiteX2" fmla="*/ 766202 w 1208913"/>
                <a:gd name="connsiteY2" fmla="*/ 1295189 h 1295189"/>
                <a:gd name="connsiteX3" fmla="*/ 762627 w 1208913"/>
                <a:gd name="connsiteY3" fmla="*/ 830699 h 1295189"/>
                <a:gd name="connsiteX4" fmla="*/ 0 w 1208913"/>
                <a:gd name="connsiteY4" fmla="*/ 755335 h 1295189"/>
                <a:gd name="connsiteX5" fmla="*/ 0 w 1208913"/>
                <a:gd name="connsiteY5" fmla="*/ 123514 h 1295189"/>
                <a:gd name="connsiteX6" fmla="*/ 844440 w 1208913"/>
                <a:gd name="connsiteY6" fmla="*/ 383228 h 1295189"/>
                <a:gd name="connsiteX7" fmla="*/ 973182 w 1208913"/>
                <a:gd name="connsiteY7" fmla="*/ -1 h 1295189"/>
                <a:gd name="connsiteX0" fmla="*/ 973182 w 1208913"/>
                <a:gd name="connsiteY0" fmla="*/ 1 h 1295191"/>
                <a:gd name="connsiteX1" fmla="*/ 1208913 w 1208913"/>
                <a:gd name="connsiteY1" fmla="*/ 1188252 h 1295191"/>
                <a:gd name="connsiteX2" fmla="*/ 766202 w 1208913"/>
                <a:gd name="connsiteY2" fmla="*/ 1295191 h 1295191"/>
                <a:gd name="connsiteX3" fmla="*/ 813686 w 1208913"/>
                <a:gd name="connsiteY3" fmla="*/ 820501 h 1295191"/>
                <a:gd name="connsiteX4" fmla="*/ 0 w 1208913"/>
                <a:gd name="connsiteY4" fmla="*/ 755337 h 1295191"/>
                <a:gd name="connsiteX5" fmla="*/ 0 w 1208913"/>
                <a:gd name="connsiteY5" fmla="*/ 123516 h 1295191"/>
                <a:gd name="connsiteX6" fmla="*/ 844440 w 1208913"/>
                <a:gd name="connsiteY6" fmla="*/ 383230 h 1295191"/>
                <a:gd name="connsiteX7" fmla="*/ 973182 w 1208913"/>
                <a:gd name="connsiteY7" fmla="*/ 1 h 1295191"/>
                <a:gd name="connsiteX0" fmla="*/ 973182 w 1208913"/>
                <a:gd name="connsiteY0" fmla="*/ -1 h 1295189"/>
                <a:gd name="connsiteX1" fmla="*/ 1208913 w 1208913"/>
                <a:gd name="connsiteY1" fmla="*/ 1188250 h 1295189"/>
                <a:gd name="connsiteX2" fmla="*/ 766202 w 1208913"/>
                <a:gd name="connsiteY2" fmla="*/ 1295189 h 1295189"/>
                <a:gd name="connsiteX3" fmla="*/ 813686 w 1208913"/>
                <a:gd name="connsiteY3" fmla="*/ 820499 h 1295189"/>
                <a:gd name="connsiteX4" fmla="*/ 0 w 1208913"/>
                <a:gd name="connsiteY4" fmla="*/ 755335 h 1295189"/>
                <a:gd name="connsiteX5" fmla="*/ 0 w 1208913"/>
                <a:gd name="connsiteY5" fmla="*/ 123514 h 1295189"/>
                <a:gd name="connsiteX6" fmla="*/ 893444 w 1208913"/>
                <a:gd name="connsiteY6" fmla="*/ 479904 h 1295189"/>
                <a:gd name="connsiteX7" fmla="*/ 973182 w 1208913"/>
                <a:gd name="connsiteY7" fmla="*/ -1 h 1295189"/>
                <a:gd name="connsiteX0" fmla="*/ 973182 w 1208913"/>
                <a:gd name="connsiteY0" fmla="*/ 1 h 1295191"/>
                <a:gd name="connsiteX1" fmla="*/ 1208913 w 1208913"/>
                <a:gd name="connsiteY1" fmla="*/ 1188252 h 1295191"/>
                <a:gd name="connsiteX2" fmla="*/ 766202 w 1208913"/>
                <a:gd name="connsiteY2" fmla="*/ 1295191 h 1295191"/>
                <a:gd name="connsiteX3" fmla="*/ 717337 w 1208913"/>
                <a:gd name="connsiteY3" fmla="*/ 905824 h 1295191"/>
                <a:gd name="connsiteX4" fmla="*/ 0 w 1208913"/>
                <a:gd name="connsiteY4" fmla="*/ 755337 h 1295191"/>
                <a:gd name="connsiteX5" fmla="*/ 0 w 1208913"/>
                <a:gd name="connsiteY5" fmla="*/ 123516 h 1295191"/>
                <a:gd name="connsiteX6" fmla="*/ 893444 w 1208913"/>
                <a:gd name="connsiteY6" fmla="*/ 479906 h 1295191"/>
                <a:gd name="connsiteX7" fmla="*/ 973182 w 1208913"/>
                <a:gd name="connsiteY7" fmla="*/ 1 h 1295191"/>
                <a:gd name="connsiteX0" fmla="*/ 973182 w 1208913"/>
                <a:gd name="connsiteY0" fmla="*/ -1 h 1295189"/>
                <a:gd name="connsiteX1" fmla="*/ 1208913 w 1208913"/>
                <a:gd name="connsiteY1" fmla="*/ 1188250 h 1295189"/>
                <a:gd name="connsiteX2" fmla="*/ 766202 w 1208913"/>
                <a:gd name="connsiteY2" fmla="*/ 1295189 h 1295189"/>
                <a:gd name="connsiteX3" fmla="*/ 717337 w 1208913"/>
                <a:gd name="connsiteY3" fmla="*/ 905822 h 1295189"/>
                <a:gd name="connsiteX4" fmla="*/ 0 w 1208913"/>
                <a:gd name="connsiteY4" fmla="*/ 755335 h 1295189"/>
                <a:gd name="connsiteX5" fmla="*/ 0 w 1208913"/>
                <a:gd name="connsiteY5" fmla="*/ 123514 h 1295189"/>
                <a:gd name="connsiteX6" fmla="*/ 861881 w 1208913"/>
                <a:gd name="connsiteY6" fmla="*/ 601237 h 1295189"/>
                <a:gd name="connsiteX7" fmla="*/ 973182 w 1208913"/>
                <a:gd name="connsiteY7" fmla="*/ -1 h 1295189"/>
                <a:gd name="connsiteX0" fmla="*/ 973182 w 1208913"/>
                <a:gd name="connsiteY0" fmla="*/ 1 h 1295191"/>
                <a:gd name="connsiteX1" fmla="*/ 1208913 w 1208913"/>
                <a:gd name="connsiteY1" fmla="*/ 1188252 h 1295191"/>
                <a:gd name="connsiteX2" fmla="*/ 766202 w 1208913"/>
                <a:gd name="connsiteY2" fmla="*/ 1295191 h 1295191"/>
                <a:gd name="connsiteX3" fmla="*/ 789776 w 1208913"/>
                <a:gd name="connsiteY3" fmla="*/ 906792 h 1295191"/>
                <a:gd name="connsiteX4" fmla="*/ 0 w 1208913"/>
                <a:gd name="connsiteY4" fmla="*/ 755337 h 1295191"/>
                <a:gd name="connsiteX5" fmla="*/ 0 w 1208913"/>
                <a:gd name="connsiteY5" fmla="*/ 123516 h 1295191"/>
                <a:gd name="connsiteX6" fmla="*/ 861881 w 1208913"/>
                <a:gd name="connsiteY6" fmla="*/ 601239 h 1295191"/>
                <a:gd name="connsiteX7" fmla="*/ 973182 w 1208913"/>
                <a:gd name="connsiteY7" fmla="*/ 1 h 1295191"/>
                <a:gd name="connsiteX0" fmla="*/ 925112 w 1208913"/>
                <a:gd name="connsiteY0" fmla="*/ 123394 h 1171675"/>
                <a:gd name="connsiteX1" fmla="*/ 1208913 w 1208913"/>
                <a:gd name="connsiteY1" fmla="*/ 1064736 h 1171675"/>
                <a:gd name="connsiteX2" fmla="*/ 766202 w 1208913"/>
                <a:gd name="connsiteY2" fmla="*/ 1171675 h 1171675"/>
                <a:gd name="connsiteX3" fmla="*/ 789776 w 1208913"/>
                <a:gd name="connsiteY3" fmla="*/ 783276 h 1171675"/>
                <a:gd name="connsiteX4" fmla="*/ 0 w 1208913"/>
                <a:gd name="connsiteY4" fmla="*/ 631821 h 1171675"/>
                <a:gd name="connsiteX5" fmla="*/ 0 w 1208913"/>
                <a:gd name="connsiteY5" fmla="*/ 0 h 1171675"/>
                <a:gd name="connsiteX6" fmla="*/ 861881 w 1208913"/>
                <a:gd name="connsiteY6" fmla="*/ 477723 h 1171675"/>
                <a:gd name="connsiteX7" fmla="*/ 925112 w 1208913"/>
                <a:gd name="connsiteY7" fmla="*/ 123394 h 1171675"/>
                <a:gd name="connsiteX0" fmla="*/ 925112 w 1208913"/>
                <a:gd name="connsiteY0" fmla="*/ 123394 h 1171675"/>
                <a:gd name="connsiteX1" fmla="*/ 1208913 w 1208913"/>
                <a:gd name="connsiteY1" fmla="*/ 1064736 h 1171675"/>
                <a:gd name="connsiteX2" fmla="*/ 766202 w 1208913"/>
                <a:gd name="connsiteY2" fmla="*/ 1171675 h 1171675"/>
                <a:gd name="connsiteX3" fmla="*/ 761557 w 1208913"/>
                <a:gd name="connsiteY3" fmla="*/ 837240 h 1171675"/>
                <a:gd name="connsiteX4" fmla="*/ 0 w 1208913"/>
                <a:gd name="connsiteY4" fmla="*/ 631821 h 1171675"/>
                <a:gd name="connsiteX5" fmla="*/ 0 w 1208913"/>
                <a:gd name="connsiteY5" fmla="*/ 0 h 1171675"/>
                <a:gd name="connsiteX6" fmla="*/ 861881 w 1208913"/>
                <a:gd name="connsiteY6" fmla="*/ 477723 h 1171675"/>
                <a:gd name="connsiteX7" fmla="*/ 925112 w 1208913"/>
                <a:gd name="connsiteY7" fmla="*/ 123394 h 1171675"/>
                <a:gd name="connsiteX0" fmla="*/ 925112 w 1208913"/>
                <a:gd name="connsiteY0" fmla="*/ 123394 h 1171675"/>
                <a:gd name="connsiteX1" fmla="*/ 1208913 w 1208913"/>
                <a:gd name="connsiteY1" fmla="*/ 1064736 h 1171675"/>
                <a:gd name="connsiteX2" fmla="*/ 766202 w 1208913"/>
                <a:gd name="connsiteY2" fmla="*/ 1171675 h 1171675"/>
                <a:gd name="connsiteX3" fmla="*/ 761557 w 1208913"/>
                <a:gd name="connsiteY3" fmla="*/ 837240 h 1171675"/>
                <a:gd name="connsiteX4" fmla="*/ 6762 w 1208913"/>
                <a:gd name="connsiteY4" fmla="*/ 572396 h 1171675"/>
                <a:gd name="connsiteX5" fmla="*/ 0 w 1208913"/>
                <a:gd name="connsiteY5" fmla="*/ 0 h 1171675"/>
                <a:gd name="connsiteX6" fmla="*/ 861881 w 1208913"/>
                <a:gd name="connsiteY6" fmla="*/ 477723 h 1171675"/>
                <a:gd name="connsiteX7" fmla="*/ 925112 w 1208913"/>
                <a:gd name="connsiteY7" fmla="*/ 123394 h 1171675"/>
                <a:gd name="connsiteX0" fmla="*/ 925112 w 1208913"/>
                <a:gd name="connsiteY0" fmla="*/ 123394 h 1171675"/>
                <a:gd name="connsiteX1" fmla="*/ 1208913 w 1208913"/>
                <a:gd name="connsiteY1" fmla="*/ 1064736 h 1171675"/>
                <a:gd name="connsiteX2" fmla="*/ 766202 w 1208913"/>
                <a:gd name="connsiteY2" fmla="*/ 1171675 h 1171675"/>
                <a:gd name="connsiteX3" fmla="*/ 761557 w 1208913"/>
                <a:gd name="connsiteY3" fmla="*/ 837240 h 1171675"/>
                <a:gd name="connsiteX4" fmla="*/ 33247 w 1208913"/>
                <a:gd name="connsiteY4" fmla="*/ 459757 h 1171675"/>
                <a:gd name="connsiteX5" fmla="*/ 0 w 1208913"/>
                <a:gd name="connsiteY5" fmla="*/ 0 h 1171675"/>
                <a:gd name="connsiteX6" fmla="*/ 861881 w 1208913"/>
                <a:gd name="connsiteY6" fmla="*/ 477723 h 1171675"/>
                <a:gd name="connsiteX7" fmla="*/ 925112 w 1208913"/>
                <a:gd name="connsiteY7" fmla="*/ 123394 h 1171675"/>
                <a:gd name="connsiteX0" fmla="*/ 925112 w 1302122"/>
                <a:gd name="connsiteY0" fmla="*/ 123394 h 1335956"/>
                <a:gd name="connsiteX1" fmla="*/ 1302122 w 1302122"/>
                <a:gd name="connsiteY1" fmla="*/ 1335956 h 1335956"/>
                <a:gd name="connsiteX2" fmla="*/ 766202 w 1302122"/>
                <a:gd name="connsiteY2" fmla="*/ 1171675 h 1335956"/>
                <a:gd name="connsiteX3" fmla="*/ 761557 w 1302122"/>
                <a:gd name="connsiteY3" fmla="*/ 837240 h 1335956"/>
                <a:gd name="connsiteX4" fmla="*/ 33247 w 1302122"/>
                <a:gd name="connsiteY4" fmla="*/ 459757 h 1335956"/>
                <a:gd name="connsiteX5" fmla="*/ 0 w 1302122"/>
                <a:gd name="connsiteY5" fmla="*/ 0 h 1335956"/>
                <a:gd name="connsiteX6" fmla="*/ 861881 w 1302122"/>
                <a:gd name="connsiteY6" fmla="*/ 477723 h 1335956"/>
                <a:gd name="connsiteX7" fmla="*/ 925112 w 1302122"/>
                <a:gd name="connsiteY7" fmla="*/ 123394 h 1335956"/>
                <a:gd name="connsiteX0" fmla="*/ 925112 w 1369787"/>
                <a:gd name="connsiteY0" fmla="*/ 123394 h 1175565"/>
                <a:gd name="connsiteX1" fmla="*/ 1369787 w 1369787"/>
                <a:gd name="connsiteY1" fmla="*/ 1175564 h 1175565"/>
                <a:gd name="connsiteX2" fmla="*/ 766202 w 1369787"/>
                <a:gd name="connsiteY2" fmla="*/ 1171675 h 1175565"/>
                <a:gd name="connsiteX3" fmla="*/ 761557 w 1369787"/>
                <a:gd name="connsiteY3" fmla="*/ 837240 h 1175565"/>
                <a:gd name="connsiteX4" fmla="*/ 33247 w 1369787"/>
                <a:gd name="connsiteY4" fmla="*/ 459757 h 1175565"/>
                <a:gd name="connsiteX5" fmla="*/ 0 w 1369787"/>
                <a:gd name="connsiteY5" fmla="*/ 0 h 1175565"/>
                <a:gd name="connsiteX6" fmla="*/ 861881 w 1369787"/>
                <a:gd name="connsiteY6" fmla="*/ 477723 h 1175565"/>
                <a:gd name="connsiteX7" fmla="*/ 925112 w 1369787"/>
                <a:gd name="connsiteY7" fmla="*/ 123394 h 1175565"/>
                <a:gd name="connsiteX0" fmla="*/ 925112 w 1367002"/>
                <a:gd name="connsiteY0" fmla="*/ 123394 h 1171675"/>
                <a:gd name="connsiteX1" fmla="*/ 1367002 w 1367002"/>
                <a:gd name="connsiteY1" fmla="*/ 793418 h 1171675"/>
                <a:gd name="connsiteX2" fmla="*/ 766202 w 1367002"/>
                <a:gd name="connsiteY2" fmla="*/ 1171675 h 1171675"/>
                <a:gd name="connsiteX3" fmla="*/ 761557 w 1367002"/>
                <a:gd name="connsiteY3" fmla="*/ 837240 h 1171675"/>
                <a:gd name="connsiteX4" fmla="*/ 33247 w 1367002"/>
                <a:gd name="connsiteY4" fmla="*/ 459757 h 1171675"/>
                <a:gd name="connsiteX5" fmla="*/ 0 w 1367002"/>
                <a:gd name="connsiteY5" fmla="*/ 0 h 1171675"/>
                <a:gd name="connsiteX6" fmla="*/ 861881 w 1367002"/>
                <a:gd name="connsiteY6" fmla="*/ 477723 h 1171675"/>
                <a:gd name="connsiteX7" fmla="*/ 925112 w 1367002"/>
                <a:gd name="connsiteY7" fmla="*/ 123394 h 1171675"/>
                <a:gd name="connsiteX0" fmla="*/ 925112 w 1367002"/>
                <a:gd name="connsiteY0" fmla="*/ 123394 h 1171675"/>
                <a:gd name="connsiteX1" fmla="*/ 1367002 w 1367002"/>
                <a:gd name="connsiteY1" fmla="*/ 793418 h 1171675"/>
                <a:gd name="connsiteX2" fmla="*/ 766202 w 1367002"/>
                <a:gd name="connsiteY2" fmla="*/ 1171675 h 1171675"/>
                <a:gd name="connsiteX3" fmla="*/ 761557 w 1367002"/>
                <a:gd name="connsiteY3" fmla="*/ 837240 h 1171675"/>
                <a:gd name="connsiteX4" fmla="*/ 37586 w 1367002"/>
                <a:gd name="connsiteY4" fmla="*/ 606447 h 1171675"/>
                <a:gd name="connsiteX5" fmla="*/ 0 w 1367002"/>
                <a:gd name="connsiteY5" fmla="*/ 0 h 1171675"/>
                <a:gd name="connsiteX6" fmla="*/ 861881 w 1367002"/>
                <a:gd name="connsiteY6" fmla="*/ 477723 h 1171675"/>
                <a:gd name="connsiteX7" fmla="*/ 925112 w 1367002"/>
                <a:gd name="connsiteY7" fmla="*/ 123394 h 1171675"/>
                <a:gd name="connsiteX0" fmla="*/ 893550 w 1335440"/>
                <a:gd name="connsiteY0" fmla="*/ -1 h 1048280"/>
                <a:gd name="connsiteX1" fmla="*/ 1335440 w 1335440"/>
                <a:gd name="connsiteY1" fmla="*/ 670023 h 1048280"/>
                <a:gd name="connsiteX2" fmla="*/ 734640 w 1335440"/>
                <a:gd name="connsiteY2" fmla="*/ 1048280 h 1048280"/>
                <a:gd name="connsiteX3" fmla="*/ 729995 w 1335440"/>
                <a:gd name="connsiteY3" fmla="*/ 713845 h 1048280"/>
                <a:gd name="connsiteX4" fmla="*/ 6024 w 1335440"/>
                <a:gd name="connsiteY4" fmla="*/ 483052 h 1048280"/>
                <a:gd name="connsiteX5" fmla="*/ 0 w 1335440"/>
                <a:gd name="connsiteY5" fmla="*/ 79725 h 1048280"/>
                <a:gd name="connsiteX6" fmla="*/ 830319 w 1335440"/>
                <a:gd name="connsiteY6" fmla="*/ 354328 h 1048280"/>
                <a:gd name="connsiteX7" fmla="*/ 893550 w 1335440"/>
                <a:gd name="connsiteY7" fmla="*/ -1 h 1048280"/>
                <a:gd name="connsiteX0" fmla="*/ 893550 w 1335440"/>
                <a:gd name="connsiteY0" fmla="*/ 1 h 1153649"/>
                <a:gd name="connsiteX1" fmla="*/ 1335440 w 1335440"/>
                <a:gd name="connsiteY1" fmla="*/ 670025 h 1153649"/>
                <a:gd name="connsiteX2" fmla="*/ 874056 w 1335440"/>
                <a:gd name="connsiteY2" fmla="*/ 1153648 h 1153649"/>
                <a:gd name="connsiteX3" fmla="*/ 729995 w 1335440"/>
                <a:gd name="connsiteY3" fmla="*/ 713847 h 1153649"/>
                <a:gd name="connsiteX4" fmla="*/ 6024 w 1335440"/>
                <a:gd name="connsiteY4" fmla="*/ 483054 h 1153649"/>
                <a:gd name="connsiteX5" fmla="*/ 0 w 1335440"/>
                <a:gd name="connsiteY5" fmla="*/ 79727 h 1153649"/>
                <a:gd name="connsiteX6" fmla="*/ 830319 w 1335440"/>
                <a:gd name="connsiteY6" fmla="*/ 354330 h 1153649"/>
                <a:gd name="connsiteX7" fmla="*/ 893550 w 1335440"/>
                <a:gd name="connsiteY7" fmla="*/ 1 h 1153649"/>
                <a:gd name="connsiteX0" fmla="*/ 893550 w 1335440"/>
                <a:gd name="connsiteY0" fmla="*/ -1 h 1153646"/>
                <a:gd name="connsiteX1" fmla="*/ 1335440 w 1335440"/>
                <a:gd name="connsiteY1" fmla="*/ 670023 h 1153646"/>
                <a:gd name="connsiteX2" fmla="*/ 874056 w 1335440"/>
                <a:gd name="connsiteY2" fmla="*/ 1153646 h 1153646"/>
                <a:gd name="connsiteX3" fmla="*/ 862903 w 1335440"/>
                <a:gd name="connsiteY3" fmla="*/ 599176 h 1153646"/>
                <a:gd name="connsiteX4" fmla="*/ 6024 w 1335440"/>
                <a:gd name="connsiteY4" fmla="*/ 483052 h 1153646"/>
                <a:gd name="connsiteX5" fmla="*/ 0 w 1335440"/>
                <a:gd name="connsiteY5" fmla="*/ 79725 h 1153646"/>
                <a:gd name="connsiteX6" fmla="*/ 830319 w 1335440"/>
                <a:gd name="connsiteY6" fmla="*/ 354328 h 1153646"/>
                <a:gd name="connsiteX7" fmla="*/ 893550 w 1335440"/>
                <a:gd name="connsiteY7" fmla="*/ -1 h 1153646"/>
                <a:gd name="connsiteX0" fmla="*/ 893550 w 1335440"/>
                <a:gd name="connsiteY0" fmla="*/ 1 h 1153648"/>
                <a:gd name="connsiteX1" fmla="*/ 1335440 w 1335440"/>
                <a:gd name="connsiteY1" fmla="*/ 670025 h 1153648"/>
                <a:gd name="connsiteX2" fmla="*/ 874056 w 1335440"/>
                <a:gd name="connsiteY2" fmla="*/ 1153648 h 1153648"/>
                <a:gd name="connsiteX3" fmla="*/ 862343 w 1335440"/>
                <a:gd name="connsiteY3" fmla="*/ 724241 h 1153648"/>
                <a:gd name="connsiteX4" fmla="*/ 6024 w 1335440"/>
                <a:gd name="connsiteY4" fmla="*/ 483054 h 1153648"/>
                <a:gd name="connsiteX5" fmla="*/ 0 w 1335440"/>
                <a:gd name="connsiteY5" fmla="*/ 79727 h 1153648"/>
                <a:gd name="connsiteX6" fmla="*/ 830319 w 1335440"/>
                <a:gd name="connsiteY6" fmla="*/ 354330 h 1153648"/>
                <a:gd name="connsiteX7" fmla="*/ 893550 w 1335440"/>
                <a:gd name="connsiteY7" fmla="*/ 1 h 1153648"/>
                <a:gd name="connsiteX0" fmla="*/ 825578 w 1335440"/>
                <a:gd name="connsiteY0" fmla="*/ 1 h 1147654"/>
                <a:gd name="connsiteX1" fmla="*/ 1335440 w 1335440"/>
                <a:gd name="connsiteY1" fmla="*/ 664031 h 1147654"/>
                <a:gd name="connsiteX2" fmla="*/ 874056 w 1335440"/>
                <a:gd name="connsiteY2" fmla="*/ 1147654 h 1147654"/>
                <a:gd name="connsiteX3" fmla="*/ 862343 w 1335440"/>
                <a:gd name="connsiteY3" fmla="*/ 718247 h 1147654"/>
                <a:gd name="connsiteX4" fmla="*/ 6024 w 1335440"/>
                <a:gd name="connsiteY4" fmla="*/ 477060 h 1147654"/>
                <a:gd name="connsiteX5" fmla="*/ 0 w 1335440"/>
                <a:gd name="connsiteY5" fmla="*/ 73733 h 1147654"/>
                <a:gd name="connsiteX6" fmla="*/ 830319 w 1335440"/>
                <a:gd name="connsiteY6" fmla="*/ 348336 h 1147654"/>
                <a:gd name="connsiteX7" fmla="*/ 825578 w 1335440"/>
                <a:gd name="connsiteY7" fmla="*/ 1 h 1147654"/>
                <a:gd name="connsiteX0" fmla="*/ 825578 w 1345365"/>
                <a:gd name="connsiteY0" fmla="*/ -1 h 1147652"/>
                <a:gd name="connsiteX1" fmla="*/ 1345365 w 1345365"/>
                <a:gd name="connsiteY1" fmla="*/ 567557 h 1147652"/>
                <a:gd name="connsiteX2" fmla="*/ 874056 w 1345365"/>
                <a:gd name="connsiteY2" fmla="*/ 1147652 h 1147652"/>
                <a:gd name="connsiteX3" fmla="*/ 862343 w 1345365"/>
                <a:gd name="connsiteY3" fmla="*/ 718245 h 1147652"/>
                <a:gd name="connsiteX4" fmla="*/ 6024 w 1345365"/>
                <a:gd name="connsiteY4" fmla="*/ 477058 h 1147652"/>
                <a:gd name="connsiteX5" fmla="*/ 0 w 1345365"/>
                <a:gd name="connsiteY5" fmla="*/ 73731 h 1147652"/>
                <a:gd name="connsiteX6" fmla="*/ 830319 w 1345365"/>
                <a:gd name="connsiteY6" fmla="*/ 348334 h 1147652"/>
                <a:gd name="connsiteX7" fmla="*/ 825578 w 1345365"/>
                <a:gd name="connsiteY7" fmla="*/ -1 h 114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5365" h="1147652">
                  <a:moveTo>
                    <a:pt x="825578" y="-1"/>
                  </a:moveTo>
                  <a:lnTo>
                    <a:pt x="1345365" y="567557"/>
                  </a:lnTo>
                  <a:lnTo>
                    <a:pt x="874056" y="1147652"/>
                  </a:lnTo>
                  <a:cubicBezTo>
                    <a:pt x="872864" y="992822"/>
                    <a:pt x="863535" y="873075"/>
                    <a:pt x="862343" y="718245"/>
                  </a:cubicBezTo>
                  <a:lnTo>
                    <a:pt x="6024" y="477058"/>
                  </a:lnTo>
                  <a:lnTo>
                    <a:pt x="0" y="73731"/>
                  </a:lnTo>
                  <a:lnTo>
                    <a:pt x="830319" y="348334"/>
                  </a:lnTo>
                  <a:cubicBezTo>
                    <a:pt x="828739" y="232222"/>
                    <a:pt x="827158" y="116111"/>
                    <a:pt x="825578" y="-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451039" rIns="356266" bIns="451039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900" kern="12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0CB965-E6A6-4A61-972F-F17CBCDBA8CE}"/>
                </a:ext>
              </a:extLst>
            </p:cNvPr>
            <p:cNvGrpSpPr/>
            <p:nvPr/>
          </p:nvGrpSpPr>
          <p:grpSpPr>
            <a:xfrm>
              <a:off x="6891690" y="440446"/>
              <a:ext cx="2003040" cy="1855974"/>
              <a:chOff x="3752709" y="-359698"/>
              <a:chExt cx="2003040" cy="185597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931422C-F3DF-467C-8EE0-9E3E03CB3DF1}"/>
                  </a:ext>
                </a:extLst>
              </p:cNvPr>
              <p:cNvSpPr/>
              <p:nvPr/>
            </p:nvSpPr>
            <p:spPr>
              <a:xfrm>
                <a:off x="3987325" y="176016"/>
                <a:ext cx="1320260" cy="132026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82C4F7-55FD-4DEA-8703-6041AEB844ED}"/>
                  </a:ext>
                </a:extLst>
              </p:cNvPr>
              <p:cNvSpPr txBox="1"/>
              <p:nvPr/>
            </p:nvSpPr>
            <p:spPr>
              <a:xfrm>
                <a:off x="3752709" y="-359698"/>
                <a:ext cx="2003040" cy="13202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100" tIns="38100" rIns="38100" bIns="38100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3000" kern="1200" dirty="0"/>
                  <a:t>Release la branche </a:t>
                </a:r>
                <a:r>
                  <a:rPr lang="fr-FR" sz="3000" b="1" kern="1200" dirty="0">
                    <a:solidFill>
                      <a:srgbClr val="FF0000"/>
                    </a:solidFill>
                  </a:rPr>
                  <a:t>Rel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844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257E06FE-6DD7-440C-A824-1B2DC565A306}"/>
              </a:ext>
            </a:extLst>
          </p:cNvPr>
          <p:cNvGrpSpPr/>
          <p:nvPr/>
        </p:nvGrpSpPr>
        <p:grpSpPr>
          <a:xfrm>
            <a:off x="791360" y="703519"/>
            <a:ext cx="10476213" cy="5450962"/>
            <a:chOff x="1140276" y="1024249"/>
            <a:chExt cx="10476213" cy="545096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6A8991-9A96-47FD-9456-8C31447F040F}"/>
                </a:ext>
              </a:extLst>
            </p:cNvPr>
            <p:cNvGrpSpPr/>
            <p:nvPr/>
          </p:nvGrpSpPr>
          <p:grpSpPr>
            <a:xfrm>
              <a:off x="3112397" y="1024249"/>
              <a:ext cx="2414016" cy="1448410"/>
              <a:chOff x="929031" y="1607942"/>
              <a:chExt cx="2414016" cy="1448410"/>
            </a:xfrm>
          </p:grpSpPr>
          <p:sp>
            <p:nvSpPr>
              <p:cNvPr id="3" name="Rounded Rectangle 7">
                <a:extLst>
                  <a:ext uri="{FF2B5EF4-FFF2-40B4-BE49-F238E27FC236}">
                    <a16:creationId xmlns:a16="http://schemas.microsoft.com/office/drawing/2014/main" id="{4572D435-58E3-42C0-AAAF-FF45A182D358}"/>
                  </a:ext>
                </a:extLst>
              </p:cNvPr>
              <p:cNvSpPr/>
              <p:nvPr/>
            </p:nvSpPr>
            <p:spPr bwMode="gray">
              <a:xfrm>
                <a:off x="929031" y="1607942"/>
                <a:ext cx="2414016" cy="144841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0000" tIns="72000" rIns="90000" bIns="72000" rtlCol="0" anchor="t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kumimoji="0" lang="fr-FR" sz="1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Test ressources</a:t>
                </a: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4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0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kumimoji="0" lang="fr-FR" sz="1000" b="0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    </a:t>
                </a:r>
              </a:p>
              <a:p>
                <a:pPr marR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lang="fr-FR" sz="1000" kern="0" dirty="0">
                    <a:ea typeface="Arial Unicode MS" pitchFamily="34" charset="-128"/>
                    <a:cs typeface="Arial Unicode MS" pitchFamily="34" charset="-128"/>
                  </a:rPr>
                  <a:t>            File                 FC DB backup</a:t>
                </a: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AF64C57-D8DC-44F6-AD3E-6AB526593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4513" y="2140982"/>
                <a:ext cx="626059" cy="62605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5986900-8723-4160-95A0-8C23596F2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3161" y="2216860"/>
                <a:ext cx="474301" cy="474301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C29605-09AE-47FC-869A-5C709390BDB1}"/>
                </a:ext>
              </a:extLst>
            </p:cNvPr>
            <p:cNvGrpSpPr/>
            <p:nvPr/>
          </p:nvGrpSpPr>
          <p:grpSpPr>
            <a:xfrm>
              <a:off x="3134343" y="3055487"/>
              <a:ext cx="2392070" cy="1388486"/>
              <a:chOff x="4300119" y="1667866"/>
              <a:chExt cx="2392070" cy="1388486"/>
            </a:xfrm>
          </p:grpSpPr>
          <p:sp>
            <p:nvSpPr>
              <p:cNvPr id="7" name="Rounded Rectangle 19">
                <a:extLst>
                  <a:ext uri="{FF2B5EF4-FFF2-40B4-BE49-F238E27FC236}">
                    <a16:creationId xmlns:a16="http://schemas.microsoft.com/office/drawing/2014/main" id="{9B1404A0-3241-4E6E-9F15-A66902D63F26}"/>
                  </a:ext>
                </a:extLst>
              </p:cNvPr>
              <p:cNvSpPr/>
              <p:nvPr/>
            </p:nvSpPr>
            <p:spPr bwMode="gray">
              <a:xfrm>
                <a:off x="4300119" y="1667866"/>
                <a:ext cx="2392070" cy="1388486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90000" tIns="72000" rIns="90000" bIns="72000" rtlCol="0" anchor="t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kumimoji="0" lang="fr-FR" sz="14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Execution</a:t>
                </a:r>
                <a:r>
                  <a:rPr kumimoji="0" lang="fr-FR" sz="1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kumimoji="0" lang="fr-FR" sz="14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VM</a:t>
                </a:r>
                <a:r>
                  <a:rPr lang="fr-FR" sz="1400" kern="0" noProof="0" dirty="0" err="1">
                    <a:ea typeface="Arial Unicode MS" pitchFamily="34" charset="-128"/>
                    <a:cs typeface="Arial Unicode MS" pitchFamily="34" charset="-128"/>
                  </a:rPr>
                  <a:t>s</a:t>
                </a: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4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4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lang="fr-FR" sz="1000" kern="0" dirty="0">
                    <a:ea typeface="Arial Unicode MS" pitchFamily="34" charset="-128"/>
                    <a:cs typeface="Arial Unicode MS" pitchFamily="34" charset="-128"/>
                  </a:rPr>
                  <a:t>Jenkins slave      </a:t>
                </a:r>
                <a:r>
                  <a:rPr lang="fr-FR" sz="1000" kern="0" dirty="0" err="1">
                    <a:ea typeface="Arial Unicode MS" pitchFamily="34" charset="-128"/>
                    <a:cs typeface="Arial Unicode MS" pitchFamily="34" charset="-128"/>
                  </a:rPr>
                  <a:t>Junit</a:t>
                </a:r>
                <a:r>
                  <a:rPr lang="fr-FR" sz="1000" kern="0" dirty="0">
                    <a:ea typeface="Arial Unicode MS" pitchFamily="34" charset="-128"/>
                    <a:cs typeface="Arial Unicode MS" pitchFamily="34" charset="-128"/>
                  </a:rPr>
                  <a:t>             FC</a:t>
                </a:r>
                <a:endParaRPr kumimoji="0" lang="fr-F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D903D23-E92F-4768-A874-DC0B352B6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2856" y="2250694"/>
                <a:ext cx="389535" cy="38953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91CC7D8-8938-411E-AB4D-0FCF1151D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3457" y="2297009"/>
                <a:ext cx="454940" cy="35258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4C401F2-07FA-4344-87F0-76E80F9FC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3655" y="2172073"/>
                <a:ext cx="479916" cy="479916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6435EB7-2E53-4F7A-9530-75F690044375}"/>
                </a:ext>
              </a:extLst>
            </p:cNvPr>
            <p:cNvGrpSpPr/>
            <p:nvPr/>
          </p:nvGrpSpPr>
          <p:grpSpPr>
            <a:xfrm>
              <a:off x="3112397" y="5026801"/>
              <a:ext cx="2414016" cy="1448410"/>
              <a:chOff x="7649261" y="1637904"/>
              <a:chExt cx="2414016" cy="1448410"/>
            </a:xfrm>
          </p:grpSpPr>
          <p:sp>
            <p:nvSpPr>
              <p:cNvPr id="12" name="Rounded Rectangle 28">
                <a:extLst>
                  <a:ext uri="{FF2B5EF4-FFF2-40B4-BE49-F238E27FC236}">
                    <a16:creationId xmlns:a16="http://schemas.microsoft.com/office/drawing/2014/main" id="{7E75F45E-BD50-46C4-9DE7-5E038BF1818D}"/>
                  </a:ext>
                </a:extLst>
              </p:cNvPr>
              <p:cNvSpPr/>
              <p:nvPr/>
            </p:nvSpPr>
            <p:spPr bwMode="gray">
              <a:xfrm>
                <a:off x="7649261" y="1637904"/>
                <a:ext cx="2414016" cy="144841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0000" tIns="72000" rIns="90000" bIns="72000" rtlCol="0" anchor="t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kumimoji="0" lang="fr-FR" sz="1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Test API &amp;</a:t>
                </a:r>
                <a:r>
                  <a:rPr kumimoji="0" lang="fr-FR" sz="1400" b="0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 Test</a:t>
                </a:r>
                <a:r>
                  <a:rPr kumimoji="0" lang="fr-FR" sz="1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 classes</a:t>
                </a: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4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0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0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lang="fr-FR" sz="1000" kern="0" dirty="0" err="1">
                    <a:ea typeface="Arial Unicode MS" pitchFamily="34" charset="-128"/>
                    <a:cs typeface="Arial Unicode MS" pitchFamily="34" charset="-128"/>
                  </a:rPr>
                  <a:t>Stored</a:t>
                </a:r>
                <a:r>
                  <a:rPr lang="fr-FR" sz="1000" kern="0" dirty="0">
                    <a:ea typeface="Arial Unicode MS" pitchFamily="34" charset="-128"/>
                    <a:cs typeface="Arial Unicode MS" pitchFamily="34" charset="-128"/>
                  </a:rPr>
                  <a:t> in </a:t>
                </a:r>
                <a:r>
                  <a:rPr lang="fr-FR" sz="1000" kern="0" dirty="0" err="1">
                    <a:ea typeface="Arial Unicode MS" pitchFamily="34" charset="-128"/>
                    <a:cs typeface="Arial Unicode MS" pitchFamily="34" charset="-128"/>
                  </a:rPr>
                  <a:t>perforce</a:t>
                </a:r>
                <a:endParaRPr lang="fr-FR" sz="10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kumimoji="0" lang="fr-FR" sz="1000" b="0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    </a:t>
                </a: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2F75E0D-D1BB-415B-B395-558A2C24F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6191" y="2216862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2FC68E4-5863-4392-BEEE-D2B67175067D}"/>
                </a:ext>
              </a:extLst>
            </p:cNvPr>
            <p:cNvGrpSpPr/>
            <p:nvPr/>
          </p:nvGrpSpPr>
          <p:grpSpPr>
            <a:xfrm>
              <a:off x="6316702" y="3033395"/>
              <a:ext cx="2392070" cy="1388486"/>
              <a:chOff x="981096" y="3632059"/>
              <a:chExt cx="2392070" cy="1388486"/>
            </a:xfrm>
          </p:grpSpPr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03669329-5EFB-459B-B95B-1381411B3020}"/>
                  </a:ext>
                </a:extLst>
              </p:cNvPr>
              <p:cNvSpPr/>
              <p:nvPr/>
            </p:nvSpPr>
            <p:spPr bwMode="gray">
              <a:xfrm>
                <a:off x="981096" y="3632059"/>
                <a:ext cx="2392070" cy="1388486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90000" tIns="72000" rIns="90000" bIns="72000" rtlCol="0" anchor="t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kumimoji="0" lang="fr-FR" sz="1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Test </a:t>
                </a:r>
                <a:r>
                  <a:rPr kumimoji="0" lang="fr-FR" sz="14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scheduler</a:t>
                </a: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4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lang="fr-FR" sz="1000" kern="0" dirty="0">
                    <a:ea typeface="Arial Unicode MS" pitchFamily="34" charset="-128"/>
                    <a:cs typeface="Arial Unicode MS" pitchFamily="34" charset="-128"/>
                  </a:rPr>
                  <a:t>Jenkins master trigger test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59850261-1F27-4D9D-865A-22407D999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7891" y="4031246"/>
                <a:ext cx="634296" cy="634296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29CF390-E446-4DDB-875E-FFE3C4F32608}"/>
                </a:ext>
              </a:extLst>
            </p:cNvPr>
            <p:cNvGrpSpPr/>
            <p:nvPr/>
          </p:nvGrpSpPr>
          <p:grpSpPr>
            <a:xfrm>
              <a:off x="1140276" y="2212744"/>
              <a:ext cx="1759859" cy="1280750"/>
              <a:chOff x="5222658" y="3620703"/>
              <a:chExt cx="2392070" cy="1388486"/>
            </a:xfrm>
          </p:grpSpPr>
          <p:sp>
            <p:nvSpPr>
              <p:cNvPr id="17" name="Rounded Rectangle 33">
                <a:extLst>
                  <a:ext uri="{FF2B5EF4-FFF2-40B4-BE49-F238E27FC236}">
                    <a16:creationId xmlns:a16="http://schemas.microsoft.com/office/drawing/2014/main" id="{C89FC9F2-B2C0-43F0-98F3-EFECAE7D8121}"/>
                  </a:ext>
                </a:extLst>
              </p:cNvPr>
              <p:cNvSpPr/>
              <p:nvPr/>
            </p:nvSpPr>
            <p:spPr bwMode="gray">
              <a:xfrm>
                <a:off x="5222658" y="3620703"/>
                <a:ext cx="2392070" cy="1388486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0000" tIns="72000" rIns="90000" bIns="72000" rtlCol="0" anchor="t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kumimoji="0" lang="fr-FR" sz="1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DB Vms</a:t>
                </a: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4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lang="fr-FR" sz="1000" kern="0" dirty="0">
                    <a:ea typeface="Arial Unicode MS" pitchFamily="34" charset="-128"/>
                    <a:cs typeface="Arial Unicode MS" pitchFamily="34" charset="-128"/>
                  </a:rPr>
                  <a:t>Hosts </a:t>
                </a:r>
                <a:r>
                  <a:rPr lang="fr-FR" sz="1000" kern="0" dirty="0" err="1">
                    <a:ea typeface="Arial Unicode MS" pitchFamily="34" charset="-128"/>
                    <a:cs typeface="Arial Unicode MS" pitchFamily="34" charset="-128"/>
                  </a:rPr>
                  <a:t>DBs</a:t>
                </a:r>
                <a:r>
                  <a:rPr lang="fr-FR" sz="1000" kern="0" dirty="0"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fr-FR" sz="1000" kern="0" dirty="0" err="1">
                    <a:ea typeface="Arial Unicode MS" pitchFamily="34" charset="-128"/>
                    <a:cs typeface="Arial Unicode MS" pitchFamily="34" charset="-128"/>
                  </a:rPr>
                  <a:t>used</a:t>
                </a:r>
                <a:r>
                  <a:rPr lang="fr-FR" sz="1000" kern="0" dirty="0"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fr-FR" sz="1000" kern="0" dirty="0" err="1">
                    <a:ea typeface="Arial Unicode MS" pitchFamily="34" charset="-128"/>
                    <a:cs typeface="Arial Unicode MS" pitchFamily="34" charset="-128"/>
                  </a:rPr>
                  <a:t>during</a:t>
                </a:r>
                <a:r>
                  <a:rPr lang="fr-FR" sz="1000" kern="0" dirty="0">
                    <a:ea typeface="Arial Unicode MS" pitchFamily="34" charset="-128"/>
                    <a:cs typeface="Arial Unicode MS" pitchFamily="34" charset="-128"/>
                  </a:rPr>
                  <a:t> tests</a:t>
                </a:r>
                <a:endParaRPr kumimoji="0" lang="fr-F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4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09EAD7D-B653-4439-82BA-A742B1C52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5039" y="4111722"/>
                <a:ext cx="512474" cy="512474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44D9D13-B75B-43B6-B35C-5FF77F509A86}"/>
                </a:ext>
              </a:extLst>
            </p:cNvPr>
            <p:cNvGrpSpPr/>
            <p:nvPr/>
          </p:nvGrpSpPr>
          <p:grpSpPr>
            <a:xfrm>
              <a:off x="9271951" y="3033395"/>
              <a:ext cx="2344538" cy="1388486"/>
              <a:chOff x="7738756" y="3632058"/>
              <a:chExt cx="2392070" cy="1388486"/>
            </a:xfrm>
          </p:grpSpPr>
          <p:sp>
            <p:nvSpPr>
              <p:cNvPr id="18" name="Rounded Rectangle 34">
                <a:extLst>
                  <a:ext uri="{FF2B5EF4-FFF2-40B4-BE49-F238E27FC236}">
                    <a16:creationId xmlns:a16="http://schemas.microsoft.com/office/drawing/2014/main" id="{C1BC532A-69E4-4A59-B9EC-4FD1EDAA79C0}"/>
                  </a:ext>
                </a:extLst>
              </p:cNvPr>
              <p:cNvSpPr/>
              <p:nvPr/>
            </p:nvSpPr>
            <p:spPr bwMode="gray">
              <a:xfrm>
                <a:off x="7738756" y="3632058"/>
                <a:ext cx="2392070" cy="1388486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0000" tIns="72000" rIns="90000" bIns="72000" rtlCol="0" anchor="t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r>
                  <a:rPr kumimoji="0" lang="fr-FR" sz="14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Reporting</a:t>
                </a:r>
                <a:r>
                  <a:rPr kumimoji="0" lang="fr-FR" sz="1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rPr>
                  <a:t> components</a:t>
                </a: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4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lang="fr-FR" sz="1400" kern="0" dirty="0">
                  <a:ea typeface="Arial Unicode MS" pitchFamily="34" charset="-128"/>
                  <a:cs typeface="Arial Unicode MS" pitchFamily="34" charset="-128"/>
                </a:endParaRPr>
              </a:p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3D3793BD-B9C6-41A2-841C-96749FCBD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3571" y="4082290"/>
                <a:ext cx="532208" cy="532208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49A289-663C-4FA5-AF39-318CF6F6FC25}"/>
                  </a:ext>
                </a:extLst>
              </p:cNvPr>
              <p:cNvSpPr txBox="1"/>
              <p:nvPr/>
            </p:nvSpPr>
            <p:spPr>
              <a:xfrm>
                <a:off x="9067088" y="4665542"/>
                <a:ext cx="106373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fr-FR" sz="800" kern="0" dirty="0">
                    <a:ea typeface="Arial Unicode MS" pitchFamily="34" charset="-128"/>
                    <a:cs typeface="Arial Unicode MS" pitchFamily="34" charset="-128"/>
                  </a:rPr>
                  <a:t>Expose test </a:t>
                </a:r>
                <a:r>
                  <a:rPr lang="fr-FR" sz="800" kern="0" dirty="0" err="1">
                    <a:ea typeface="Arial Unicode MS" pitchFamily="34" charset="-128"/>
                    <a:cs typeface="Arial Unicode MS" pitchFamily="34" charset="-128"/>
                  </a:rPr>
                  <a:t>results</a:t>
                </a:r>
                <a:r>
                  <a:rPr lang="fr-FR" sz="800" kern="0" dirty="0"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fr-FR" sz="800" kern="0" dirty="0" err="1">
                    <a:ea typeface="Arial Unicode MS" pitchFamily="34" charset="-128"/>
                    <a:cs typeface="Arial Unicode MS" pitchFamily="34" charset="-128"/>
                  </a:rPr>
                  <a:t>from</a:t>
                </a:r>
                <a:r>
                  <a:rPr lang="fr-FR" sz="800" kern="0" dirty="0">
                    <a:ea typeface="Arial Unicode MS" pitchFamily="34" charset="-128"/>
                    <a:cs typeface="Arial Unicode MS" pitchFamily="34" charset="-128"/>
                  </a:rPr>
                  <a:t> DB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C05011D-6D1E-4BB0-AD5F-E0C417787A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3717" y="4092157"/>
                <a:ext cx="512474" cy="512474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4CB939-7014-4B3A-96F5-36585962D63B}"/>
                  </a:ext>
                </a:extLst>
              </p:cNvPr>
              <p:cNvSpPr txBox="1"/>
              <p:nvPr/>
            </p:nvSpPr>
            <p:spPr>
              <a:xfrm>
                <a:off x="7918085" y="4663173"/>
                <a:ext cx="106373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fr-FR" sz="800" kern="0" dirty="0" err="1">
                    <a:ea typeface="Arial Unicode MS" pitchFamily="34" charset="-128"/>
                    <a:cs typeface="Arial Unicode MS" pitchFamily="34" charset="-128"/>
                  </a:rPr>
                  <a:t>Contains</a:t>
                </a:r>
                <a:r>
                  <a:rPr lang="fr-FR" sz="800" kern="0" dirty="0">
                    <a:ea typeface="Arial Unicode MS" pitchFamily="34" charset="-128"/>
                    <a:cs typeface="Arial Unicode MS" pitchFamily="34" charset="-128"/>
                  </a:rPr>
                  <a:t> all test </a:t>
                </a:r>
                <a:r>
                  <a:rPr lang="fr-FR" sz="800" kern="0" dirty="0" err="1">
                    <a:ea typeface="Arial Unicode MS" pitchFamily="34" charset="-128"/>
                    <a:cs typeface="Arial Unicode MS" pitchFamily="34" charset="-128"/>
                  </a:rPr>
                  <a:t>result</a:t>
                </a:r>
                <a:endParaRPr lang="fr-FR" sz="800" kern="0" dirty="0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C434EBF7-6B96-4D2E-8AC8-ADD26978513A}"/>
                </a:ext>
              </a:extLst>
            </p:cNvPr>
            <p:cNvCxnSpPr>
              <a:cxnSpLocks/>
              <a:stCxn id="17" idx="3"/>
              <a:endCxn id="5" idx="2"/>
            </p:cNvCxnSpPr>
            <p:nvPr/>
          </p:nvCxnSpPr>
          <p:spPr>
            <a:xfrm flipV="1">
              <a:off x="2900135" y="2107468"/>
              <a:ext cx="1963543" cy="74565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756C9446-1D69-4036-8818-2CACFBE3BB2D}"/>
                </a:ext>
              </a:extLst>
            </p:cNvPr>
            <p:cNvSpPr/>
            <p:nvPr/>
          </p:nvSpPr>
          <p:spPr>
            <a:xfrm>
              <a:off x="5538478" y="1437774"/>
              <a:ext cx="766159" cy="46251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B1594B5-0E6C-4735-8D80-BB6B7C3E7F35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>
              <a:off x="8708772" y="3727638"/>
              <a:ext cx="563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799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B35A165-88AD-4331-8F94-6E8E04B02A0B}"/>
              </a:ext>
            </a:extLst>
          </p:cNvPr>
          <p:cNvGrpSpPr/>
          <p:nvPr/>
        </p:nvGrpSpPr>
        <p:grpSpPr>
          <a:xfrm>
            <a:off x="1077283" y="438003"/>
            <a:ext cx="6580805" cy="6352646"/>
            <a:chOff x="1077283" y="438003"/>
            <a:chExt cx="6580805" cy="635264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CEA521D-4212-4F65-B169-46D076C2EF11}"/>
                </a:ext>
              </a:extLst>
            </p:cNvPr>
            <p:cNvSpPr/>
            <p:nvPr/>
          </p:nvSpPr>
          <p:spPr>
            <a:xfrm>
              <a:off x="1411708" y="2140589"/>
              <a:ext cx="2140528" cy="111182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Fichier PDF référence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345CA6B-E159-4B98-906D-EFCE38D527E1}"/>
                </a:ext>
              </a:extLst>
            </p:cNvPr>
            <p:cNvSpPr/>
            <p:nvPr/>
          </p:nvSpPr>
          <p:spPr>
            <a:xfrm>
              <a:off x="5220885" y="2159664"/>
              <a:ext cx="1980833" cy="111182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Fichier PDF source</a:t>
              </a:r>
            </a:p>
          </p:txBody>
        </p:sp>
        <p:sp>
          <p:nvSpPr>
            <p:cNvPr id="5" name="Callout: Right Arrow 4">
              <a:extLst>
                <a:ext uri="{FF2B5EF4-FFF2-40B4-BE49-F238E27FC236}">
                  <a16:creationId xmlns:a16="http://schemas.microsoft.com/office/drawing/2014/main" id="{59C492D3-80E7-4387-82FD-2568B9C1CFDC}"/>
                </a:ext>
              </a:extLst>
            </p:cNvPr>
            <p:cNvSpPr/>
            <p:nvPr/>
          </p:nvSpPr>
          <p:spPr>
            <a:xfrm>
              <a:off x="1077283" y="439134"/>
              <a:ext cx="2140527" cy="984399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Cliquer bouton </a:t>
              </a:r>
              <a:r>
                <a:rPr lang="fr-FR" dirty="0"/>
                <a:t>d’impression</a:t>
              </a:r>
            </a:p>
          </p:txBody>
        </p:sp>
        <p:sp>
          <p:nvSpPr>
            <p:cNvPr id="6" name="Callout: Right Arrow 5">
              <a:extLst>
                <a:ext uri="{FF2B5EF4-FFF2-40B4-BE49-F238E27FC236}">
                  <a16:creationId xmlns:a16="http://schemas.microsoft.com/office/drawing/2014/main" id="{C5C8955D-6DB5-4D99-BBA4-50AAB7177840}"/>
                </a:ext>
              </a:extLst>
            </p:cNvPr>
            <p:cNvSpPr/>
            <p:nvPr/>
          </p:nvSpPr>
          <p:spPr>
            <a:xfrm>
              <a:off x="3221368" y="438003"/>
              <a:ext cx="2320269" cy="9844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PDF fichier dans nouveau onglet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102866-338C-4B07-BEE2-88D2CCB81379}"/>
                </a:ext>
              </a:extLst>
            </p:cNvPr>
            <p:cNvSpPr/>
            <p:nvPr/>
          </p:nvSpPr>
          <p:spPr>
            <a:xfrm>
              <a:off x="5541637" y="445149"/>
              <a:ext cx="1677311" cy="98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Appuyer </a:t>
              </a:r>
              <a:r>
                <a:rPr lang="fr-FR" dirty="0" err="1"/>
                <a:t>Ctrl+S</a:t>
              </a:r>
              <a:r>
                <a:rPr lang="fr-FR" dirty="0"/>
                <a:t>, télécharger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592F70DF-774C-4DA1-87D4-98D048EC696D}"/>
                </a:ext>
              </a:extLst>
            </p:cNvPr>
            <p:cNvSpPr/>
            <p:nvPr/>
          </p:nvSpPr>
          <p:spPr>
            <a:xfrm>
              <a:off x="5961647" y="1429551"/>
              <a:ext cx="499311" cy="7301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12ED048-520D-4287-909D-0A34186AFF10}"/>
                </a:ext>
              </a:extLst>
            </p:cNvPr>
            <p:cNvCxnSpPr>
              <a:cxnSpLocks/>
              <a:stCxn id="3" idx="2"/>
              <a:endCxn id="18" idx="0"/>
            </p:cNvCxnSpPr>
            <p:nvPr/>
          </p:nvCxnSpPr>
          <p:spPr>
            <a:xfrm>
              <a:off x="2481972" y="3252417"/>
              <a:ext cx="1" cy="6660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752779B-8790-4295-A17F-0AE96C677702}"/>
                </a:ext>
              </a:extLst>
            </p:cNvPr>
            <p:cNvCxnSpPr>
              <a:cxnSpLocks/>
              <a:stCxn id="4" idx="2"/>
              <a:endCxn id="19" idx="0"/>
            </p:cNvCxnSpPr>
            <p:nvPr/>
          </p:nvCxnSpPr>
          <p:spPr>
            <a:xfrm>
              <a:off x="6211302" y="3271491"/>
              <a:ext cx="6285" cy="60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40CE44-D2F0-44C4-B817-690C73CE4DAB}"/>
                </a:ext>
              </a:extLst>
            </p:cNvPr>
            <p:cNvSpPr txBox="1"/>
            <p:nvPr/>
          </p:nvSpPr>
          <p:spPr>
            <a:xfrm>
              <a:off x="1411708" y="3252417"/>
              <a:ext cx="11648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Transférer en png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809ACB-7468-4EA7-A770-4752F8DC174E}"/>
                </a:ext>
              </a:extLst>
            </p:cNvPr>
            <p:cNvSpPr txBox="1"/>
            <p:nvPr/>
          </p:nvSpPr>
          <p:spPr>
            <a:xfrm>
              <a:off x="5122448" y="3253547"/>
              <a:ext cx="11648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Transférer en png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2CEA608-41BA-4597-BABA-BCD554DCF7F5}"/>
                </a:ext>
              </a:extLst>
            </p:cNvPr>
            <p:cNvSpPr/>
            <p:nvPr/>
          </p:nvSpPr>
          <p:spPr>
            <a:xfrm>
              <a:off x="1559781" y="3918418"/>
              <a:ext cx="1844383" cy="6463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Png de référence dans dossier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499D895-059A-4663-8E5D-5E683C736FA0}"/>
                </a:ext>
              </a:extLst>
            </p:cNvPr>
            <p:cNvSpPr/>
            <p:nvPr/>
          </p:nvSpPr>
          <p:spPr>
            <a:xfrm>
              <a:off x="5295395" y="3873845"/>
              <a:ext cx="1844383" cy="6463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Png de source dans dossier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335AAA2-48E2-43E9-834D-3CB5645552AE}"/>
                </a:ext>
              </a:extLst>
            </p:cNvPr>
            <p:cNvCxnSpPr>
              <a:cxnSpLocks/>
              <a:stCxn id="18" idx="2"/>
              <a:endCxn id="25" idx="1"/>
            </p:cNvCxnSpPr>
            <p:nvPr/>
          </p:nvCxnSpPr>
          <p:spPr>
            <a:xfrm>
              <a:off x="2481973" y="4564748"/>
              <a:ext cx="344809" cy="30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BB035C-B17E-4FF8-B033-171554AFC596}"/>
                </a:ext>
              </a:extLst>
            </p:cNvPr>
            <p:cNvCxnSpPr>
              <a:cxnSpLocks/>
              <a:stCxn id="19" idx="2"/>
              <a:endCxn id="25" idx="3"/>
            </p:cNvCxnSpPr>
            <p:nvPr/>
          </p:nvCxnSpPr>
          <p:spPr>
            <a:xfrm flipH="1">
              <a:off x="5872777" y="4520174"/>
              <a:ext cx="344810" cy="353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1C978822-CD3E-409D-A553-C341BC3BF97D}"/>
                </a:ext>
              </a:extLst>
            </p:cNvPr>
            <p:cNvSpPr/>
            <p:nvPr/>
          </p:nvSpPr>
          <p:spPr>
            <a:xfrm>
              <a:off x="2826782" y="4454740"/>
              <a:ext cx="3045995" cy="83883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Comparaison pixel par pixel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5D348E7B-B245-44A7-990D-CC8369C7A67A}"/>
                </a:ext>
              </a:extLst>
            </p:cNvPr>
            <p:cNvCxnSpPr>
              <a:cxnSpLocks/>
              <a:stCxn id="25" idx="2"/>
              <a:endCxn id="54" idx="6"/>
            </p:cNvCxnSpPr>
            <p:nvPr/>
          </p:nvCxnSpPr>
          <p:spPr>
            <a:xfrm rot="5400000">
              <a:off x="3540456" y="4721821"/>
              <a:ext cx="237573" cy="13810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A450FDC8-0BAF-4548-8035-C410F5173F99}"/>
                </a:ext>
              </a:extLst>
            </p:cNvPr>
            <p:cNvCxnSpPr>
              <a:cxnSpLocks/>
              <a:stCxn id="25" idx="2"/>
              <a:endCxn id="55" idx="0"/>
            </p:cNvCxnSpPr>
            <p:nvPr/>
          </p:nvCxnSpPr>
          <p:spPr>
            <a:xfrm rot="5400000">
              <a:off x="4125754" y="5517599"/>
              <a:ext cx="448053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B4EBE99-1631-4E71-9051-1F1393D05DCE}"/>
                </a:ext>
              </a:extLst>
            </p:cNvPr>
            <p:cNvSpPr/>
            <p:nvPr/>
          </p:nvSpPr>
          <p:spPr>
            <a:xfrm>
              <a:off x="1326390" y="5146135"/>
              <a:ext cx="1642314" cy="77002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Pas de différence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04E8584-413D-4F84-920B-7EA9581DD0C0}"/>
                </a:ext>
              </a:extLst>
            </p:cNvPr>
            <p:cNvSpPr/>
            <p:nvPr/>
          </p:nvSpPr>
          <p:spPr>
            <a:xfrm>
              <a:off x="3528622" y="5741626"/>
              <a:ext cx="1642314" cy="770021"/>
            </a:xfrm>
            <a:prstGeom prst="ellipse">
              <a:avLst/>
            </a:prstGeom>
            <a:solidFill>
              <a:srgbClr val="CF3D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Existe différence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3ABA5A9-9035-41C1-AB92-A7F7A3EFC1B5}"/>
                </a:ext>
              </a:extLst>
            </p:cNvPr>
            <p:cNvCxnSpPr>
              <a:cxnSpLocks/>
              <a:stCxn id="55" idx="6"/>
              <a:endCxn id="82" idx="1"/>
            </p:cNvCxnSpPr>
            <p:nvPr/>
          </p:nvCxnSpPr>
          <p:spPr>
            <a:xfrm>
              <a:off x="5170936" y="6126637"/>
              <a:ext cx="45984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784A99B-EA1E-4823-AB26-22271AF3DFE8}"/>
                </a:ext>
              </a:extLst>
            </p:cNvPr>
            <p:cNvSpPr txBox="1"/>
            <p:nvPr/>
          </p:nvSpPr>
          <p:spPr>
            <a:xfrm>
              <a:off x="5630783" y="5462626"/>
              <a:ext cx="2027305" cy="1328023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Générer png pour chaque page différent, indique les différences.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259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C4A058D-5BFA-42CD-B621-92F95A2452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971012"/>
              </p:ext>
            </p:extLst>
          </p:nvPr>
        </p:nvGraphicFramePr>
        <p:xfrm>
          <a:off x="2032000" y="162426"/>
          <a:ext cx="8128000" cy="6695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2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4FCF738-9B44-4752-9DC2-9A66DCF3A3C5}"/>
              </a:ext>
            </a:extLst>
          </p:cNvPr>
          <p:cNvGrpSpPr/>
          <p:nvPr/>
        </p:nvGrpSpPr>
        <p:grpSpPr>
          <a:xfrm>
            <a:off x="1567543" y="886097"/>
            <a:ext cx="6592389" cy="4492535"/>
            <a:chOff x="1567543" y="886097"/>
            <a:chExt cx="6592389" cy="4492535"/>
          </a:xfrm>
        </p:grpSpPr>
        <p:sp>
          <p:nvSpPr>
            <p:cNvPr id="3" name="Rectangle: Top Corners One Rounded and One Snipped 2">
              <a:extLst>
                <a:ext uri="{FF2B5EF4-FFF2-40B4-BE49-F238E27FC236}">
                  <a16:creationId xmlns:a16="http://schemas.microsoft.com/office/drawing/2014/main" id="{2FD41ED3-E526-43A4-A136-C3717A948B43}"/>
                </a:ext>
              </a:extLst>
            </p:cNvPr>
            <p:cNvSpPr/>
            <p:nvPr/>
          </p:nvSpPr>
          <p:spPr>
            <a:xfrm>
              <a:off x="1567543" y="2246811"/>
              <a:ext cx="1985554" cy="1036320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Rapport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99B5C77-A303-4549-9C6C-B160D557DF14}"/>
                </a:ext>
              </a:extLst>
            </p:cNvPr>
            <p:cNvSpPr/>
            <p:nvPr/>
          </p:nvSpPr>
          <p:spPr>
            <a:xfrm>
              <a:off x="4162697" y="886097"/>
              <a:ext cx="1741714" cy="76635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Impression </a:t>
              </a:r>
              <a:r>
                <a:rPr lang="fr-FR" b="1" dirty="0">
                  <a:solidFill>
                    <a:schemeClr val="tx1"/>
                  </a:solidFill>
                </a:rPr>
                <a:t>sous version X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45253EA-FC55-4B74-9200-1C7B5CF10834}"/>
                </a:ext>
              </a:extLst>
            </p:cNvPr>
            <p:cNvSpPr/>
            <p:nvPr/>
          </p:nvSpPr>
          <p:spPr>
            <a:xfrm>
              <a:off x="4162697" y="2383970"/>
              <a:ext cx="1741714" cy="76635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Impression </a:t>
              </a:r>
              <a:r>
                <a:rPr lang="fr-FR" b="1" dirty="0">
                  <a:solidFill>
                    <a:schemeClr val="tx1"/>
                  </a:solidFill>
                </a:rPr>
                <a:t>sous</a:t>
              </a:r>
              <a:r>
                <a:rPr lang="fr-FR" dirty="0"/>
                <a:t> </a:t>
              </a:r>
              <a:r>
                <a:rPr lang="fr-FR" b="1" dirty="0">
                  <a:solidFill>
                    <a:schemeClr val="tx1"/>
                  </a:solidFill>
                </a:rPr>
                <a:t>version</a:t>
              </a:r>
              <a:r>
                <a:rPr lang="fr-FR" dirty="0"/>
                <a:t> </a:t>
              </a:r>
              <a:r>
                <a:rPr lang="fr-FR" b="1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798CB52-6911-4DC6-AAC2-0E9AC4A17F0C}"/>
                </a:ext>
              </a:extLst>
            </p:cNvPr>
            <p:cNvCxnSpPr>
              <a:cxnSpLocks/>
              <a:stCxn id="3" idx="0"/>
              <a:endCxn id="4" idx="1"/>
            </p:cNvCxnSpPr>
            <p:nvPr/>
          </p:nvCxnSpPr>
          <p:spPr>
            <a:xfrm flipV="1">
              <a:off x="3553097" y="1269274"/>
              <a:ext cx="609600" cy="14956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ACF3E6A-D621-416B-9DBB-50EF2DFD840F}"/>
                </a:ext>
              </a:extLst>
            </p:cNvPr>
            <p:cNvCxnSpPr>
              <a:cxnSpLocks/>
              <a:stCxn id="3" idx="0"/>
              <a:endCxn id="5" idx="1"/>
            </p:cNvCxnSpPr>
            <p:nvPr/>
          </p:nvCxnSpPr>
          <p:spPr>
            <a:xfrm>
              <a:off x="3553097" y="2764971"/>
              <a:ext cx="609600" cy="21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C63FBCB-14A8-4F07-B469-513C52B8EBE3}"/>
                </a:ext>
              </a:extLst>
            </p:cNvPr>
            <p:cNvSpPr/>
            <p:nvPr/>
          </p:nvSpPr>
          <p:spPr>
            <a:xfrm>
              <a:off x="6313714" y="2346960"/>
              <a:ext cx="1846218" cy="836022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rgbClr val="FF0000"/>
                  </a:solidFill>
                </a:rPr>
                <a:t>Différent ?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A8F7B8D-B273-4B9B-B280-611CB8A9C44A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5904411" y="1269274"/>
              <a:ext cx="409303" cy="14956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7D027C8-A6AE-4D72-B41A-6F39C47FE272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5904411" y="2764971"/>
              <a:ext cx="409303" cy="21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FCFF046-F952-4BA6-9F9B-B09D212DA9BC}"/>
                </a:ext>
              </a:extLst>
            </p:cNvPr>
            <p:cNvSpPr/>
            <p:nvPr/>
          </p:nvSpPr>
          <p:spPr>
            <a:xfrm>
              <a:off x="4162697" y="4612278"/>
              <a:ext cx="1741714" cy="76635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Impression </a:t>
              </a:r>
              <a:r>
                <a:rPr lang="fr-FR" b="1" dirty="0">
                  <a:solidFill>
                    <a:schemeClr val="tx1"/>
                  </a:solidFill>
                </a:rPr>
                <a:t>sous version Z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463970A-6FDC-46D5-9A73-E8C399A1079C}"/>
                </a:ext>
              </a:extLst>
            </p:cNvPr>
            <p:cNvCxnSpPr>
              <a:cxnSpLocks/>
              <a:stCxn id="3" idx="0"/>
              <a:endCxn id="29" idx="1"/>
            </p:cNvCxnSpPr>
            <p:nvPr/>
          </p:nvCxnSpPr>
          <p:spPr>
            <a:xfrm>
              <a:off x="3553097" y="2764971"/>
              <a:ext cx="609600" cy="2230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A14526C-44D6-447B-86D6-69BE785978E5}"/>
                </a:ext>
              </a:extLst>
            </p:cNvPr>
            <p:cNvCxnSpPr>
              <a:cxnSpLocks/>
              <a:stCxn id="29" idx="3"/>
              <a:endCxn id="14" idx="1"/>
            </p:cNvCxnSpPr>
            <p:nvPr/>
          </p:nvCxnSpPr>
          <p:spPr>
            <a:xfrm flipV="1">
              <a:off x="5904411" y="2764971"/>
              <a:ext cx="409303" cy="22304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C274351-FF0B-4A00-9D7B-22F7BE7F23A4}"/>
                </a:ext>
              </a:extLst>
            </p:cNvPr>
            <p:cNvSpPr/>
            <p:nvPr/>
          </p:nvSpPr>
          <p:spPr>
            <a:xfrm>
              <a:off x="4076700" y="3494314"/>
              <a:ext cx="1827711" cy="76635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Impression </a:t>
              </a:r>
              <a:r>
                <a:rPr lang="fr-FR" b="1" dirty="0">
                  <a:solidFill>
                    <a:schemeClr val="tx1"/>
                  </a:solidFill>
                </a:rPr>
                <a:t>sous version 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711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250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Qilin</dc:creator>
  <cp:lastModifiedBy>ZHANG, Qilin</cp:lastModifiedBy>
  <cp:revision>8</cp:revision>
  <dcterms:created xsi:type="dcterms:W3CDTF">2019-07-23T15:22:01Z</dcterms:created>
  <dcterms:modified xsi:type="dcterms:W3CDTF">2019-08-10T07:26:47Z</dcterms:modified>
</cp:coreProperties>
</file>