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9144000" cy="71278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488" y="84"/>
      </p:cViewPr>
      <p:guideLst>
        <p:guide orient="horz" pos="22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530"/>
            <a:ext cx="7772400" cy="248155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43785"/>
            <a:ext cx="6858000" cy="17209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79493"/>
            <a:ext cx="1971675" cy="60405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79493"/>
            <a:ext cx="5800725" cy="604054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77021"/>
            <a:ext cx="7886700" cy="2964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70068"/>
            <a:ext cx="7886700" cy="15592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97467"/>
            <a:ext cx="3886200" cy="45225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97467"/>
            <a:ext cx="3886200" cy="45225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9495"/>
            <a:ext cx="7886700" cy="13777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47320"/>
            <a:ext cx="3868340" cy="8563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03655"/>
            <a:ext cx="3868340" cy="38295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47320"/>
            <a:ext cx="3887391" cy="8563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03655"/>
            <a:ext cx="3887391" cy="38295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5192"/>
            <a:ext cx="2949178" cy="16631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26284"/>
            <a:ext cx="4629150" cy="5065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38363"/>
            <a:ext cx="2949178" cy="39615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5192"/>
            <a:ext cx="2949178" cy="16631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26284"/>
            <a:ext cx="4629150" cy="50654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38363"/>
            <a:ext cx="2949178" cy="39615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9495"/>
            <a:ext cx="7886700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97467"/>
            <a:ext cx="7886700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06486"/>
            <a:ext cx="205740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0217-8756-4934-84A4-FBA78951CD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6486"/>
            <a:ext cx="308610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606486"/>
            <a:ext cx="205740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376"/>
            <a:ext cx="4667249" cy="29361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0" t="5244" r="34135" b="25972"/>
          <a:stretch/>
        </p:blipFill>
        <p:spPr>
          <a:xfrm>
            <a:off x="4621684" y="3535751"/>
            <a:ext cx="4531391" cy="35557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7284" t="3796" r="2373"/>
          <a:stretch/>
        </p:blipFill>
        <p:spPr>
          <a:xfrm>
            <a:off x="0" y="3573851"/>
            <a:ext cx="4419600" cy="3466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670" b="87536" l="8273" r="84460">
                        <a14:foregroundMark x1="48273" y1="63087" x2="52878" y2="60786"/>
                        <a14:backgroundMark x1="28273" y1="82071" x2="33094" y2="76606"/>
                        <a14:backgroundMark x1="63237" y1="80153" x2="67194" y2="78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5" t="7084" r="14920" b="12362"/>
          <a:stretch/>
        </p:blipFill>
        <p:spPr>
          <a:xfrm>
            <a:off x="4705156" y="0"/>
            <a:ext cx="4447919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Qilin  Sun</dc:creator>
  <cp:lastModifiedBy>Microsoft 帐户</cp:lastModifiedBy>
  <cp:revision>40</cp:revision>
  <dcterms:created xsi:type="dcterms:W3CDTF">2018-05-26T22:15:16Z</dcterms:created>
  <dcterms:modified xsi:type="dcterms:W3CDTF">2021-01-26T16:02:24Z</dcterms:modified>
</cp:coreProperties>
</file>