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1011418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1pPr>
    <a:lvl2pPr marL="505709" algn="l" defTabSz="1011418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2pPr>
    <a:lvl3pPr marL="1011418" algn="l" defTabSz="1011418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3pPr>
    <a:lvl4pPr marL="1517127" algn="l" defTabSz="1011418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4pPr>
    <a:lvl5pPr marL="2022836" algn="l" defTabSz="1011418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5pPr>
    <a:lvl6pPr marL="2528545" algn="l" defTabSz="1011418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6pPr>
    <a:lvl7pPr marL="3034254" algn="l" defTabSz="1011418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7pPr>
    <a:lvl8pPr marL="3539962" algn="l" defTabSz="1011418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8pPr>
    <a:lvl9pPr marL="4045671" algn="l" defTabSz="1011418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3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500" y="114"/>
      </p:cViewPr>
      <p:guideLst>
        <p:guide orient="horz" pos="3403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5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4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6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9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5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3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0217-8756-4934-84A4-FBA78951CD4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5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50217-8756-4934-84A4-FBA78951CD4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5B574-5EEE-492B-8F81-798FFD03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10799763" cy="10789208"/>
            <a:chOff x="0" y="-16532"/>
            <a:chExt cx="10799763" cy="10789208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-16532"/>
              <a:ext cx="10799763" cy="5362414"/>
              <a:chOff x="0" y="-16532"/>
              <a:chExt cx="10799763" cy="5362414"/>
            </a:xfrm>
          </p:grpSpPr>
          <p:pic>
            <p:nvPicPr>
              <p:cNvPr id="39" name="图片 38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8" y="0"/>
                <a:ext cx="2628000" cy="2628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28575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0" name="图片 39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1930" y="0"/>
                <a:ext cx="2628000" cy="2628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28575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1" name="图片 40"/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3860" y="0"/>
                <a:ext cx="2628000" cy="2628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28575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2" name="图片 41"/>
              <p:cNvPicPr>
                <a:picLocks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1763" y="0"/>
                <a:ext cx="2628000" cy="2628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28575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43" name="文本框 42"/>
              <p:cNvSpPr txBox="1"/>
              <p:nvPr/>
            </p:nvSpPr>
            <p:spPr>
              <a:xfrm>
                <a:off x="0" y="0"/>
                <a:ext cx="90290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0.5m</a:t>
                </a:r>
                <a:endPara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717310" y="-16532"/>
                <a:ext cx="921643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0.7m</a:t>
                </a:r>
                <a:endPara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5447052" y="0"/>
                <a:ext cx="91661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1.0m</a:t>
                </a:r>
                <a:endPara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8165790" y="0"/>
                <a:ext cx="1034307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1.5m</a:t>
                </a:r>
                <a:endPara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" name="图片 1"/>
              <p:cNvPicPr>
                <a:picLocks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8" y="2717882"/>
                <a:ext cx="2628000" cy="2628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28575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6" name="图片 5"/>
              <p:cNvPicPr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1930" y="2717882"/>
                <a:ext cx="2628000" cy="2628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28575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7" name="图片 6"/>
              <p:cNvPicPr>
                <a:picLocks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3860" y="2717882"/>
                <a:ext cx="2628000" cy="2628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28575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8" name="图片 7"/>
              <p:cNvPicPr>
                <a:picLocks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1763" y="2717882"/>
                <a:ext cx="2628000" cy="2628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28575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9" name="图片 18"/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" y="5435764"/>
              <a:ext cx="2628000" cy="262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930" y="5435764"/>
              <a:ext cx="2628000" cy="2628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3860" y="5435764"/>
              <a:ext cx="2628000" cy="262800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763" y="5435764"/>
              <a:ext cx="2628000" cy="262800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" y="8144676"/>
              <a:ext cx="2628000" cy="262800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763" y="8144676"/>
              <a:ext cx="2628000" cy="262800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930" y="8144676"/>
              <a:ext cx="2628000" cy="2628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3860" y="8144676"/>
              <a:ext cx="2628000" cy="2628000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0" y="2717882"/>
              <a:ext cx="9029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0.5m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717310" y="2701350"/>
              <a:ext cx="921643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0.7m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447052" y="2717882"/>
              <a:ext cx="9166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1.0m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165790" y="2717882"/>
              <a:ext cx="1034307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1.5m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0" y="5442063"/>
              <a:ext cx="9029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0.5m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7310" y="5425531"/>
              <a:ext cx="921643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0.7m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447052" y="5442063"/>
              <a:ext cx="9166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1.0m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165790" y="5442063"/>
              <a:ext cx="1034307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1.5m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0" y="8161208"/>
              <a:ext cx="9029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0.5m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717310" y="8144676"/>
              <a:ext cx="921643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0.7m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447052" y="8161208"/>
              <a:ext cx="9166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1.0m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165790" y="8161208"/>
              <a:ext cx="1034307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1.5m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4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16</Words>
  <Application>Microsoft Office PowerPoint</Application>
  <PresentationFormat>自定义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Qilin  Sun</dc:creator>
  <cp:lastModifiedBy>Microsoft 帐户</cp:lastModifiedBy>
  <cp:revision>56</cp:revision>
  <dcterms:created xsi:type="dcterms:W3CDTF">2018-05-26T22:15:16Z</dcterms:created>
  <dcterms:modified xsi:type="dcterms:W3CDTF">2021-01-27T15:19:49Z</dcterms:modified>
</cp:coreProperties>
</file>