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</p:sldIdLst>
  <p:sldSz cx="13679488" cy="16416338"/>
  <p:notesSz cx="6858000" cy="9144000"/>
  <p:defaultTextStyle>
    <a:defPPr>
      <a:defRPr lang="en-US"/>
    </a:defPPr>
    <a:lvl1pPr marL="0" algn="l" defTabSz="1011418" rtl="0" eaLnBrk="1" latinLnBrk="0" hangingPunct="1">
      <a:defRPr sz="1991" kern="1200">
        <a:solidFill>
          <a:schemeClr val="tx1"/>
        </a:solidFill>
        <a:latin typeface="+mn-lt"/>
        <a:ea typeface="+mn-ea"/>
        <a:cs typeface="+mn-cs"/>
      </a:defRPr>
    </a:lvl1pPr>
    <a:lvl2pPr marL="505709" algn="l" defTabSz="1011418" rtl="0" eaLnBrk="1" latinLnBrk="0" hangingPunct="1">
      <a:defRPr sz="1991" kern="1200">
        <a:solidFill>
          <a:schemeClr val="tx1"/>
        </a:solidFill>
        <a:latin typeface="+mn-lt"/>
        <a:ea typeface="+mn-ea"/>
        <a:cs typeface="+mn-cs"/>
      </a:defRPr>
    </a:lvl2pPr>
    <a:lvl3pPr marL="1011418" algn="l" defTabSz="1011418" rtl="0" eaLnBrk="1" latinLnBrk="0" hangingPunct="1">
      <a:defRPr sz="1991" kern="1200">
        <a:solidFill>
          <a:schemeClr val="tx1"/>
        </a:solidFill>
        <a:latin typeface="+mn-lt"/>
        <a:ea typeface="+mn-ea"/>
        <a:cs typeface="+mn-cs"/>
      </a:defRPr>
    </a:lvl3pPr>
    <a:lvl4pPr marL="1517127" algn="l" defTabSz="1011418" rtl="0" eaLnBrk="1" latinLnBrk="0" hangingPunct="1">
      <a:defRPr sz="1991" kern="1200">
        <a:solidFill>
          <a:schemeClr val="tx1"/>
        </a:solidFill>
        <a:latin typeface="+mn-lt"/>
        <a:ea typeface="+mn-ea"/>
        <a:cs typeface="+mn-cs"/>
      </a:defRPr>
    </a:lvl4pPr>
    <a:lvl5pPr marL="2022836" algn="l" defTabSz="1011418" rtl="0" eaLnBrk="1" latinLnBrk="0" hangingPunct="1">
      <a:defRPr sz="1991" kern="1200">
        <a:solidFill>
          <a:schemeClr val="tx1"/>
        </a:solidFill>
        <a:latin typeface="+mn-lt"/>
        <a:ea typeface="+mn-ea"/>
        <a:cs typeface="+mn-cs"/>
      </a:defRPr>
    </a:lvl5pPr>
    <a:lvl6pPr marL="2528545" algn="l" defTabSz="1011418" rtl="0" eaLnBrk="1" latinLnBrk="0" hangingPunct="1">
      <a:defRPr sz="1991" kern="1200">
        <a:solidFill>
          <a:schemeClr val="tx1"/>
        </a:solidFill>
        <a:latin typeface="+mn-lt"/>
        <a:ea typeface="+mn-ea"/>
        <a:cs typeface="+mn-cs"/>
      </a:defRPr>
    </a:lvl6pPr>
    <a:lvl7pPr marL="3034254" algn="l" defTabSz="1011418" rtl="0" eaLnBrk="1" latinLnBrk="0" hangingPunct="1">
      <a:defRPr sz="1991" kern="1200">
        <a:solidFill>
          <a:schemeClr val="tx1"/>
        </a:solidFill>
        <a:latin typeface="+mn-lt"/>
        <a:ea typeface="+mn-ea"/>
        <a:cs typeface="+mn-cs"/>
      </a:defRPr>
    </a:lvl7pPr>
    <a:lvl8pPr marL="3539962" algn="l" defTabSz="1011418" rtl="0" eaLnBrk="1" latinLnBrk="0" hangingPunct="1">
      <a:defRPr sz="1991" kern="1200">
        <a:solidFill>
          <a:schemeClr val="tx1"/>
        </a:solidFill>
        <a:latin typeface="+mn-lt"/>
        <a:ea typeface="+mn-ea"/>
        <a:cs typeface="+mn-cs"/>
      </a:defRPr>
    </a:lvl8pPr>
    <a:lvl9pPr marL="4045671" algn="l" defTabSz="1011418" rtl="0" eaLnBrk="1" latinLnBrk="0" hangingPunct="1">
      <a:defRPr sz="199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74" userDrawn="1">
          <p15:clr>
            <a:srgbClr val="A4A3A4"/>
          </p15:clr>
        </p15:guide>
        <p15:guide id="2" pos="43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7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3294" y="876"/>
      </p:cViewPr>
      <p:guideLst>
        <p:guide orient="horz" pos="5174"/>
        <p:guide pos="43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5962" y="2686656"/>
            <a:ext cx="11627565" cy="5715318"/>
          </a:xfrm>
        </p:spPr>
        <p:txBody>
          <a:bodyPr anchor="b"/>
          <a:lstStyle>
            <a:lvl1pPr algn="ctr">
              <a:defRPr sz="897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8622379"/>
            <a:ext cx="10259616" cy="3963480"/>
          </a:xfrm>
        </p:spPr>
        <p:txBody>
          <a:bodyPr/>
          <a:lstStyle>
            <a:lvl1pPr marL="0" indent="0" algn="ctr">
              <a:buNone/>
              <a:defRPr sz="3590"/>
            </a:lvl1pPr>
            <a:lvl2pPr marL="683971" indent="0" algn="ctr">
              <a:buNone/>
              <a:defRPr sz="2992"/>
            </a:lvl2pPr>
            <a:lvl3pPr marL="1367942" indent="0" algn="ctr">
              <a:buNone/>
              <a:defRPr sz="2693"/>
            </a:lvl3pPr>
            <a:lvl4pPr marL="2051914" indent="0" algn="ctr">
              <a:buNone/>
              <a:defRPr sz="2394"/>
            </a:lvl4pPr>
            <a:lvl5pPr marL="2735885" indent="0" algn="ctr">
              <a:buNone/>
              <a:defRPr sz="2394"/>
            </a:lvl5pPr>
            <a:lvl6pPr marL="3419856" indent="0" algn="ctr">
              <a:buNone/>
              <a:defRPr sz="2394"/>
            </a:lvl6pPr>
            <a:lvl7pPr marL="4103827" indent="0" algn="ctr">
              <a:buNone/>
              <a:defRPr sz="2394"/>
            </a:lvl7pPr>
            <a:lvl8pPr marL="4787798" indent="0" algn="ctr">
              <a:buNone/>
              <a:defRPr sz="2394"/>
            </a:lvl8pPr>
            <a:lvl9pPr marL="5471770" indent="0" algn="ctr">
              <a:buNone/>
              <a:defRPr sz="2394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0217-8756-4934-84A4-FBA78951CD4E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B574-5EEE-492B-8F81-798FFD03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3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0217-8756-4934-84A4-FBA78951CD4E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B574-5EEE-492B-8F81-798FFD03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0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4" y="874018"/>
            <a:ext cx="2949640" cy="139120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6" y="874018"/>
            <a:ext cx="8677925" cy="139120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0217-8756-4934-84A4-FBA78951CD4E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B574-5EEE-492B-8F81-798FFD03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2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0217-8756-4934-84A4-FBA78951CD4E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B574-5EEE-492B-8F81-798FFD03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7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1" y="4092689"/>
            <a:ext cx="11798558" cy="6828739"/>
          </a:xfrm>
        </p:spPr>
        <p:txBody>
          <a:bodyPr anchor="b"/>
          <a:lstStyle>
            <a:lvl1pPr>
              <a:defRPr sz="897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1" y="10986031"/>
            <a:ext cx="11798558" cy="3591073"/>
          </a:xfrm>
        </p:spPr>
        <p:txBody>
          <a:bodyPr/>
          <a:lstStyle>
            <a:lvl1pPr marL="0" indent="0">
              <a:buNone/>
              <a:defRPr sz="3590">
                <a:solidFill>
                  <a:schemeClr val="tx1"/>
                </a:solidFill>
              </a:defRPr>
            </a:lvl1pPr>
            <a:lvl2pPr marL="683971" indent="0">
              <a:buNone/>
              <a:defRPr sz="2992">
                <a:solidFill>
                  <a:schemeClr val="tx1">
                    <a:tint val="75000"/>
                  </a:schemeClr>
                </a:solidFill>
              </a:defRPr>
            </a:lvl2pPr>
            <a:lvl3pPr marL="1367942" indent="0">
              <a:buNone/>
              <a:defRPr sz="2693">
                <a:solidFill>
                  <a:schemeClr val="tx1">
                    <a:tint val="75000"/>
                  </a:schemeClr>
                </a:solidFill>
              </a:defRPr>
            </a:lvl3pPr>
            <a:lvl4pPr marL="2051914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4pPr>
            <a:lvl5pPr marL="2735885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5pPr>
            <a:lvl6pPr marL="3419856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6pPr>
            <a:lvl7pPr marL="4103827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7pPr>
            <a:lvl8pPr marL="4787798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8pPr>
            <a:lvl9pPr marL="547177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0217-8756-4934-84A4-FBA78951CD4E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B574-5EEE-492B-8F81-798FFD03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1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4370090"/>
            <a:ext cx="5813782" cy="104160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4370090"/>
            <a:ext cx="5813782" cy="104160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0217-8756-4934-84A4-FBA78951CD4E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B574-5EEE-492B-8F81-798FFD03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3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874021"/>
            <a:ext cx="11798558" cy="31730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8" y="4024284"/>
            <a:ext cx="5787064" cy="1972239"/>
          </a:xfrm>
        </p:spPr>
        <p:txBody>
          <a:bodyPr anchor="b"/>
          <a:lstStyle>
            <a:lvl1pPr marL="0" indent="0">
              <a:buNone/>
              <a:defRPr sz="3590" b="1"/>
            </a:lvl1pPr>
            <a:lvl2pPr marL="683971" indent="0">
              <a:buNone/>
              <a:defRPr sz="2992" b="1"/>
            </a:lvl2pPr>
            <a:lvl3pPr marL="1367942" indent="0">
              <a:buNone/>
              <a:defRPr sz="2693" b="1"/>
            </a:lvl3pPr>
            <a:lvl4pPr marL="2051914" indent="0">
              <a:buNone/>
              <a:defRPr sz="2394" b="1"/>
            </a:lvl4pPr>
            <a:lvl5pPr marL="2735885" indent="0">
              <a:buNone/>
              <a:defRPr sz="2394" b="1"/>
            </a:lvl5pPr>
            <a:lvl6pPr marL="3419856" indent="0">
              <a:buNone/>
              <a:defRPr sz="2394" b="1"/>
            </a:lvl6pPr>
            <a:lvl7pPr marL="4103827" indent="0">
              <a:buNone/>
              <a:defRPr sz="2394" b="1"/>
            </a:lvl7pPr>
            <a:lvl8pPr marL="4787798" indent="0">
              <a:buNone/>
              <a:defRPr sz="2394" b="1"/>
            </a:lvl8pPr>
            <a:lvl9pPr marL="5471770" indent="0">
              <a:buNone/>
              <a:defRPr sz="2394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8" y="5996523"/>
            <a:ext cx="5787064" cy="88199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2" y="4024284"/>
            <a:ext cx="5815564" cy="1972239"/>
          </a:xfrm>
        </p:spPr>
        <p:txBody>
          <a:bodyPr anchor="b"/>
          <a:lstStyle>
            <a:lvl1pPr marL="0" indent="0">
              <a:buNone/>
              <a:defRPr sz="3590" b="1"/>
            </a:lvl1pPr>
            <a:lvl2pPr marL="683971" indent="0">
              <a:buNone/>
              <a:defRPr sz="2992" b="1"/>
            </a:lvl2pPr>
            <a:lvl3pPr marL="1367942" indent="0">
              <a:buNone/>
              <a:defRPr sz="2693" b="1"/>
            </a:lvl3pPr>
            <a:lvl4pPr marL="2051914" indent="0">
              <a:buNone/>
              <a:defRPr sz="2394" b="1"/>
            </a:lvl4pPr>
            <a:lvl5pPr marL="2735885" indent="0">
              <a:buNone/>
              <a:defRPr sz="2394" b="1"/>
            </a:lvl5pPr>
            <a:lvl6pPr marL="3419856" indent="0">
              <a:buNone/>
              <a:defRPr sz="2394" b="1"/>
            </a:lvl6pPr>
            <a:lvl7pPr marL="4103827" indent="0">
              <a:buNone/>
              <a:defRPr sz="2394" b="1"/>
            </a:lvl7pPr>
            <a:lvl8pPr marL="4787798" indent="0">
              <a:buNone/>
              <a:defRPr sz="2394" b="1"/>
            </a:lvl8pPr>
            <a:lvl9pPr marL="5471770" indent="0">
              <a:buNone/>
              <a:defRPr sz="2394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2" y="5996523"/>
            <a:ext cx="5815564" cy="88199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0217-8756-4934-84A4-FBA78951CD4E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B574-5EEE-492B-8F81-798FFD03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8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0217-8756-4934-84A4-FBA78951CD4E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B574-5EEE-492B-8F81-798FFD03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7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0217-8756-4934-84A4-FBA78951CD4E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B574-5EEE-492B-8F81-798FFD03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8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1094422"/>
            <a:ext cx="4411991" cy="3830479"/>
          </a:xfrm>
        </p:spPr>
        <p:txBody>
          <a:bodyPr anchor="b"/>
          <a:lstStyle>
            <a:lvl1pPr>
              <a:defRPr sz="478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4" y="2363652"/>
            <a:ext cx="6925241" cy="11666240"/>
          </a:xfrm>
        </p:spPr>
        <p:txBody>
          <a:bodyPr/>
          <a:lstStyle>
            <a:lvl1pPr>
              <a:defRPr sz="4787"/>
            </a:lvl1pPr>
            <a:lvl2pPr>
              <a:defRPr sz="4189"/>
            </a:lvl2pPr>
            <a:lvl3pPr>
              <a:defRPr sz="3590"/>
            </a:lvl3pPr>
            <a:lvl4pPr>
              <a:defRPr sz="2992"/>
            </a:lvl4pPr>
            <a:lvl5pPr>
              <a:defRPr sz="2992"/>
            </a:lvl5pPr>
            <a:lvl6pPr>
              <a:defRPr sz="2992"/>
            </a:lvl6pPr>
            <a:lvl7pPr>
              <a:defRPr sz="2992"/>
            </a:lvl7pPr>
            <a:lvl8pPr>
              <a:defRPr sz="2992"/>
            </a:lvl8pPr>
            <a:lvl9pPr>
              <a:defRPr sz="299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4924901"/>
            <a:ext cx="4411991" cy="9123989"/>
          </a:xfrm>
        </p:spPr>
        <p:txBody>
          <a:bodyPr/>
          <a:lstStyle>
            <a:lvl1pPr marL="0" indent="0">
              <a:buNone/>
              <a:defRPr sz="2394"/>
            </a:lvl1pPr>
            <a:lvl2pPr marL="683971" indent="0">
              <a:buNone/>
              <a:defRPr sz="2094"/>
            </a:lvl2pPr>
            <a:lvl3pPr marL="1367942" indent="0">
              <a:buNone/>
              <a:defRPr sz="1795"/>
            </a:lvl3pPr>
            <a:lvl4pPr marL="2051914" indent="0">
              <a:buNone/>
              <a:defRPr sz="1496"/>
            </a:lvl4pPr>
            <a:lvl5pPr marL="2735885" indent="0">
              <a:buNone/>
              <a:defRPr sz="1496"/>
            </a:lvl5pPr>
            <a:lvl6pPr marL="3419856" indent="0">
              <a:buNone/>
              <a:defRPr sz="1496"/>
            </a:lvl6pPr>
            <a:lvl7pPr marL="4103827" indent="0">
              <a:buNone/>
              <a:defRPr sz="1496"/>
            </a:lvl7pPr>
            <a:lvl8pPr marL="4787798" indent="0">
              <a:buNone/>
              <a:defRPr sz="1496"/>
            </a:lvl8pPr>
            <a:lvl9pPr marL="5471770" indent="0">
              <a:buNone/>
              <a:defRPr sz="149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0217-8756-4934-84A4-FBA78951CD4E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B574-5EEE-492B-8F81-798FFD03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8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1094422"/>
            <a:ext cx="4411991" cy="3830479"/>
          </a:xfrm>
        </p:spPr>
        <p:txBody>
          <a:bodyPr anchor="b"/>
          <a:lstStyle>
            <a:lvl1pPr>
              <a:defRPr sz="478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4" y="2363652"/>
            <a:ext cx="6925241" cy="11666240"/>
          </a:xfrm>
        </p:spPr>
        <p:txBody>
          <a:bodyPr anchor="t"/>
          <a:lstStyle>
            <a:lvl1pPr marL="0" indent="0">
              <a:buNone/>
              <a:defRPr sz="4787"/>
            </a:lvl1pPr>
            <a:lvl2pPr marL="683971" indent="0">
              <a:buNone/>
              <a:defRPr sz="4189"/>
            </a:lvl2pPr>
            <a:lvl3pPr marL="1367942" indent="0">
              <a:buNone/>
              <a:defRPr sz="3590"/>
            </a:lvl3pPr>
            <a:lvl4pPr marL="2051914" indent="0">
              <a:buNone/>
              <a:defRPr sz="2992"/>
            </a:lvl4pPr>
            <a:lvl5pPr marL="2735885" indent="0">
              <a:buNone/>
              <a:defRPr sz="2992"/>
            </a:lvl5pPr>
            <a:lvl6pPr marL="3419856" indent="0">
              <a:buNone/>
              <a:defRPr sz="2992"/>
            </a:lvl6pPr>
            <a:lvl7pPr marL="4103827" indent="0">
              <a:buNone/>
              <a:defRPr sz="2992"/>
            </a:lvl7pPr>
            <a:lvl8pPr marL="4787798" indent="0">
              <a:buNone/>
              <a:defRPr sz="2992"/>
            </a:lvl8pPr>
            <a:lvl9pPr marL="5471770" indent="0">
              <a:buNone/>
              <a:defRPr sz="2992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4924901"/>
            <a:ext cx="4411991" cy="9123989"/>
          </a:xfrm>
        </p:spPr>
        <p:txBody>
          <a:bodyPr/>
          <a:lstStyle>
            <a:lvl1pPr marL="0" indent="0">
              <a:buNone/>
              <a:defRPr sz="2394"/>
            </a:lvl1pPr>
            <a:lvl2pPr marL="683971" indent="0">
              <a:buNone/>
              <a:defRPr sz="2094"/>
            </a:lvl2pPr>
            <a:lvl3pPr marL="1367942" indent="0">
              <a:buNone/>
              <a:defRPr sz="1795"/>
            </a:lvl3pPr>
            <a:lvl4pPr marL="2051914" indent="0">
              <a:buNone/>
              <a:defRPr sz="1496"/>
            </a:lvl4pPr>
            <a:lvl5pPr marL="2735885" indent="0">
              <a:buNone/>
              <a:defRPr sz="1496"/>
            </a:lvl5pPr>
            <a:lvl6pPr marL="3419856" indent="0">
              <a:buNone/>
              <a:defRPr sz="1496"/>
            </a:lvl6pPr>
            <a:lvl7pPr marL="4103827" indent="0">
              <a:buNone/>
              <a:defRPr sz="1496"/>
            </a:lvl7pPr>
            <a:lvl8pPr marL="4787798" indent="0">
              <a:buNone/>
              <a:defRPr sz="1496"/>
            </a:lvl8pPr>
            <a:lvl9pPr marL="5471770" indent="0">
              <a:buNone/>
              <a:defRPr sz="149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0217-8756-4934-84A4-FBA78951CD4E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B574-5EEE-492B-8F81-798FFD03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4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5" y="874021"/>
            <a:ext cx="11798558" cy="3173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5" y="4370090"/>
            <a:ext cx="11798558" cy="1041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15215517"/>
            <a:ext cx="3077885" cy="8740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50217-8756-4934-84A4-FBA78951CD4E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1" y="15215517"/>
            <a:ext cx="4616827" cy="8740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8" y="15215517"/>
            <a:ext cx="3077885" cy="8740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5B574-5EEE-492B-8F81-798FFD03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69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1367942" rtl="0" eaLnBrk="1" latinLnBrk="0" hangingPunct="1">
        <a:lnSpc>
          <a:spcPct val="90000"/>
        </a:lnSpc>
        <a:spcBef>
          <a:spcPct val="0"/>
        </a:spcBef>
        <a:buNone/>
        <a:defRPr sz="65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1986" indent="-341986" algn="l" defTabSz="1367942" rtl="0" eaLnBrk="1" latinLnBrk="0" hangingPunct="1">
        <a:lnSpc>
          <a:spcPct val="90000"/>
        </a:lnSpc>
        <a:spcBef>
          <a:spcPts val="1496"/>
        </a:spcBef>
        <a:buFont typeface="Arial" panose="020B0604020202020204" pitchFamily="34" charset="0"/>
        <a:buChar char="•"/>
        <a:defRPr sz="4189" kern="1200">
          <a:solidFill>
            <a:schemeClr val="tx1"/>
          </a:solidFill>
          <a:latin typeface="+mn-lt"/>
          <a:ea typeface="+mn-ea"/>
          <a:cs typeface="+mn-cs"/>
        </a:defRPr>
      </a:lvl1pPr>
      <a:lvl2pPr marL="1025957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2pPr>
      <a:lvl3pPr marL="1709928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992" kern="1200">
          <a:solidFill>
            <a:schemeClr val="tx1"/>
          </a:solidFill>
          <a:latin typeface="+mn-lt"/>
          <a:ea typeface="+mn-ea"/>
          <a:cs typeface="+mn-cs"/>
        </a:defRPr>
      </a:lvl3pPr>
      <a:lvl4pPr marL="2393899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4pPr>
      <a:lvl5pPr marL="3077870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5pPr>
      <a:lvl6pPr marL="3761842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6pPr>
      <a:lvl7pPr marL="4445813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7pPr>
      <a:lvl8pPr marL="5129784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8pPr>
      <a:lvl9pPr marL="5813755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1pPr>
      <a:lvl2pPr marL="683971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2pPr>
      <a:lvl3pPr marL="1367942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3pPr>
      <a:lvl4pPr marL="2051914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4pPr>
      <a:lvl5pPr marL="2735885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5pPr>
      <a:lvl6pPr marL="3419856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6pPr>
      <a:lvl7pPr marL="4103827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7pPr>
      <a:lvl8pPr marL="4787798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8pPr>
      <a:lvl9pPr marL="5471770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403350" y="2"/>
            <a:ext cx="10887302" cy="16356515"/>
            <a:chOff x="863600" y="0"/>
            <a:chExt cx="10887302" cy="16356515"/>
          </a:xfrm>
        </p:grpSpPr>
        <p:grpSp>
          <p:nvGrpSpPr>
            <p:cNvPr id="2" name="组合 1"/>
            <p:cNvGrpSpPr/>
            <p:nvPr/>
          </p:nvGrpSpPr>
          <p:grpSpPr>
            <a:xfrm>
              <a:off x="863600" y="10956515"/>
              <a:ext cx="10887302" cy="5400000"/>
              <a:chOff x="849086" y="5500633"/>
              <a:chExt cx="10887302" cy="5400000"/>
            </a:xfrm>
          </p:grpSpPr>
          <p:pic>
            <p:nvPicPr>
              <p:cNvPr id="4" name="图片 3"/>
              <p:cNvPicPr>
                <a:picLocks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567" t="4240" r="9930" b="24223"/>
              <a:stretch/>
            </p:blipFill>
            <p:spPr>
              <a:xfrm>
                <a:off x="6336388" y="5500633"/>
                <a:ext cx="5400000" cy="5400000"/>
              </a:xfrm>
              <a:prstGeom prst="rect">
                <a:avLst/>
              </a:prstGeom>
            </p:spPr>
          </p:pic>
          <p:pic>
            <p:nvPicPr>
              <p:cNvPr id="3" name="图片 2"/>
              <p:cNvPicPr>
                <a:picLocks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603" t="4033" r="9780" b="24568"/>
              <a:stretch/>
            </p:blipFill>
            <p:spPr>
              <a:xfrm>
                <a:off x="849086" y="5500633"/>
                <a:ext cx="5400000" cy="5400000"/>
              </a:xfrm>
              <a:prstGeom prst="rect">
                <a:avLst/>
              </a:prstGeom>
            </p:spPr>
          </p:pic>
        </p:grpSp>
        <p:grpSp>
          <p:nvGrpSpPr>
            <p:cNvPr id="9" name="组合 8"/>
            <p:cNvGrpSpPr/>
            <p:nvPr/>
          </p:nvGrpSpPr>
          <p:grpSpPr>
            <a:xfrm>
              <a:off x="863600" y="0"/>
              <a:ext cx="10887302" cy="5400000"/>
              <a:chOff x="863600" y="0"/>
              <a:chExt cx="10887302" cy="5400000"/>
            </a:xfrm>
          </p:grpSpPr>
          <p:pic>
            <p:nvPicPr>
              <p:cNvPr id="5" name="图片 4"/>
              <p:cNvPicPr>
                <a:picLocks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466" t="4048" r="9555" b="24046"/>
              <a:stretch/>
            </p:blipFill>
            <p:spPr>
              <a:xfrm>
                <a:off x="863600" y="0"/>
                <a:ext cx="5400000" cy="5400000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466" t="3891" r="9555" b="24203"/>
              <a:stretch/>
            </p:blipFill>
            <p:spPr>
              <a:xfrm>
                <a:off x="6350902" y="0"/>
                <a:ext cx="5400000" cy="5400000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/>
              </p:cNvPicPr>
              <p:nvPr/>
            </p:nvPicPr>
            <p:blipFill rotWithShape="1">
              <a:blip r:embed="rId6"/>
              <a:srcRect t="7190" r="3969" b="3892"/>
              <a:stretch/>
            </p:blipFill>
            <p:spPr>
              <a:xfrm>
                <a:off x="10005740" y="3640255"/>
                <a:ext cx="1080000" cy="1080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28575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3" name="图片 12"/>
              <p:cNvPicPr>
                <a:picLocks/>
              </p:cNvPicPr>
              <p:nvPr/>
            </p:nvPicPr>
            <p:blipFill rotWithShape="1">
              <a:blip r:embed="rId7"/>
              <a:srcRect t="3539"/>
              <a:stretch/>
            </p:blipFill>
            <p:spPr>
              <a:xfrm>
                <a:off x="4565869" y="3640255"/>
                <a:ext cx="1080000" cy="1080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28575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4" name="图片 13"/>
              <p:cNvPicPr>
                <a:picLocks/>
              </p:cNvPicPr>
              <p:nvPr/>
            </p:nvPicPr>
            <p:blipFill rotWithShape="1">
              <a:blip r:embed="rId8"/>
              <a:srcRect l="4623" t="9005" r="7481" b="6603"/>
              <a:stretch/>
            </p:blipFill>
            <p:spPr>
              <a:xfrm>
                <a:off x="7731941" y="3640255"/>
                <a:ext cx="1080000" cy="1080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28575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5" name="图片 14"/>
              <p:cNvPicPr>
                <a:picLocks/>
              </p:cNvPicPr>
              <p:nvPr/>
            </p:nvPicPr>
            <p:blipFill rotWithShape="1">
              <a:blip r:embed="rId9"/>
              <a:srcRect l="6002" t="8187" r="9070" b="7127"/>
              <a:stretch/>
            </p:blipFill>
            <p:spPr>
              <a:xfrm>
                <a:off x="2244835" y="3640255"/>
                <a:ext cx="1080000" cy="1080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28575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16" name="矩形 15"/>
              <p:cNvSpPr/>
              <p:nvPr/>
            </p:nvSpPr>
            <p:spPr>
              <a:xfrm>
                <a:off x="5768975" y="4971375"/>
                <a:ext cx="180000" cy="180000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920875" y="4971375"/>
                <a:ext cx="180000" cy="180000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7412264" y="4941825"/>
                <a:ext cx="180000" cy="180000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1269889" y="4941825"/>
                <a:ext cx="180000" cy="180000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 flipV="1">
                <a:off x="2010875" y="4720255"/>
                <a:ext cx="233960" cy="229087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>
                <a:stCxn id="16" idx="0"/>
              </p:cNvCxnSpPr>
              <p:nvPr/>
            </p:nvCxnSpPr>
            <p:spPr>
              <a:xfrm flipH="1" flipV="1">
                <a:off x="5668079" y="4720255"/>
                <a:ext cx="190896" cy="25112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V="1">
                <a:off x="7502264" y="4720255"/>
                <a:ext cx="229677" cy="182008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>
                <a:stCxn id="31" idx="0"/>
              </p:cNvCxnSpPr>
              <p:nvPr/>
            </p:nvCxnSpPr>
            <p:spPr>
              <a:xfrm flipH="1" flipV="1">
                <a:off x="11116515" y="4720256"/>
                <a:ext cx="243374" cy="221569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864521" y="5476426"/>
              <a:ext cx="10886381" cy="5400000"/>
              <a:chOff x="863601" y="10986752"/>
              <a:chExt cx="10886381" cy="5400000"/>
            </a:xfrm>
          </p:grpSpPr>
          <p:pic>
            <p:nvPicPr>
              <p:cNvPr id="22" name="图片 21"/>
              <p:cNvPicPr>
                <a:picLocks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49982" y="10986752"/>
                <a:ext cx="5400000" cy="5400000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409" t="3857" r="9653" b="24117"/>
              <a:stretch/>
            </p:blipFill>
            <p:spPr>
              <a:xfrm>
                <a:off x="863601" y="10986752"/>
                <a:ext cx="5399999" cy="5400000"/>
              </a:xfrm>
              <a:prstGeom prst="rect">
                <a:avLst/>
              </a:prstGeom>
            </p:spPr>
          </p:pic>
          <p:pic>
            <p:nvPicPr>
              <p:cNvPr id="7" name="图片 6"/>
              <p:cNvPicPr>
                <a:picLocks/>
              </p:cNvPicPr>
              <p:nvPr/>
            </p:nvPicPr>
            <p:blipFill rotWithShape="1">
              <a:blip r:embed="rId12"/>
              <a:srcRect l="6196" t="18181" r="1287" b="-652"/>
              <a:stretch/>
            </p:blipFill>
            <p:spPr>
              <a:xfrm>
                <a:off x="2244835" y="14594264"/>
                <a:ext cx="1080000" cy="1080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28575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26" name="矩形 25"/>
              <p:cNvSpPr/>
              <p:nvPr/>
            </p:nvSpPr>
            <p:spPr>
              <a:xfrm>
                <a:off x="1924874" y="15925384"/>
                <a:ext cx="180000" cy="180000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连接符 26"/>
              <p:cNvCxnSpPr/>
              <p:nvPr/>
            </p:nvCxnSpPr>
            <p:spPr>
              <a:xfrm flipV="1">
                <a:off x="2014874" y="15674264"/>
                <a:ext cx="233960" cy="229087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" name="图片 7"/>
              <p:cNvPicPr>
                <a:picLocks/>
              </p:cNvPicPr>
              <p:nvPr/>
            </p:nvPicPr>
            <p:blipFill rotWithShape="1">
              <a:blip r:embed="rId13"/>
              <a:srcRect l="5253" t="8844"/>
              <a:stretch/>
            </p:blipFill>
            <p:spPr>
              <a:xfrm>
                <a:off x="4615707" y="14594264"/>
                <a:ext cx="1080000" cy="1080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28575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32" name="矩形 31"/>
              <p:cNvSpPr/>
              <p:nvPr/>
            </p:nvSpPr>
            <p:spPr>
              <a:xfrm>
                <a:off x="5803288" y="15925384"/>
                <a:ext cx="180000" cy="180000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" name="直接连接符 32"/>
              <p:cNvCxnSpPr>
                <a:stCxn id="32" idx="0"/>
              </p:cNvCxnSpPr>
              <p:nvPr/>
            </p:nvCxnSpPr>
            <p:spPr>
              <a:xfrm flipH="1" flipV="1">
                <a:off x="5702392" y="15674264"/>
                <a:ext cx="190896" cy="25112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440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Qilin  Sun</dc:creator>
  <cp:lastModifiedBy>Microsoft 帐户</cp:lastModifiedBy>
  <cp:revision>71</cp:revision>
  <dcterms:created xsi:type="dcterms:W3CDTF">2018-05-26T22:15:16Z</dcterms:created>
  <dcterms:modified xsi:type="dcterms:W3CDTF">2021-01-27T17:17:09Z</dcterms:modified>
</cp:coreProperties>
</file>