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EC00E-C328-B9C7-1684-EA52FE6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A37B84-3CEB-5C14-1EDD-B9A1D0660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F3C31-27B6-C2FE-BC50-5C9566C8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7F10-00E3-4904-B288-3DA8F2539A8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CBB41-9DB1-5238-A1A5-326C682B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4F80A-AC64-EA08-5751-5BEFDE72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E9-E194-42C7-A680-DD961445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1221-055A-42C5-1E3D-059E250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D6B778-655E-1623-DCF8-404390699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4918D-EC86-0106-F18B-CD090A3A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7F10-00E3-4904-B288-3DA8F2539A8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AE15A-996D-8DDB-4EE5-358AB4AE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A1672-2451-D56C-9440-CAE8D8CD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E9-E194-42C7-A680-DD961445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0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941218-77C6-5258-A40E-38D8102CC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921EC1-B0EE-2C22-B56F-3851E778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755FC-E0E5-1F62-B3E2-92926519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7F10-00E3-4904-B288-3DA8F2539A8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A6C9E-FD43-8105-564F-17E38645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A13AE-4343-ECCC-B5FD-BA787F2A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E9-E194-42C7-A680-DD961445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3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A3E5E-88ED-211D-EE4C-5B720B0C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2AE09-0485-7600-6BDA-69D5973B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B34D-63E0-8076-081D-F023584A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7F10-00E3-4904-B288-3DA8F2539A8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9B437-9FBB-0B36-0C80-6F1211C7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705E0-7303-8702-7B99-6307F661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E9-E194-42C7-A680-DD961445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7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C9803-94CD-76F3-EF6A-A3DFC1CF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89E26-8B93-3504-9A67-1F2068EA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3538C-22E4-4F48-EE48-F0EE4A07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7F10-00E3-4904-B288-3DA8F2539A8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EB425-4C10-73E2-DC4D-C524A9C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83EA5-8511-DFB6-A989-BFC35677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E9-E194-42C7-A680-DD961445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9F038-E180-23CA-216B-A36D9D63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54437-47D3-11D0-BFFF-718D28A32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EF3342-35B0-3C65-14E6-CDD554181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5DA32D-B2F3-EC26-B751-F3E0C5A6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7F10-00E3-4904-B288-3DA8F2539A8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108AB-E304-1C12-3914-E1C3F479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B8B34-672A-A464-82B0-7EB1D061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E9-E194-42C7-A680-DD961445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15AD8-70B4-7CEA-5F70-6779B734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3B3E7-0212-3355-EEAD-1D9971A4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AE494-69F1-AC65-1425-39B85EC6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D24681-C5E2-25A0-1C17-8CF7EA639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2E5598-EF8B-A98F-7B3F-99280C62A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9D70AB-11CE-D2EA-5A36-34E74E02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7F10-00E3-4904-B288-3DA8F2539A8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C13B5F-A5E9-53B1-A40A-7D1273A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F28191-28A2-5B94-2F3B-183778B5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E9-E194-42C7-A680-DD961445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FDCC3-5437-652C-2CD1-4D812CD5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3804F2-B342-06B6-9E24-0F13FF7D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7F10-00E3-4904-B288-3DA8F2539A8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00D7B9-3D66-4B93-CF64-8B74CBF4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6D0430-9DA7-EE00-4A7A-DD9E9178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E9-E194-42C7-A680-DD961445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CB2E8D-CBF3-3518-85F6-86A0D839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7F10-00E3-4904-B288-3DA8F2539A8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8B4BA3-CC93-9D4B-6E53-1DEBED65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00E348-017B-CE21-410B-EDF5732E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E9-E194-42C7-A680-DD961445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0DCDA-1A91-4D96-4E1E-F7055129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B07BF-7732-2D12-EB6E-7C0AE510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83172-A156-978F-5995-CA949CF19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4DF73-F2A1-5C2D-092D-8B53FE88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7F10-00E3-4904-B288-3DA8F2539A8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D727CD-F58C-8E29-1E05-8338597E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B8E02-5F0F-D42E-0830-6765F0E9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E9-E194-42C7-A680-DD961445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E7B61-30EA-3552-A06E-954D0F80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970F21-6B17-E1A1-4B6A-BDF13B64E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E797D-25A9-12FD-3998-481EC687B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45F56-67A1-A784-C89D-350D840F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7F10-00E3-4904-B288-3DA8F2539A8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659BC-472E-0035-70F2-11D71335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B482CB-27E8-F0C2-1359-26C97796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E9-E194-42C7-A680-DD961445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648DB6-BAF0-2F97-4CEE-7D5DD5F1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AEC5E-3858-6ADE-3E9D-4D6E04BC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9A9C5-E8BA-6290-019A-89A1720D9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87F10-00E3-4904-B288-3DA8F2539A8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372F3-9B79-F757-325C-2080301DC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32E26-A001-BEEC-4E0D-41E73FEF6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7B4E9-E194-42C7-A680-DD961445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5939AC-8717-C59B-F9BC-060274BFA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" y="892858"/>
            <a:ext cx="4223792" cy="27751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7CBA07-B9B3-2406-BAB2-2DA7761AE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" y="3677341"/>
            <a:ext cx="4223792" cy="22865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F36AE3-1BBB-E7F6-2AD1-3A350998C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578" y="928309"/>
            <a:ext cx="4223792" cy="2711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C0C40D-D053-8CAA-FE26-194AD32C5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316" y="3667553"/>
            <a:ext cx="3679703" cy="27751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5B0535-7904-8A1B-7DEF-0BC9B79E4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8038" y="770823"/>
            <a:ext cx="28860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7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中度可信度描述已自动生成">
            <a:extLst>
              <a:ext uri="{FF2B5EF4-FFF2-40B4-BE49-F238E27FC236}">
                <a16:creationId xmlns:a16="http://schemas.microsoft.com/office/drawing/2014/main" id="{C22DF287-D6EC-B95F-384C-6C68C0B2B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3" y="0"/>
            <a:ext cx="5489448" cy="3657600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D43753A7-97C2-24DC-054C-F7242A599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40" y="0"/>
            <a:ext cx="5031994" cy="3352800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435D79D5-5831-6CA5-B07D-14F9F605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79" y="3352800"/>
            <a:ext cx="5260721" cy="3505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07749E-303C-583F-8E27-A78310276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565" y="3429000"/>
            <a:ext cx="28860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2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Liu</dc:creator>
  <cp:lastModifiedBy>Qi Liu</cp:lastModifiedBy>
  <cp:revision>1</cp:revision>
  <dcterms:created xsi:type="dcterms:W3CDTF">2024-03-26T05:52:44Z</dcterms:created>
  <dcterms:modified xsi:type="dcterms:W3CDTF">2024-03-26T06:18:22Z</dcterms:modified>
</cp:coreProperties>
</file>