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/>
    <p:restoredTop sz="94677"/>
  </p:normalViewPr>
  <p:slideViewPr>
    <p:cSldViewPr snapToGrid="0">
      <p:cViewPr>
        <p:scale>
          <a:sx n="70" d="100"/>
          <a:sy n="70" d="100"/>
        </p:scale>
        <p:origin x="144" y="18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E2EB-E247-C7B8-8C02-A1149454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C308-64F8-0A52-6E3F-89068FF63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CF5D-7359-A945-3FB5-E6DD478A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7078-3C0A-E14E-4584-034D25D8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FC69-B6F5-C5D4-A0D6-0FBD3988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61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9B39-A749-8732-1824-21383BD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6561-4C80-C9DF-B3B2-3EC89236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4216-EBF4-C49E-EC62-60C666A1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530F-BE43-0ACF-0010-3385570B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A7D6-D0CF-CF30-3B11-231F7348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53C51-4C22-8185-8ACB-40466FBC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1222C-A251-5A6E-0CF8-B5F75A1A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3CAD-D397-4E05-15CE-6FFA93A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B9C3-F48A-79EA-88CF-A65FBB32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F6B9-AA6B-1DA6-88DD-B06D7E7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401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73F3-F8EA-03EC-0BE2-C7B8C9BB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0654-CC27-11AC-7DB2-6C0FE087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FBEC-A8D3-002D-992F-647B9A0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5B46-BDA7-DA0F-7DD9-D35816F4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6E70-1AB2-2F63-09B6-D2EF614A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20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F54-6F91-83CE-19E8-D78C605C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AB51-6386-8C44-6F2C-2C804A88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EDAE-9B3D-0E67-6538-9EBC24E4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C1B0-4511-9EC8-766D-CA6774EA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C21D-BACA-D4D6-C442-4A322F7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1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8EAD-71F7-E161-B691-5F1305C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D0A1-C5D4-5415-35D3-1ED3F49F4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3CFD3-006F-16EE-D1A9-A49FE075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11EA7-61D1-BD84-470F-67EDACAC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B77A-1563-91BA-0C33-4F887FF1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2F13-1551-F9F5-879E-E3ED255A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6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CC0A-E533-AA7C-9A9D-06E0B6B4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D6DA-F064-4DD4-148F-E093CC93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66FD2-6A44-D38D-758B-959054B2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147D7-1FE7-3761-F87B-F3C92DCB3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915F2-A00E-E4D8-7500-C7749FAA5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1EEF1-F1FC-872C-B07B-A05010E4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4EEDB-D67D-B9A7-F02D-4EAA7433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6A1B3-55C7-BF85-1B22-7A3829DE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825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937E-B438-9E31-9270-9A60E7B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1A7F3-E222-8719-0832-21D155B4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2FF3E-3824-8EFE-9242-E697B41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B242C-B902-9E56-EF57-2E3F1450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622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497CF-4EEA-78A1-D37D-377DF698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04EAD-4376-C97C-F2E9-756FA7FF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2819B-02F8-BF99-A706-D9B3FF4F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784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0C7D-F59C-F63D-F985-01A1A33E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2F23-7F90-D33F-71C4-BA5E8048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BE577-7265-39FE-DAA3-601CE89DF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CCEA-4CF8-0BB3-A8F9-36F42921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6543-A11E-5869-F093-E67C7DEB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2BE4-588D-1B7D-0655-D1474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30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F8CB-029D-5B54-7235-D90FBA21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F49AC-0893-3498-8B17-2BDE93EE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F8A45-EBEC-A98A-D1C2-DF8A294F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CC29-FF4E-B417-A888-B1A1E0F6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BB848-3CEA-074A-8130-85046F7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3A26-BF29-CBB4-E71E-DE17B3B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31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94B33-89E5-671B-23C1-4A496985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D947-05AD-1E4C-6DC3-1C83F5FC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F8B0-8BC8-5BD1-1229-1B6A5114A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9DD0-1E6B-724F-8D07-1792457BC9BA}" type="datetimeFigureOut">
              <a:rPr lang="en-CN" smtClean="0"/>
              <a:t>2025/3/25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EE1-DC6D-09A8-58C0-28ECD31D1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FB24-78E7-AF20-0EE4-C206A4FB7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CA3B-9DB2-3341-AEC5-58533A3CCC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375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804B0-D971-1308-C254-59F0903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9" b="11361"/>
          <a:stretch/>
        </p:blipFill>
        <p:spPr>
          <a:xfrm>
            <a:off x="2346193" y="556054"/>
            <a:ext cx="6875145" cy="552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AAAE5-D6C6-A715-8D30-2748A956A6BE}"/>
              </a:ext>
            </a:extLst>
          </p:cNvPr>
          <p:cNvSpPr txBox="1"/>
          <p:nvPr/>
        </p:nvSpPr>
        <p:spPr>
          <a:xfrm>
            <a:off x="3544986" y="124743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Apartment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63241-6808-3A39-4F61-4153ABC8A9B5}"/>
              </a:ext>
            </a:extLst>
          </p:cNvPr>
          <p:cNvSpPr txBox="1"/>
          <p:nvPr/>
        </p:nvSpPr>
        <p:spPr>
          <a:xfrm>
            <a:off x="1996209" y="2762457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Apartment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61BD6-BAA1-3420-30A2-F7B8F67A4DB1}"/>
              </a:ext>
            </a:extLst>
          </p:cNvPr>
          <p:cNvSpPr txBox="1"/>
          <p:nvPr/>
        </p:nvSpPr>
        <p:spPr>
          <a:xfrm>
            <a:off x="8824331" y="4123576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375A5-37D8-DF48-C3A0-7B206781D63B}"/>
              </a:ext>
            </a:extLst>
          </p:cNvPr>
          <p:cNvSpPr txBox="1"/>
          <p:nvPr/>
        </p:nvSpPr>
        <p:spPr>
          <a:xfrm>
            <a:off x="6968268" y="5709579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Factory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EB704-6FC4-3143-C3A8-85128B154528}"/>
              </a:ext>
            </a:extLst>
          </p:cNvPr>
          <p:cNvSpPr txBox="1"/>
          <p:nvPr/>
        </p:nvSpPr>
        <p:spPr>
          <a:xfrm>
            <a:off x="6720055" y="2643106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Food court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C54F8-8686-ED63-9A09-EC40C65A9568}"/>
              </a:ext>
            </a:extLst>
          </p:cNvPr>
          <p:cNvSpPr txBox="1"/>
          <p:nvPr/>
        </p:nvSpPr>
        <p:spPr>
          <a:xfrm>
            <a:off x="5416987" y="5704158"/>
            <a:ext cx="61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Gym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B4EBA-7A37-BC08-B38C-131A1DD8B324}"/>
              </a:ext>
            </a:extLst>
          </p:cNvPr>
          <p:cNvSpPr txBox="1"/>
          <p:nvPr/>
        </p:nvSpPr>
        <p:spPr>
          <a:xfrm>
            <a:off x="3848256" y="26751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School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FF44E-C5FA-F1F9-907D-1FB43E8E7661}"/>
              </a:ext>
            </a:extLst>
          </p:cNvPr>
          <p:cNvSpPr txBox="1"/>
          <p:nvPr/>
        </p:nvSpPr>
        <p:spPr>
          <a:xfrm>
            <a:off x="8140091" y="2701766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Amusement Park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A190C-7FEF-6CF7-C845-D2C8E044D538}"/>
              </a:ext>
            </a:extLst>
          </p:cNvPr>
          <p:cNvSpPr txBox="1"/>
          <p:nvPr/>
        </p:nvSpPr>
        <p:spPr>
          <a:xfrm>
            <a:off x="5109309" y="2682385"/>
            <a:ext cx="144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Supermarket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4F86C-82B8-71E7-AD4B-DFADD2D2A177}"/>
              </a:ext>
            </a:extLst>
          </p:cNvPr>
          <p:cNvSpPr txBox="1"/>
          <p:nvPr/>
        </p:nvSpPr>
        <p:spPr>
          <a:xfrm>
            <a:off x="5278232" y="417561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Cinema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4D841-83D5-FF00-4CBF-BF659CBBB13A}"/>
              </a:ext>
            </a:extLst>
          </p:cNvPr>
          <p:cNvSpPr txBox="1"/>
          <p:nvPr/>
        </p:nvSpPr>
        <p:spPr>
          <a:xfrm>
            <a:off x="6660758" y="419182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Coffe shop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38640-F32E-890A-E48C-C29F37491964}"/>
              </a:ext>
            </a:extLst>
          </p:cNvPr>
          <p:cNvSpPr txBox="1"/>
          <p:nvPr/>
        </p:nvSpPr>
        <p:spPr>
          <a:xfrm>
            <a:off x="5279460" y="120764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Museme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96BDC-E3AC-C659-FD70-441534E603E1}"/>
              </a:ext>
            </a:extLst>
          </p:cNvPr>
          <p:cNvSpPr txBox="1"/>
          <p:nvPr/>
        </p:nvSpPr>
        <p:spPr>
          <a:xfrm>
            <a:off x="3619561" y="4232869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Hospital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EE3261-E609-EE08-1F43-238634F83F3B}"/>
              </a:ext>
            </a:extLst>
          </p:cNvPr>
          <p:cNvSpPr txBox="1"/>
          <p:nvPr/>
        </p:nvSpPr>
        <p:spPr>
          <a:xfrm>
            <a:off x="4182058" y="1033781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Ave_1_link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7FBBC-40B9-ED99-E77D-41A55B8B8A36}"/>
              </a:ext>
            </a:extLst>
          </p:cNvPr>
          <p:cNvSpPr txBox="1"/>
          <p:nvPr/>
        </p:nvSpPr>
        <p:spPr>
          <a:xfrm>
            <a:off x="2729173" y="2536334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_2_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E1F56E-FDE8-41D8-AA76-BD842F3BBEF4}"/>
              </a:ext>
            </a:extLst>
          </p:cNvPr>
          <p:cNvSpPr txBox="1"/>
          <p:nvPr/>
        </p:nvSpPr>
        <p:spPr>
          <a:xfrm>
            <a:off x="4319592" y="2562724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_2_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B0B87-4F46-6E8D-C342-59898803255B}"/>
              </a:ext>
            </a:extLst>
          </p:cNvPr>
          <p:cNvSpPr txBox="1"/>
          <p:nvPr/>
        </p:nvSpPr>
        <p:spPr>
          <a:xfrm>
            <a:off x="5862836" y="2542448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_2_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90EED-02E7-5DBF-E3AC-CEEAFB237D20}"/>
              </a:ext>
            </a:extLst>
          </p:cNvPr>
          <p:cNvSpPr txBox="1"/>
          <p:nvPr/>
        </p:nvSpPr>
        <p:spPr>
          <a:xfrm>
            <a:off x="7399069" y="2517100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_2_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1C421E-5A0E-ED08-A3CA-46240A2123A9}"/>
              </a:ext>
            </a:extLst>
          </p:cNvPr>
          <p:cNvSpPr txBox="1"/>
          <p:nvPr/>
        </p:nvSpPr>
        <p:spPr>
          <a:xfrm>
            <a:off x="5746892" y="5572658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_4_link_1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9A02C-D31E-53EA-7767-38953470F380}"/>
              </a:ext>
            </a:extLst>
          </p:cNvPr>
          <p:cNvSpPr txBox="1"/>
          <p:nvPr/>
        </p:nvSpPr>
        <p:spPr>
          <a:xfrm>
            <a:off x="4300510" y="4052093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_3_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939723-4A9C-47B7-CC05-9379816F9375}"/>
              </a:ext>
            </a:extLst>
          </p:cNvPr>
          <p:cNvSpPr txBox="1"/>
          <p:nvPr/>
        </p:nvSpPr>
        <p:spPr>
          <a:xfrm>
            <a:off x="5943648" y="4089398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_3_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B66E88-6E54-77D1-01D3-4B85591C853A}"/>
              </a:ext>
            </a:extLst>
          </p:cNvPr>
          <p:cNvSpPr txBox="1"/>
          <p:nvPr/>
        </p:nvSpPr>
        <p:spPr>
          <a:xfrm>
            <a:off x="7412663" y="4065821"/>
            <a:ext cx="144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Ave</a:t>
            </a:r>
            <a:r>
              <a:rPr lang="en-CN" dirty="0">
                <a:solidFill>
                  <a:srgbClr val="7030A0"/>
                </a:solidFill>
              </a:rPr>
              <a:t>_3_</a:t>
            </a:r>
            <a:r>
              <a:rPr lang="en-US" dirty="0">
                <a:solidFill>
                  <a:srgbClr val="7030A0"/>
                </a:solidFill>
              </a:rPr>
              <a:t>link</a:t>
            </a:r>
            <a:r>
              <a:rPr lang="en-CN" dirty="0">
                <a:solidFill>
                  <a:srgbClr val="7030A0"/>
                </a:solidFill>
              </a:rPr>
              <a:t>_3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016520-FC76-7832-7F6D-94453E3CB858}"/>
              </a:ext>
            </a:extLst>
          </p:cNvPr>
          <p:cNvSpPr txBox="1"/>
          <p:nvPr/>
        </p:nvSpPr>
        <p:spPr>
          <a:xfrm>
            <a:off x="6725702" y="17872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St_5_link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1F2A31-3B23-B4B0-8682-FACED95A93BB}"/>
              </a:ext>
            </a:extLst>
          </p:cNvPr>
          <p:cNvSpPr txBox="1"/>
          <p:nvPr/>
        </p:nvSpPr>
        <p:spPr>
          <a:xfrm>
            <a:off x="3533785" y="191221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St_2_link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F3FF3E-40FE-E90A-AF4A-37910E101FC1}"/>
              </a:ext>
            </a:extLst>
          </p:cNvPr>
          <p:cNvSpPr txBox="1"/>
          <p:nvPr/>
        </p:nvSpPr>
        <p:spPr>
          <a:xfrm>
            <a:off x="4988842" y="191811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St_3_link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557EB-301D-47AC-6015-1BA5E10FCB11}"/>
              </a:ext>
            </a:extLst>
          </p:cNvPr>
          <p:cNvSpPr txBox="1"/>
          <p:nvPr/>
        </p:nvSpPr>
        <p:spPr>
          <a:xfrm>
            <a:off x="3538956" y="335732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St_2_link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0D09D-4ED2-C743-FBDB-0CE24D304A79}"/>
              </a:ext>
            </a:extLst>
          </p:cNvPr>
          <p:cNvSpPr txBox="1"/>
          <p:nvPr/>
        </p:nvSpPr>
        <p:spPr>
          <a:xfrm>
            <a:off x="4994013" y="336322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St_3_link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87ECE-2F8A-ED34-9DAC-0D6F1B2F545D}"/>
              </a:ext>
            </a:extLst>
          </p:cNvPr>
          <p:cNvSpPr txBox="1"/>
          <p:nvPr/>
        </p:nvSpPr>
        <p:spPr>
          <a:xfrm>
            <a:off x="3584330" y="498454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St_1_link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52F125-E5E2-C19F-4C81-1A9B519BE13A}"/>
              </a:ext>
            </a:extLst>
          </p:cNvPr>
          <p:cNvSpPr txBox="1"/>
          <p:nvPr/>
        </p:nvSpPr>
        <p:spPr>
          <a:xfrm>
            <a:off x="1860368" y="305171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St_1_link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23F134-32E4-A784-74B6-5D1E9FB509A6}"/>
              </a:ext>
            </a:extLst>
          </p:cNvPr>
          <p:cNvSpPr txBox="1"/>
          <p:nvPr/>
        </p:nvSpPr>
        <p:spPr>
          <a:xfrm>
            <a:off x="6794551" y="33627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St_4_link</a:t>
            </a:r>
            <a:r>
              <a:rPr lang="en-CN" dirty="0">
                <a:solidFill>
                  <a:srgbClr val="7030A0"/>
                </a:solidFill>
              </a:rPr>
              <a:t>_1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C02538-8339-D422-9BB2-EAE36F38684E}"/>
              </a:ext>
            </a:extLst>
          </p:cNvPr>
          <p:cNvSpPr txBox="1"/>
          <p:nvPr/>
        </p:nvSpPr>
        <p:spPr>
          <a:xfrm>
            <a:off x="6877206" y="453030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St_4_link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6DD63-C564-07CC-2889-61FE0E2371EA}"/>
              </a:ext>
            </a:extLst>
          </p:cNvPr>
          <p:cNvSpPr txBox="1"/>
          <p:nvPr/>
        </p:nvSpPr>
        <p:spPr>
          <a:xfrm>
            <a:off x="8215800" y="337803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St_5_link</a:t>
            </a:r>
            <a:r>
              <a:rPr lang="en-CN" dirty="0">
                <a:solidFill>
                  <a:srgbClr val="7030A0"/>
                </a:solidFill>
              </a:rPr>
              <a:t>_2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29A037-B7CB-0A7C-C612-98CF7FA3623D}"/>
              </a:ext>
            </a:extLst>
          </p:cNvPr>
          <p:cNvCxnSpPr>
            <a:cxnSpLocks/>
          </p:cNvCxnSpPr>
          <p:nvPr/>
        </p:nvCxnSpPr>
        <p:spPr>
          <a:xfrm>
            <a:off x="2724402" y="2517100"/>
            <a:ext cx="5917574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236B7-A7A8-0E08-7642-B59D95BE9A1C}"/>
              </a:ext>
            </a:extLst>
          </p:cNvPr>
          <p:cNvCxnSpPr>
            <a:cxnSpLocks/>
          </p:cNvCxnSpPr>
          <p:nvPr/>
        </p:nvCxnSpPr>
        <p:spPr>
          <a:xfrm>
            <a:off x="8752584" y="5408744"/>
            <a:ext cx="587621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28E0E9-8099-44D7-9525-5DBDB2DC9FD4}"/>
              </a:ext>
            </a:extLst>
          </p:cNvPr>
          <p:cNvSpPr txBox="1"/>
          <p:nvPr/>
        </p:nvSpPr>
        <p:spPr>
          <a:xfrm>
            <a:off x="9416427" y="5216810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Metro line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5FE131-1F29-0F0A-E544-C8EEFA2513AD}"/>
              </a:ext>
            </a:extLst>
          </p:cNvPr>
          <p:cNvCxnSpPr>
            <a:cxnSpLocks/>
          </p:cNvCxnSpPr>
          <p:nvPr/>
        </p:nvCxnSpPr>
        <p:spPr>
          <a:xfrm flipV="1">
            <a:off x="5832103" y="1033781"/>
            <a:ext cx="0" cy="3071247"/>
          </a:xfrm>
          <a:prstGeom prst="line">
            <a:avLst/>
          </a:prstGeom>
          <a:ln w="44450">
            <a:solidFill>
              <a:srgbClr val="1F0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03DD1C-F6F8-9D4F-0940-A3545F712FA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405600" y="4007161"/>
            <a:ext cx="38736" cy="1702418"/>
          </a:xfrm>
          <a:prstGeom prst="line">
            <a:avLst/>
          </a:prstGeom>
          <a:ln w="44450">
            <a:solidFill>
              <a:srgbClr val="1F0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AA142A-B022-050D-0CD7-5C1DE871033D}"/>
              </a:ext>
            </a:extLst>
          </p:cNvPr>
          <p:cNvCxnSpPr>
            <a:cxnSpLocks/>
          </p:cNvCxnSpPr>
          <p:nvPr/>
        </p:nvCxnSpPr>
        <p:spPr>
          <a:xfrm flipH="1" flipV="1">
            <a:off x="5901719" y="4017819"/>
            <a:ext cx="1542882" cy="7889"/>
          </a:xfrm>
          <a:prstGeom prst="line">
            <a:avLst/>
          </a:prstGeom>
          <a:ln w="44450">
            <a:solidFill>
              <a:srgbClr val="1F0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77922E-EBD0-FE7E-8C63-8D2E6FA4CB60}"/>
              </a:ext>
            </a:extLst>
          </p:cNvPr>
          <p:cNvCxnSpPr>
            <a:cxnSpLocks/>
          </p:cNvCxnSpPr>
          <p:nvPr/>
        </p:nvCxnSpPr>
        <p:spPr>
          <a:xfrm>
            <a:off x="8752583" y="5705177"/>
            <a:ext cx="587622" cy="0"/>
          </a:xfrm>
          <a:prstGeom prst="line">
            <a:avLst/>
          </a:prstGeom>
          <a:ln w="44450">
            <a:solidFill>
              <a:srgbClr val="1F0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94082D-B6A5-77C3-2A17-6665DBC7AA24}"/>
              </a:ext>
            </a:extLst>
          </p:cNvPr>
          <p:cNvSpPr txBox="1"/>
          <p:nvPr/>
        </p:nvSpPr>
        <p:spPr>
          <a:xfrm>
            <a:off x="9380009" y="5526639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Metro line 2</a:t>
            </a:r>
          </a:p>
        </p:txBody>
      </p:sp>
    </p:spTree>
    <p:extLst>
      <p:ext uri="{BB962C8B-B14F-4D97-AF65-F5344CB8AC3E}">
        <p14:creationId xmlns:p14="http://schemas.microsoft.com/office/powerpoint/2010/main" val="9328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804B0-D971-1308-C254-59F0903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9" b="11361"/>
          <a:stretch/>
        </p:blipFill>
        <p:spPr>
          <a:xfrm>
            <a:off x="2346193" y="556054"/>
            <a:ext cx="6875145" cy="552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AAAE5-D6C6-A715-8D30-2748A956A6BE}"/>
              </a:ext>
            </a:extLst>
          </p:cNvPr>
          <p:cNvSpPr txBox="1"/>
          <p:nvPr/>
        </p:nvSpPr>
        <p:spPr>
          <a:xfrm>
            <a:off x="3544986" y="124743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Apartment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63241-6808-3A39-4F61-4153ABC8A9B5}"/>
              </a:ext>
            </a:extLst>
          </p:cNvPr>
          <p:cNvSpPr txBox="1"/>
          <p:nvPr/>
        </p:nvSpPr>
        <p:spPr>
          <a:xfrm>
            <a:off x="1996209" y="2762457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Apartment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61BD6-BAA1-3420-30A2-F7B8F67A4DB1}"/>
              </a:ext>
            </a:extLst>
          </p:cNvPr>
          <p:cNvSpPr txBox="1"/>
          <p:nvPr/>
        </p:nvSpPr>
        <p:spPr>
          <a:xfrm>
            <a:off x="8824331" y="4123576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375A5-37D8-DF48-C3A0-7B206781D63B}"/>
              </a:ext>
            </a:extLst>
          </p:cNvPr>
          <p:cNvSpPr txBox="1"/>
          <p:nvPr/>
        </p:nvSpPr>
        <p:spPr>
          <a:xfrm>
            <a:off x="6968268" y="5709579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Factory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EB704-6FC4-3143-C3A8-85128B154528}"/>
              </a:ext>
            </a:extLst>
          </p:cNvPr>
          <p:cNvSpPr txBox="1"/>
          <p:nvPr/>
        </p:nvSpPr>
        <p:spPr>
          <a:xfrm>
            <a:off x="6720055" y="2643106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Food court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C54F8-8686-ED63-9A09-EC40C65A9568}"/>
              </a:ext>
            </a:extLst>
          </p:cNvPr>
          <p:cNvSpPr txBox="1"/>
          <p:nvPr/>
        </p:nvSpPr>
        <p:spPr>
          <a:xfrm>
            <a:off x="5416987" y="5704158"/>
            <a:ext cx="61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Gym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B4EBA-7A37-BC08-B38C-131A1DD8B324}"/>
              </a:ext>
            </a:extLst>
          </p:cNvPr>
          <p:cNvSpPr txBox="1"/>
          <p:nvPr/>
        </p:nvSpPr>
        <p:spPr>
          <a:xfrm>
            <a:off x="3848256" y="26751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School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FF44E-C5FA-F1F9-907D-1FB43E8E7661}"/>
              </a:ext>
            </a:extLst>
          </p:cNvPr>
          <p:cNvSpPr txBox="1"/>
          <p:nvPr/>
        </p:nvSpPr>
        <p:spPr>
          <a:xfrm>
            <a:off x="8140091" y="2701766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Amusement Park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A190C-7FEF-6CF7-C845-D2C8E044D538}"/>
              </a:ext>
            </a:extLst>
          </p:cNvPr>
          <p:cNvSpPr txBox="1"/>
          <p:nvPr/>
        </p:nvSpPr>
        <p:spPr>
          <a:xfrm>
            <a:off x="5109309" y="2682385"/>
            <a:ext cx="144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Supermarket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4F86C-82B8-71E7-AD4B-DFADD2D2A177}"/>
              </a:ext>
            </a:extLst>
          </p:cNvPr>
          <p:cNvSpPr txBox="1"/>
          <p:nvPr/>
        </p:nvSpPr>
        <p:spPr>
          <a:xfrm>
            <a:off x="5278232" y="417561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Cinema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4D841-83D5-FF00-4CBF-BF659CBBB13A}"/>
              </a:ext>
            </a:extLst>
          </p:cNvPr>
          <p:cNvSpPr txBox="1"/>
          <p:nvPr/>
        </p:nvSpPr>
        <p:spPr>
          <a:xfrm>
            <a:off x="6660758" y="419182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Coffe shop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38640-F32E-890A-E48C-C29F37491964}"/>
              </a:ext>
            </a:extLst>
          </p:cNvPr>
          <p:cNvSpPr txBox="1"/>
          <p:nvPr/>
        </p:nvSpPr>
        <p:spPr>
          <a:xfrm>
            <a:off x="5279460" y="120764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Museme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96BDC-E3AC-C659-FD70-441534E603E1}"/>
              </a:ext>
            </a:extLst>
          </p:cNvPr>
          <p:cNvSpPr txBox="1"/>
          <p:nvPr/>
        </p:nvSpPr>
        <p:spPr>
          <a:xfrm>
            <a:off x="3619561" y="4232869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Hospital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030692-B865-1A1F-7ADC-699952B1DC90}"/>
              </a:ext>
            </a:extLst>
          </p:cNvPr>
          <p:cNvSpPr txBox="1"/>
          <p:nvPr/>
        </p:nvSpPr>
        <p:spPr>
          <a:xfrm>
            <a:off x="4108021" y="905403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23305-85D8-F9E2-086B-EB7922B1030A}"/>
              </a:ext>
            </a:extLst>
          </p:cNvPr>
          <p:cNvSpPr txBox="1"/>
          <p:nvPr/>
        </p:nvSpPr>
        <p:spPr>
          <a:xfrm>
            <a:off x="5519392" y="901921"/>
            <a:ext cx="41870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BC6C9B-4552-17FD-169D-D8F3E44D04B8}"/>
              </a:ext>
            </a:extLst>
          </p:cNvPr>
          <p:cNvSpPr txBox="1"/>
          <p:nvPr/>
        </p:nvSpPr>
        <p:spPr>
          <a:xfrm>
            <a:off x="8592421" y="2419100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910D2-93CC-594F-174D-DB83BFB8862A}"/>
              </a:ext>
            </a:extLst>
          </p:cNvPr>
          <p:cNvSpPr txBox="1"/>
          <p:nvPr/>
        </p:nvSpPr>
        <p:spPr>
          <a:xfrm>
            <a:off x="8567398" y="3922629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C7D3E-B9B8-3911-9507-EE4C9A4C2067}"/>
              </a:ext>
            </a:extLst>
          </p:cNvPr>
          <p:cNvSpPr txBox="1"/>
          <p:nvPr/>
        </p:nvSpPr>
        <p:spPr>
          <a:xfrm>
            <a:off x="7123010" y="5412511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2CE1CA-ACB2-6856-8DAA-997EDFCABE1B}"/>
              </a:ext>
            </a:extLst>
          </p:cNvPr>
          <p:cNvSpPr txBox="1"/>
          <p:nvPr/>
        </p:nvSpPr>
        <p:spPr>
          <a:xfrm>
            <a:off x="4110293" y="2408933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C81237-6074-3CA5-E698-25C0A89B7554}"/>
              </a:ext>
            </a:extLst>
          </p:cNvPr>
          <p:cNvSpPr txBox="1"/>
          <p:nvPr/>
        </p:nvSpPr>
        <p:spPr>
          <a:xfrm>
            <a:off x="2597663" y="2438503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1C9D6-615E-A396-C0A9-69122680A94D}"/>
              </a:ext>
            </a:extLst>
          </p:cNvPr>
          <p:cNvSpPr txBox="1"/>
          <p:nvPr/>
        </p:nvSpPr>
        <p:spPr>
          <a:xfrm>
            <a:off x="5586531" y="2411205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3E143-5D77-6356-1B78-8C2BED425D9B}"/>
              </a:ext>
            </a:extLst>
          </p:cNvPr>
          <p:cNvSpPr txBox="1"/>
          <p:nvPr/>
        </p:nvSpPr>
        <p:spPr>
          <a:xfrm>
            <a:off x="7107089" y="2407726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FF9C8-2358-E9A9-E99C-D312F0B0BC1E}"/>
              </a:ext>
            </a:extLst>
          </p:cNvPr>
          <p:cNvSpPr txBox="1"/>
          <p:nvPr/>
        </p:nvSpPr>
        <p:spPr>
          <a:xfrm>
            <a:off x="4153511" y="3939759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42513-EEDA-8FC4-031F-1A7F4C9E1C78}"/>
              </a:ext>
            </a:extLst>
          </p:cNvPr>
          <p:cNvSpPr txBox="1"/>
          <p:nvPr/>
        </p:nvSpPr>
        <p:spPr>
          <a:xfrm>
            <a:off x="5629747" y="3914737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E2D18-EB3C-4CDF-80DC-E3B24ADECF4F}"/>
              </a:ext>
            </a:extLst>
          </p:cNvPr>
          <p:cNvSpPr txBox="1"/>
          <p:nvPr/>
        </p:nvSpPr>
        <p:spPr>
          <a:xfrm>
            <a:off x="7082067" y="3938552"/>
            <a:ext cx="41870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824A3-181A-1833-8EC9-A4E3F101700F}"/>
              </a:ext>
            </a:extLst>
          </p:cNvPr>
          <p:cNvSpPr txBox="1"/>
          <p:nvPr/>
        </p:nvSpPr>
        <p:spPr>
          <a:xfrm>
            <a:off x="5577429" y="5404621"/>
            <a:ext cx="41870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8496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188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Liu</dc:creator>
  <cp:lastModifiedBy>Qi Liu</cp:lastModifiedBy>
  <cp:revision>96</cp:revision>
  <dcterms:created xsi:type="dcterms:W3CDTF">2025-03-25T05:17:51Z</dcterms:created>
  <dcterms:modified xsi:type="dcterms:W3CDTF">2025-03-27T07:50:20Z</dcterms:modified>
</cp:coreProperties>
</file>