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8"/>
  </p:notesMasterIdLst>
  <p:handoutMasterIdLst>
    <p:handoutMasterId r:id="rId9"/>
  </p:handoutMasterIdLst>
  <p:sldIdLst>
    <p:sldId id="339" r:id="rId2"/>
    <p:sldId id="340" r:id="rId3"/>
    <p:sldId id="341" r:id="rId4"/>
    <p:sldId id="342" r:id="rId5"/>
    <p:sldId id="343" r:id="rId6"/>
    <p:sldId id="344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4F5FEC1-A770-4990-B8B8-9C5793BE3E73}">
          <p14:sldIdLst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Content" id="{FA8D69D6-E23A-42CA-AB5E-C10830FE9030}">
          <p14:sldIdLst/>
        </p14:section>
        <p14:section name="Last Slide" id="{52D17E61-40D8-4215-9E02-C7C5A168D3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33A"/>
    <a:srgbClr val="0086A9"/>
    <a:srgbClr val="00C4DF"/>
    <a:srgbClr val="CCECFF"/>
    <a:srgbClr val="106470"/>
    <a:srgbClr val="24B6CE"/>
    <a:srgbClr val="0086AC"/>
    <a:srgbClr val="018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0A392-C3A9-8F6E-7D00-914FF85D5E62}" v="554" dt="2021-04-16T10:27:54.197"/>
    <p1510:client id="{816289C5-A39A-70AD-48B9-F4C0C32A7035}" v="28" dt="2021-04-16T10:45:47.336"/>
    <p1510:client id="{8466C6A2-F52C-D099-BA65-3D668ED15CCF}" v="46" dt="2021-04-19T12:59:54.913"/>
    <p1510:client id="{B7FE2118-83D6-9C71-EEBE-A918DBAC3CE3}" v="4" dt="2021-04-19T10:17:57.975"/>
    <p1510:client id="{C20F6528-543C-D539-A34E-E280DFB5D328}" v="219" dt="2021-04-19T09:02:56.626"/>
    <p1510:client id="{E130589C-46C8-6A0B-E3FD-65F05115C50C}" v="934" dt="2021-04-16T11:15:30.485"/>
    <p1510:client id="{E3A49620-55BB-3B3A-3E53-5E4D8B07BA33}" v="1" dt="2021-04-19T08:49:09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, Matt" userId="S::m.b.johns@exeter.ac.uk::5f0636a4-561b-40fb-8e80-9b77c791b8f4" providerId="AD" clId="Web-{8466C6A2-F52C-D099-BA65-3D668ED15CCF}"/>
    <pc:docChg chg="modSld">
      <pc:chgData name="Johns, Matt" userId="S::m.b.johns@exeter.ac.uk::5f0636a4-561b-40fb-8e80-9b77c791b8f4" providerId="AD" clId="Web-{8466C6A2-F52C-D099-BA65-3D668ED15CCF}" dt="2021-04-19T12:59:54.913" v="22" actId="20577"/>
      <pc:docMkLst>
        <pc:docMk/>
      </pc:docMkLst>
      <pc:sldChg chg="modSp">
        <pc:chgData name="Johns, Matt" userId="S::m.b.johns@exeter.ac.uk::5f0636a4-561b-40fb-8e80-9b77c791b8f4" providerId="AD" clId="Web-{8466C6A2-F52C-D099-BA65-3D668ED15CCF}" dt="2021-04-19T12:59:54.913" v="22" actId="20577"/>
        <pc:sldMkLst>
          <pc:docMk/>
          <pc:sldMk cId="1358243435" sldId="306"/>
        </pc:sldMkLst>
        <pc:spChg chg="mod">
          <ac:chgData name="Johns, Matt" userId="S::m.b.johns@exeter.ac.uk::5f0636a4-561b-40fb-8e80-9b77c791b8f4" providerId="AD" clId="Web-{8466C6A2-F52C-D099-BA65-3D668ED15CCF}" dt="2021-04-19T12:59:54.913" v="22" actId="20577"/>
          <ac:spMkLst>
            <pc:docMk/>
            <pc:sldMk cId="1358243435" sldId="306"/>
            <ac:spMk id="3" creationId="{00000000-0000-0000-0000-000000000000}"/>
          </ac:spMkLst>
        </pc:spChg>
      </pc:sldChg>
    </pc:docChg>
  </pc:docChgLst>
  <pc:docChgLst>
    <pc:chgData name="Oluwasuji, Ola" userId="S::o.oluwasuji@exeter.ac.uk::e879ec14-bd11-4743-a8ee-c3094b2b94db" providerId="AD" clId="Web-{2260A392-C3A9-8F6E-7D00-914FF85D5E62}"/>
    <pc:docChg chg="addSld modSld modSection">
      <pc:chgData name="Oluwasuji, Ola" userId="S::o.oluwasuji@exeter.ac.uk::e879ec14-bd11-4743-a8ee-c3094b2b94db" providerId="AD" clId="Web-{2260A392-C3A9-8F6E-7D00-914FF85D5E62}" dt="2021-04-16T10:27:54.197" v="277" actId="20577"/>
      <pc:docMkLst>
        <pc:docMk/>
      </pc:docMkLst>
      <pc:sldChg chg="modSp new">
        <pc:chgData name="Oluwasuji, Ola" userId="S::o.oluwasuji@exeter.ac.uk::e879ec14-bd11-4743-a8ee-c3094b2b94db" providerId="AD" clId="Web-{2260A392-C3A9-8F6E-7D00-914FF85D5E62}" dt="2021-04-16T10:16:17.935" v="237" actId="20577"/>
        <pc:sldMkLst>
          <pc:docMk/>
          <pc:sldMk cId="2504631575" sldId="330"/>
        </pc:sldMkLst>
        <pc:spChg chg="mod">
          <ac:chgData name="Oluwasuji, Ola" userId="S::o.oluwasuji@exeter.ac.uk::e879ec14-bd11-4743-a8ee-c3094b2b94db" providerId="AD" clId="Web-{2260A392-C3A9-8F6E-7D00-914FF85D5E62}" dt="2021-04-15T12:28:15.578" v="3" actId="20577"/>
          <ac:spMkLst>
            <pc:docMk/>
            <pc:sldMk cId="2504631575" sldId="330"/>
            <ac:spMk id="2" creationId="{6A38B483-4E28-4E05-8A45-1B60408B82D4}"/>
          </ac:spMkLst>
        </pc:spChg>
        <pc:spChg chg="mod">
          <ac:chgData name="Oluwasuji, Ola" userId="S::o.oluwasuji@exeter.ac.uk::e879ec14-bd11-4743-a8ee-c3094b2b94db" providerId="AD" clId="Web-{2260A392-C3A9-8F6E-7D00-914FF85D5E62}" dt="2021-04-16T10:16:17.935" v="237" actId="20577"/>
          <ac:spMkLst>
            <pc:docMk/>
            <pc:sldMk cId="2504631575" sldId="330"/>
            <ac:spMk id="3" creationId="{3C590716-AACE-419F-877D-93A121A195DD}"/>
          </ac:spMkLst>
        </pc:spChg>
      </pc:sldChg>
      <pc:sldChg chg="modSp add replId">
        <pc:chgData name="Oluwasuji, Ola" userId="S::o.oluwasuji@exeter.ac.uk::e879ec14-bd11-4743-a8ee-c3094b2b94db" providerId="AD" clId="Web-{2260A392-C3A9-8F6E-7D00-914FF85D5E62}" dt="2021-04-15T12:32:29.804" v="94" actId="20577"/>
        <pc:sldMkLst>
          <pc:docMk/>
          <pc:sldMk cId="2383136585" sldId="331"/>
        </pc:sldMkLst>
        <pc:spChg chg="mod">
          <ac:chgData name="Oluwasuji, Ola" userId="S::o.oluwasuji@exeter.ac.uk::e879ec14-bd11-4743-a8ee-c3094b2b94db" providerId="AD" clId="Web-{2260A392-C3A9-8F6E-7D00-914FF85D5E62}" dt="2021-04-15T12:31:23.489" v="76" actId="20577"/>
          <ac:spMkLst>
            <pc:docMk/>
            <pc:sldMk cId="2383136585" sldId="331"/>
            <ac:spMk id="2" creationId="{6A38B483-4E28-4E05-8A45-1B60408B82D4}"/>
          </ac:spMkLst>
        </pc:spChg>
        <pc:spChg chg="mod">
          <ac:chgData name="Oluwasuji, Ola" userId="S::o.oluwasuji@exeter.ac.uk::e879ec14-bd11-4743-a8ee-c3094b2b94db" providerId="AD" clId="Web-{2260A392-C3A9-8F6E-7D00-914FF85D5E62}" dt="2021-04-15T12:32:29.804" v="94" actId="20577"/>
          <ac:spMkLst>
            <pc:docMk/>
            <pc:sldMk cId="2383136585" sldId="331"/>
            <ac:spMk id="3" creationId="{3C590716-AACE-419F-877D-93A121A195DD}"/>
          </ac:spMkLst>
        </pc:spChg>
      </pc:sldChg>
      <pc:sldChg chg="modSp add replId">
        <pc:chgData name="Oluwasuji, Ola" userId="S::o.oluwasuji@exeter.ac.uk::e879ec14-bd11-4743-a8ee-c3094b2b94db" providerId="AD" clId="Web-{2260A392-C3A9-8F6E-7D00-914FF85D5E62}" dt="2021-04-15T13:09:08.952" v="232" actId="20577"/>
        <pc:sldMkLst>
          <pc:docMk/>
          <pc:sldMk cId="102186901" sldId="332"/>
        </pc:sldMkLst>
        <pc:spChg chg="mod">
          <ac:chgData name="Oluwasuji, Ola" userId="S::o.oluwasuji@exeter.ac.uk::e879ec14-bd11-4743-a8ee-c3094b2b94db" providerId="AD" clId="Web-{2260A392-C3A9-8F6E-7D00-914FF85D5E62}" dt="2021-04-15T12:32:01.068" v="84" actId="20577"/>
          <ac:spMkLst>
            <pc:docMk/>
            <pc:sldMk cId="102186901" sldId="332"/>
            <ac:spMk id="2" creationId="{6A38B483-4E28-4E05-8A45-1B60408B82D4}"/>
          </ac:spMkLst>
        </pc:spChg>
        <pc:spChg chg="mod">
          <ac:chgData name="Oluwasuji, Ola" userId="S::o.oluwasuji@exeter.ac.uk::e879ec14-bd11-4743-a8ee-c3094b2b94db" providerId="AD" clId="Web-{2260A392-C3A9-8F6E-7D00-914FF85D5E62}" dt="2021-04-15T13:09:08.952" v="232" actId="20577"/>
          <ac:spMkLst>
            <pc:docMk/>
            <pc:sldMk cId="102186901" sldId="332"/>
            <ac:spMk id="3" creationId="{3C590716-AACE-419F-877D-93A121A195DD}"/>
          </ac:spMkLst>
        </pc:spChg>
      </pc:sldChg>
      <pc:sldChg chg="modSp add replId">
        <pc:chgData name="Oluwasuji, Ola" userId="S::o.oluwasuji@exeter.ac.uk::e879ec14-bd11-4743-a8ee-c3094b2b94db" providerId="AD" clId="Web-{2260A392-C3A9-8F6E-7D00-914FF85D5E62}" dt="2021-04-15T12:40:50.332" v="198" actId="20577"/>
        <pc:sldMkLst>
          <pc:docMk/>
          <pc:sldMk cId="2683238525" sldId="333"/>
        </pc:sldMkLst>
        <pc:spChg chg="mod">
          <ac:chgData name="Oluwasuji, Ola" userId="S::o.oluwasuji@exeter.ac.uk::e879ec14-bd11-4743-a8ee-c3094b2b94db" providerId="AD" clId="Web-{2260A392-C3A9-8F6E-7D00-914FF85D5E62}" dt="2021-04-15T12:37:52.124" v="146" actId="20577"/>
          <ac:spMkLst>
            <pc:docMk/>
            <pc:sldMk cId="2683238525" sldId="333"/>
            <ac:spMk id="2" creationId="{6A38B483-4E28-4E05-8A45-1B60408B82D4}"/>
          </ac:spMkLst>
        </pc:spChg>
        <pc:spChg chg="mod">
          <ac:chgData name="Oluwasuji, Ola" userId="S::o.oluwasuji@exeter.ac.uk::e879ec14-bd11-4743-a8ee-c3094b2b94db" providerId="AD" clId="Web-{2260A392-C3A9-8F6E-7D00-914FF85D5E62}" dt="2021-04-15T12:40:50.332" v="198" actId="20577"/>
          <ac:spMkLst>
            <pc:docMk/>
            <pc:sldMk cId="2683238525" sldId="333"/>
            <ac:spMk id="3" creationId="{3C590716-AACE-419F-877D-93A121A195DD}"/>
          </ac:spMkLst>
        </pc:spChg>
      </pc:sldChg>
      <pc:sldChg chg="modSp add replId">
        <pc:chgData name="Oluwasuji, Ola" userId="S::o.oluwasuji@exeter.ac.uk::e879ec14-bd11-4743-a8ee-c3094b2b94db" providerId="AD" clId="Web-{2260A392-C3A9-8F6E-7D00-914FF85D5E62}" dt="2021-04-15T12:47:37.139" v="227" actId="20577"/>
        <pc:sldMkLst>
          <pc:docMk/>
          <pc:sldMk cId="900745911" sldId="334"/>
        </pc:sldMkLst>
        <pc:spChg chg="mod">
          <ac:chgData name="Oluwasuji, Ola" userId="S::o.oluwasuji@exeter.ac.uk::e879ec14-bd11-4743-a8ee-c3094b2b94db" providerId="AD" clId="Web-{2260A392-C3A9-8F6E-7D00-914FF85D5E62}" dt="2021-04-15T12:47:06.091" v="202" actId="20577"/>
          <ac:spMkLst>
            <pc:docMk/>
            <pc:sldMk cId="900745911" sldId="334"/>
            <ac:spMk id="2" creationId="{6A38B483-4E28-4E05-8A45-1B60408B82D4}"/>
          </ac:spMkLst>
        </pc:spChg>
        <pc:spChg chg="mod">
          <ac:chgData name="Oluwasuji, Ola" userId="S::o.oluwasuji@exeter.ac.uk::e879ec14-bd11-4743-a8ee-c3094b2b94db" providerId="AD" clId="Web-{2260A392-C3A9-8F6E-7D00-914FF85D5E62}" dt="2021-04-15T12:47:37.139" v="227" actId="20577"/>
          <ac:spMkLst>
            <pc:docMk/>
            <pc:sldMk cId="900745911" sldId="334"/>
            <ac:spMk id="3" creationId="{3C590716-AACE-419F-877D-93A121A195DD}"/>
          </ac:spMkLst>
        </pc:spChg>
      </pc:sldChg>
      <pc:sldChg chg="modSp add replId">
        <pc:chgData name="Oluwasuji, Ola" userId="S::o.oluwasuji@exeter.ac.uk::e879ec14-bd11-4743-a8ee-c3094b2b94db" providerId="AD" clId="Web-{2260A392-C3A9-8F6E-7D00-914FF85D5E62}" dt="2021-04-16T10:27:54.197" v="277" actId="20577"/>
        <pc:sldMkLst>
          <pc:docMk/>
          <pc:sldMk cId="3550336198" sldId="335"/>
        </pc:sldMkLst>
        <pc:spChg chg="mod">
          <ac:chgData name="Oluwasuji, Ola" userId="S::o.oluwasuji@exeter.ac.uk::e879ec14-bd11-4743-a8ee-c3094b2b94db" providerId="AD" clId="Web-{2260A392-C3A9-8F6E-7D00-914FF85D5E62}" dt="2021-04-16T10:16:34.513" v="243" actId="20577"/>
          <ac:spMkLst>
            <pc:docMk/>
            <pc:sldMk cId="3550336198" sldId="335"/>
            <ac:spMk id="2" creationId="{6A38B483-4E28-4E05-8A45-1B60408B82D4}"/>
          </ac:spMkLst>
        </pc:spChg>
        <pc:spChg chg="mod">
          <ac:chgData name="Oluwasuji, Ola" userId="S::o.oluwasuji@exeter.ac.uk::e879ec14-bd11-4743-a8ee-c3094b2b94db" providerId="AD" clId="Web-{2260A392-C3A9-8F6E-7D00-914FF85D5E62}" dt="2021-04-16T10:27:54.197" v="277" actId="20577"/>
          <ac:spMkLst>
            <pc:docMk/>
            <pc:sldMk cId="3550336198" sldId="335"/>
            <ac:spMk id="3" creationId="{3C590716-AACE-419F-877D-93A121A195DD}"/>
          </ac:spMkLst>
        </pc:spChg>
      </pc:sldChg>
    </pc:docChg>
  </pc:docChgLst>
  <pc:docChgLst>
    <pc:chgData name="Johns, Matt" userId="S::m.b.johns@exeter.ac.uk::5f0636a4-561b-40fb-8e80-9b77c791b8f4" providerId="AD" clId="Web-{E130589C-46C8-6A0B-E3FD-65F05115C50C}"/>
    <pc:docChg chg="addSld delSld modSld sldOrd modSection">
      <pc:chgData name="Johns, Matt" userId="S::m.b.johns@exeter.ac.uk::5f0636a4-561b-40fb-8e80-9b77c791b8f4" providerId="AD" clId="Web-{E130589C-46C8-6A0B-E3FD-65F05115C50C}" dt="2021-04-16T11:15:30.485" v="482" actId="14100"/>
      <pc:docMkLst>
        <pc:docMk/>
      </pc:docMkLst>
      <pc:sldChg chg="modSp">
        <pc:chgData name="Johns, Matt" userId="S::m.b.johns@exeter.ac.uk::5f0636a4-561b-40fb-8e80-9b77c791b8f4" providerId="AD" clId="Web-{E130589C-46C8-6A0B-E3FD-65F05115C50C}" dt="2021-04-16T11:15:30.485" v="482" actId="14100"/>
        <pc:sldMkLst>
          <pc:docMk/>
          <pc:sldMk cId="1358243435" sldId="306"/>
        </pc:sldMkLst>
        <pc:spChg chg="mod">
          <ac:chgData name="Johns, Matt" userId="S::m.b.johns@exeter.ac.uk::5f0636a4-561b-40fb-8e80-9b77c791b8f4" providerId="AD" clId="Web-{E130589C-46C8-6A0B-E3FD-65F05115C50C}" dt="2021-04-16T11:15:30.485" v="482" actId="14100"/>
          <ac:spMkLst>
            <pc:docMk/>
            <pc:sldMk cId="1358243435" sldId="306"/>
            <ac:spMk id="3" creationId="{00000000-0000-0000-0000-000000000000}"/>
          </ac:spMkLst>
        </pc:spChg>
      </pc:sldChg>
      <pc:sldChg chg="del">
        <pc:chgData name="Johns, Matt" userId="S::m.b.johns@exeter.ac.uk::5f0636a4-561b-40fb-8e80-9b77c791b8f4" providerId="AD" clId="Web-{E130589C-46C8-6A0B-E3FD-65F05115C50C}" dt="2021-04-16T10:45:28.576" v="116"/>
        <pc:sldMkLst>
          <pc:docMk/>
          <pc:sldMk cId="4119871476" sldId="311"/>
        </pc:sldMkLst>
      </pc:sldChg>
      <pc:sldChg chg="del">
        <pc:chgData name="Johns, Matt" userId="S::m.b.johns@exeter.ac.uk::5f0636a4-561b-40fb-8e80-9b77c791b8f4" providerId="AD" clId="Web-{E130589C-46C8-6A0B-E3FD-65F05115C50C}" dt="2021-04-16T10:45:01.388" v="113"/>
        <pc:sldMkLst>
          <pc:docMk/>
          <pc:sldMk cId="2133172567" sldId="320"/>
        </pc:sldMkLst>
      </pc:sldChg>
      <pc:sldChg chg="addSp delSp modSp">
        <pc:chgData name="Johns, Matt" userId="S::m.b.johns@exeter.ac.uk::5f0636a4-561b-40fb-8e80-9b77c791b8f4" providerId="AD" clId="Web-{E130589C-46C8-6A0B-E3FD-65F05115C50C}" dt="2021-04-16T11:10:07.370" v="479" actId="20577"/>
        <pc:sldMkLst>
          <pc:docMk/>
          <pc:sldMk cId="822142448" sldId="325"/>
        </pc:sldMkLst>
        <pc:spChg chg="mod">
          <ac:chgData name="Johns, Matt" userId="S::m.b.johns@exeter.ac.uk::5f0636a4-561b-40fb-8e80-9b77c791b8f4" providerId="AD" clId="Web-{E130589C-46C8-6A0B-E3FD-65F05115C50C}" dt="2021-04-16T11:02:12.470" v="349" actId="20577"/>
          <ac:spMkLst>
            <pc:docMk/>
            <pc:sldMk cId="822142448" sldId="325"/>
            <ac:spMk id="2" creationId="{00000000-0000-0000-0000-000000000000}"/>
          </ac:spMkLst>
        </pc:spChg>
        <pc:spChg chg="mod">
          <ac:chgData name="Johns, Matt" userId="S::m.b.johns@exeter.ac.uk::5f0636a4-561b-40fb-8e80-9b77c791b8f4" providerId="AD" clId="Web-{E130589C-46C8-6A0B-E3FD-65F05115C50C}" dt="2021-04-16T11:10:07.370" v="479" actId="20577"/>
          <ac:spMkLst>
            <pc:docMk/>
            <pc:sldMk cId="822142448" sldId="325"/>
            <ac:spMk id="3" creationId="{00000000-0000-0000-0000-000000000000}"/>
          </ac:spMkLst>
        </pc:spChg>
        <pc:picChg chg="add mod">
          <ac:chgData name="Johns, Matt" userId="S::m.b.johns@exeter.ac.uk::5f0636a4-561b-40fb-8e80-9b77c791b8f4" providerId="AD" clId="Web-{E130589C-46C8-6A0B-E3FD-65F05115C50C}" dt="2021-04-16T11:09:43.401" v="474" actId="1076"/>
          <ac:picMkLst>
            <pc:docMk/>
            <pc:sldMk cId="822142448" sldId="325"/>
            <ac:picMk id="4" creationId="{212C5A87-3BA4-4CB4-971A-61D3E81192C1}"/>
          </ac:picMkLst>
        </pc:picChg>
        <pc:picChg chg="mod">
          <ac:chgData name="Johns, Matt" userId="S::m.b.johns@exeter.ac.uk::5f0636a4-561b-40fb-8e80-9b77c791b8f4" providerId="AD" clId="Web-{E130589C-46C8-6A0B-E3FD-65F05115C50C}" dt="2021-04-16T11:09:45.729" v="475" actId="1076"/>
          <ac:picMkLst>
            <pc:docMk/>
            <pc:sldMk cId="822142448" sldId="325"/>
            <ac:picMk id="6" creationId="{C9E5EBBB-7866-4C43-AA86-9AD9F66D80A9}"/>
          </ac:picMkLst>
        </pc:picChg>
        <pc:picChg chg="mod">
          <ac:chgData name="Johns, Matt" userId="S::m.b.johns@exeter.ac.uk::5f0636a4-561b-40fb-8e80-9b77c791b8f4" providerId="AD" clId="Web-{E130589C-46C8-6A0B-E3FD-65F05115C50C}" dt="2021-04-16T11:09:33.963" v="471" actId="1076"/>
          <ac:picMkLst>
            <pc:docMk/>
            <pc:sldMk cId="822142448" sldId="325"/>
            <ac:picMk id="8" creationId="{FD50F6B6-4125-4236-818F-E0C82894553F}"/>
          </ac:picMkLst>
        </pc:picChg>
        <pc:picChg chg="del">
          <ac:chgData name="Johns, Matt" userId="S::m.b.johns@exeter.ac.uk::5f0636a4-561b-40fb-8e80-9b77c791b8f4" providerId="AD" clId="Web-{E130589C-46C8-6A0B-E3FD-65F05115C50C}" dt="2021-04-16T11:04:56.708" v="453"/>
          <ac:picMkLst>
            <pc:docMk/>
            <pc:sldMk cId="822142448" sldId="325"/>
            <ac:picMk id="9" creationId="{A85C74F9-DDBC-4B59-A2C6-5657F7A8F0F7}"/>
          </ac:picMkLst>
        </pc:picChg>
      </pc:sldChg>
      <pc:sldChg chg="del">
        <pc:chgData name="Johns, Matt" userId="S::m.b.johns@exeter.ac.uk::5f0636a4-561b-40fb-8e80-9b77c791b8f4" providerId="AD" clId="Web-{E130589C-46C8-6A0B-E3FD-65F05115C50C}" dt="2021-04-16T10:45:04.825" v="114"/>
        <pc:sldMkLst>
          <pc:docMk/>
          <pc:sldMk cId="3357244469" sldId="326"/>
        </pc:sldMkLst>
      </pc:sldChg>
      <pc:sldChg chg="modSp ord">
        <pc:chgData name="Johns, Matt" userId="S::m.b.johns@exeter.ac.uk::5f0636a4-561b-40fb-8e80-9b77c791b8f4" providerId="AD" clId="Web-{E130589C-46C8-6A0B-E3FD-65F05115C50C}" dt="2021-04-16T11:09:04.415" v="466" actId="1076"/>
        <pc:sldMkLst>
          <pc:docMk/>
          <pc:sldMk cId="792306614" sldId="327"/>
        </pc:sldMkLst>
        <pc:spChg chg="mod">
          <ac:chgData name="Johns, Matt" userId="S::m.b.johns@exeter.ac.uk::5f0636a4-561b-40fb-8e80-9b77c791b8f4" providerId="AD" clId="Web-{E130589C-46C8-6A0B-E3FD-65F05115C50C}" dt="2021-04-16T11:09:04.415" v="466" actId="1076"/>
          <ac:spMkLst>
            <pc:docMk/>
            <pc:sldMk cId="792306614" sldId="327"/>
            <ac:spMk id="2" creationId="{00000000-0000-0000-0000-000000000000}"/>
          </ac:spMkLst>
        </pc:spChg>
      </pc:sldChg>
      <pc:sldChg chg="modSp del">
        <pc:chgData name="Johns, Matt" userId="S::m.b.johns@exeter.ac.uk::5f0636a4-561b-40fb-8e80-9b77c791b8f4" providerId="AD" clId="Web-{E130589C-46C8-6A0B-E3FD-65F05115C50C}" dt="2021-04-16T11:08:42.040" v="464"/>
        <pc:sldMkLst>
          <pc:docMk/>
          <pc:sldMk cId="1216543513" sldId="328"/>
        </pc:sldMkLst>
        <pc:spChg chg="mod">
          <ac:chgData name="Johns, Matt" userId="S::m.b.johns@exeter.ac.uk::5f0636a4-561b-40fb-8e80-9b77c791b8f4" providerId="AD" clId="Web-{E130589C-46C8-6A0B-E3FD-65F05115C50C}" dt="2021-04-16T10:37:18.410" v="33" actId="20577"/>
          <ac:spMkLst>
            <pc:docMk/>
            <pc:sldMk cId="1216543513" sldId="328"/>
            <ac:spMk id="3" creationId="{00000000-0000-0000-0000-000000000000}"/>
          </ac:spMkLst>
        </pc:spChg>
      </pc:sldChg>
      <pc:sldChg chg="addSp delSp modSp add replId">
        <pc:chgData name="Johns, Matt" userId="S::m.b.johns@exeter.ac.uk::5f0636a4-561b-40fb-8e80-9b77c791b8f4" providerId="AD" clId="Web-{E130589C-46C8-6A0B-E3FD-65F05115C50C}" dt="2021-04-16T11:01:19.078" v="341" actId="1076"/>
        <pc:sldMkLst>
          <pc:docMk/>
          <pc:sldMk cId="2896729748" sldId="336"/>
        </pc:sldMkLst>
        <pc:spChg chg="mod">
          <ac:chgData name="Johns, Matt" userId="S::m.b.johns@exeter.ac.uk::5f0636a4-561b-40fb-8e80-9b77c791b8f4" providerId="AD" clId="Web-{E130589C-46C8-6A0B-E3FD-65F05115C50C}" dt="2021-04-16T11:01:19.078" v="341" actId="1076"/>
          <ac:spMkLst>
            <pc:docMk/>
            <pc:sldMk cId="2896729748" sldId="336"/>
            <ac:spMk id="2" creationId="{00000000-0000-0000-0000-000000000000}"/>
          </ac:spMkLst>
        </pc:spChg>
        <pc:spChg chg="del">
          <ac:chgData name="Johns, Matt" userId="S::m.b.johns@exeter.ac.uk::5f0636a4-561b-40fb-8e80-9b77c791b8f4" providerId="AD" clId="Web-{E130589C-46C8-6A0B-E3FD-65F05115C50C}" dt="2021-04-16T10:38:18.849" v="69"/>
          <ac:spMkLst>
            <pc:docMk/>
            <pc:sldMk cId="2896729748" sldId="336"/>
            <ac:spMk id="3" creationId="{00000000-0000-0000-0000-000000000000}"/>
          </ac:spMkLst>
        </pc:spChg>
        <pc:spChg chg="add del mod">
          <ac:chgData name="Johns, Matt" userId="S::m.b.johns@exeter.ac.uk::5f0636a4-561b-40fb-8e80-9b77c791b8f4" providerId="AD" clId="Web-{E130589C-46C8-6A0B-E3FD-65F05115C50C}" dt="2021-04-16T10:38:22.943" v="70"/>
          <ac:spMkLst>
            <pc:docMk/>
            <pc:sldMk cId="2896729748" sldId="336"/>
            <ac:spMk id="6" creationId="{2DB75841-837C-4707-B49A-16F7C0EEE115}"/>
          </ac:spMkLst>
        </pc:spChg>
        <pc:picChg chg="del">
          <ac:chgData name="Johns, Matt" userId="S::m.b.johns@exeter.ac.uk::5f0636a4-561b-40fb-8e80-9b77c791b8f4" providerId="AD" clId="Web-{E130589C-46C8-6A0B-E3FD-65F05115C50C}" dt="2021-04-16T10:37:24.051" v="35"/>
          <ac:picMkLst>
            <pc:docMk/>
            <pc:sldMk cId="2896729748" sldId="336"/>
            <ac:picMk id="5" creationId="{EC5C4312-7C4E-42D7-86DF-E1083826A82E}"/>
          </ac:picMkLst>
        </pc:picChg>
        <pc:picChg chg="del">
          <ac:chgData name="Johns, Matt" userId="S::m.b.johns@exeter.ac.uk::5f0636a4-561b-40fb-8e80-9b77c791b8f4" providerId="AD" clId="Web-{E130589C-46C8-6A0B-E3FD-65F05115C50C}" dt="2021-04-16T10:37:24.598" v="36"/>
          <ac:picMkLst>
            <pc:docMk/>
            <pc:sldMk cId="2896729748" sldId="336"/>
            <ac:picMk id="10" creationId="{A9D83C58-6E5D-4420-B13E-876D75230DDE}"/>
          </ac:picMkLst>
        </pc:picChg>
        <pc:picChg chg="del">
          <ac:chgData name="Johns, Matt" userId="S::m.b.johns@exeter.ac.uk::5f0636a4-561b-40fb-8e80-9b77c791b8f4" providerId="AD" clId="Web-{E130589C-46C8-6A0B-E3FD-65F05115C50C}" dt="2021-04-16T10:37:24.957" v="37"/>
          <ac:picMkLst>
            <pc:docMk/>
            <pc:sldMk cId="2896729748" sldId="336"/>
            <ac:picMk id="11" creationId="{0C7487ED-A801-4FD5-A4B7-A4AAE1B86715}"/>
          </ac:picMkLst>
        </pc:picChg>
      </pc:sldChg>
    </pc:docChg>
  </pc:docChgLst>
  <pc:docChgLst>
    <pc:chgData name="Batlajery, Belfrit Victor" userId="S::b.batlajery@exeter.ac.uk::a05eaa2b-c95b-494d-a1fb-96e58cfb20a4" providerId="AD" clId="Web-{C20F6528-543C-D539-A34E-E280DFB5D328}"/>
    <pc:docChg chg="addSld modSld modSection">
      <pc:chgData name="Batlajery, Belfrit Victor" userId="S::b.batlajery@exeter.ac.uk::a05eaa2b-c95b-494d-a1fb-96e58cfb20a4" providerId="AD" clId="Web-{C20F6528-543C-D539-A34E-E280DFB5D328}" dt="2021-04-19T09:02:56.626" v="154" actId="14100"/>
      <pc:docMkLst>
        <pc:docMk/>
      </pc:docMkLst>
      <pc:sldChg chg="addSp delSp modSp">
        <pc:chgData name="Batlajery, Belfrit Victor" userId="S::b.batlajery@exeter.ac.uk::a05eaa2b-c95b-494d-a1fb-96e58cfb20a4" providerId="AD" clId="Web-{C20F6528-543C-D539-A34E-E280DFB5D328}" dt="2021-04-19T07:14:05.975" v="4"/>
        <pc:sldMkLst>
          <pc:docMk/>
          <pc:sldMk cId="2896729748" sldId="336"/>
        </pc:sldMkLst>
        <pc:spChg chg="add del mod">
          <ac:chgData name="Batlajery, Belfrit Victor" userId="S::b.batlajery@exeter.ac.uk::a05eaa2b-c95b-494d-a1fb-96e58cfb20a4" providerId="AD" clId="Web-{C20F6528-543C-D539-A34E-E280DFB5D328}" dt="2021-04-19T07:14:05.975" v="4"/>
          <ac:spMkLst>
            <pc:docMk/>
            <pc:sldMk cId="2896729748" sldId="336"/>
            <ac:spMk id="3" creationId="{803572A0-F8CD-4A05-A8D1-617746BF4CA3}"/>
          </ac:spMkLst>
        </pc:sp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7:16:51.797" v="37" actId="1076"/>
        <pc:sldMkLst>
          <pc:docMk/>
          <pc:sldMk cId="3419965475" sldId="337"/>
        </pc:sldMkLst>
        <pc:spChg chg="del mod">
          <ac:chgData name="Batlajery, Belfrit Victor" userId="S::b.batlajery@exeter.ac.uk::a05eaa2b-c95b-494d-a1fb-96e58cfb20a4" providerId="AD" clId="Web-{C20F6528-543C-D539-A34E-E280DFB5D328}" dt="2021-04-19T07:14:35.758" v="9"/>
          <ac:spMkLst>
            <pc:docMk/>
            <pc:sldMk cId="3419965475" sldId="337"/>
            <ac:spMk id="2" creationId="{6A38B483-4E28-4E05-8A45-1B60408B82D4}"/>
          </ac:spMkLst>
        </pc:spChg>
        <pc:spChg chg="del">
          <ac:chgData name="Batlajery, Belfrit Victor" userId="S::b.batlajery@exeter.ac.uk::a05eaa2b-c95b-494d-a1fb-96e58cfb20a4" providerId="AD" clId="Web-{C20F6528-543C-D539-A34E-E280DFB5D328}" dt="2021-04-19T07:14:32.617" v="8"/>
          <ac:spMkLst>
            <pc:docMk/>
            <pc:sldMk cId="3419965475" sldId="337"/>
            <ac:spMk id="3" creationId="{3C590716-AACE-419F-877D-93A121A195DD}"/>
          </ac:spMkLst>
        </pc:spChg>
        <pc:spChg chg="add del mod">
          <ac:chgData name="Batlajery, Belfrit Victor" userId="S::b.batlajery@exeter.ac.uk::a05eaa2b-c95b-494d-a1fb-96e58cfb20a4" providerId="AD" clId="Web-{C20F6528-543C-D539-A34E-E280DFB5D328}" dt="2021-04-19T07:14:42.024" v="13"/>
          <ac:spMkLst>
            <pc:docMk/>
            <pc:sldMk cId="3419965475" sldId="337"/>
            <ac:spMk id="5" creationId="{C1E758B8-7CA5-4802-8472-8D1E976738C9}"/>
          </ac:spMkLst>
        </pc:spChg>
        <pc:spChg chg="add del mod">
          <ac:chgData name="Batlajery, Belfrit Victor" userId="S::b.batlajery@exeter.ac.uk::a05eaa2b-c95b-494d-a1fb-96e58cfb20a4" providerId="AD" clId="Web-{C20F6528-543C-D539-A34E-E280DFB5D328}" dt="2021-04-19T07:14:39.790" v="12"/>
          <ac:spMkLst>
            <pc:docMk/>
            <pc:sldMk cId="3419965475" sldId="337"/>
            <ac:spMk id="7" creationId="{54E6BBCE-A120-46C1-AD2F-201B78945C0F}"/>
          </ac:spMkLst>
        </pc:spChg>
        <pc:spChg chg="add mod">
          <ac:chgData name="Batlajery, Belfrit Victor" userId="S::b.batlajery@exeter.ac.uk::a05eaa2b-c95b-494d-a1fb-96e58cfb20a4" providerId="AD" clId="Web-{C20F6528-543C-D539-A34E-E280DFB5D328}" dt="2021-04-19T07:14:50.196" v="16" actId="1076"/>
          <ac:spMkLst>
            <pc:docMk/>
            <pc:sldMk cId="3419965475" sldId="337"/>
            <ac:spMk id="8" creationId="{BBFB1566-CDFF-4624-89F7-1605C69EA67C}"/>
          </ac:spMkLst>
        </pc:spChg>
        <pc:spChg chg="add mod">
          <ac:chgData name="Batlajery, Belfrit Victor" userId="S::b.batlajery@exeter.ac.uk::a05eaa2b-c95b-494d-a1fb-96e58cfb20a4" providerId="AD" clId="Web-{C20F6528-543C-D539-A34E-E280DFB5D328}" dt="2021-04-19T07:16:51.797" v="37" actId="1076"/>
          <ac:spMkLst>
            <pc:docMk/>
            <pc:sldMk cId="3419965475" sldId="337"/>
            <ac:spMk id="11" creationId="{E4539EAF-C608-420A-9A79-7FC36A70C955}"/>
          </ac:spMkLst>
        </pc:spChg>
        <pc:picChg chg="add del mod">
          <ac:chgData name="Batlajery, Belfrit Victor" userId="S::b.batlajery@exeter.ac.uk::a05eaa2b-c95b-494d-a1fb-96e58cfb20a4" providerId="AD" clId="Web-{C20F6528-543C-D539-A34E-E280DFB5D328}" dt="2021-04-19T07:15:03.228" v="18"/>
          <ac:picMkLst>
            <pc:docMk/>
            <pc:sldMk cId="3419965475" sldId="337"/>
            <ac:picMk id="9" creationId="{38CA19AE-861F-49D6-A632-8BC8D0124138}"/>
          </ac:picMkLst>
        </pc:picChg>
      </pc:sldChg>
      <pc:sldChg chg="modSp add replId">
        <pc:chgData name="Batlajery, Belfrit Victor" userId="S::b.batlajery@exeter.ac.uk::a05eaa2b-c95b-494d-a1fb-96e58cfb20a4" providerId="AD" clId="Web-{C20F6528-543C-D539-A34E-E280DFB5D328}" dt="2021-04-19T07:20:20.249" v="101" actId="20577"/>
        <pc:sldMkLst>
          <pc:docMk/>
          <pc:sldMk cId="2349944565" sldId="338"/>
        </pc:sldMkLst>
        <pc:spChg chg="mod">
          <ac:chgData name="Batlajery, Belfrit Victor" userId="S::b.batlajery@exeter.ac.uk::a05eaa2b-c95b-494d-a1fb-96e58cfb20a4" providerId="AD" clId="Web-{C20F6528-543C-D539-A34E-E280DFB5D328}" dt="2021-04-19T07:17:55.365" v="66" actId="20577"/>
          <ac:spMkLst>
            <pc:docMk/>
            <pc:sldMk cId="2349944565" sldId="338"/>
            <ac:spMk id="8" creationId="{BBFB1566-CDFF-4624-89F7-1605C69EA67C}"/>
          </ac:spMkLst>
        </pc:spChg>
        <pc:spChg chg="mod">
          <ac:chgData name="Batlajery, Belfrit Victor" userId="S::b.batlajery@exeter.ac.uk::a05eaa2b-c95b-494d-a1fb-96e58cfb20a4" providerId="AD" clId="Web-{C20F6528-543C-D539-A34E-E280DFB5D328}" dt="2021-04-19T07:20:20.249" v="101" actId="20577"/>
          <ac:spMkLst>
            <pc:docMk/>
            <pc:sldMk cId="2349944565" sldId="338"/>
            <ac:spMk id="11" creationId="{E4539EAF-C608-420A-9A79-7FC36A70C955}"/>
          </ac:spMkLst>
        </pc:sp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7:26:59.179" v="146" actId="14100"/>
        <pc:sldMkLst>
          <pc:docMk/>
          <pc:sldMk cId="1859911248" sldId="339"/>
        </pc:sldMkLst>
        <pc:spChg chg="add del mod">
          <ac:chgData name="Batlajery, Belfrit Victor" userId="S::b.batlajery@exeter.ac.uk::a05eaa2b-c95b-494d-a1fb-96e58cfb20a4" providerId="AD" clId="Web-{C20F6528-543C-D539-A34E-E280DFB5D328}" dt="2021-04-19T07:20:41.906" v="108"/>
          <ac:spMkLst>
            <pc:docMk/>
            <pc:sldMk cId="1859911248" sldId="339"/>
            <ac:spMk id="3" creationId="{F82EB1BA-50B2-4658-AB2B-3A290899CC24}"/>
          </ac:spMkLst>
        </pc:spChg>
        <pc:spChg chg="mod">
          <ac:chgData name="Batlajery, Belfrit Victor" userId="S::b.batlajery@exeter.ac.uk::a05eaa2b-c95b-494d-a1fb-96e58cfb20a4" providerId="AD" clId="Web-{C20F6528-543C-D539-A34E-E280DFB5D328}" dt="2021-04-19T07:20:26.733" v="106" actId="20577"/>
          <ac:spMkLst>
            <pc:docMk/>
            <pc:sldMk cId="1859911248" sldId="339"/>
            <ac:spMk id="8" creationId="{BBFB1566-CDFF-4624-89F7-1605C69EA67C}"/>
          </ac:spMkLst>
        </pc:spChg>
        <pc:spChg chg="del">
          <ac:chgData name="Batlajery, Belfrit Victor" userId="S::b.batlajery@exeter.ac.uk::a05eaa2b-c95b-494d-a1fb-96e58cfb20a4" providerId="AD" clId="Web-{C20F6528-543C-D539-A34E-E280DFB5D328}" dt="2021-04-19T07:20:31.312" v="107"/>
          <ac:spMkLst>
            <pc:docMk/>
            <pc:sldMk cId="1859911248" sldId="339"/>
            <ac:spMk id="11" creationId="{E4539EAF-C608-420A-9A79-7FC36A70C955}"/>
          </ac:spMkLst>
        </pc:spChg>
        <pc:picChg chg="add mod">
          <ac:chgData name="Batlajery, Belfrit Victor" userId="S::b.batlajery@exeter.ac.uk::a05eaa2b-c95b-494d-a1fb-96e58cfb20a4" providerId="AD" clId="Web-{C20F6528-543C-D539-A34E-E280DFB5D328}" dt="2021-04-19T07:26:59.179" v="146" actId="14100"/>
          <ac:picMkLst>
            <pc:docMk/>
            <pc:sldMk cId="1859911248" sldId="339"/>
            <ac:picMk id="4" creationId="{EA4ABE74-1CC9-4617-B4DD-CB36A15C6FD8}"/>
          </ac:picMkLst>
        </pc:pic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9:02:56.626" v="154" actId="14100"/>
        <pc:sldMkLst>
          <pc:docMk/>
          <pc:sldMk cId="1966683301" sldId="340"/>
        </pc:sldMkLst>
        <pc:picChg chg="add del mod">
          <ac:chgData name="Batlajery, Belfrit Victor" userId="S::b.batlajery@exeter.ac.uk::a05eaa2b-c95b-494d-a1fb-96e58cfb20a4" providerId="AD" clId="Web-{C20F6528-543C-D539-A34E-E280DFB5D328}" dt="2021-04-19T09:02:24.234" v="147"/>
          <ac:picMkLst>
            <pc:docMk/>
            <pc:sldMk cId="1966683301" sldId="340"/>
            <ac:picMk id="2" creationId="{4996C39D-42E7-47D0-B5E3-9495AEEABC83}"/>
          </ac:picMkLst>
        </pc:picChg>
        <pc:picChg chg="add mod">
          <ac:chgData name="Batlajery, Belfrit Victor" userId="S::b.batlajery@exeter.ac.uk::a05eaa2b-c95b-494d-a1fb-96e58cfb20a4" providerId="AD" clId="Web-{C20F6528-543C-D539-A34E-E280DFB5D328}" dt="2021-04-19T09:02:56.626" v="154" actId="14100"/>
          <ac:picMkLst>
            <pc:docMk/>
            <pc:sldMk cId="1966683301" sldId="340"/>
            <ac:picMk id="3" creationId="{2FA3CA53-AA0A-47E5-8ECC-6623F23ABCA8}"/>
          </ac:picMkLst>
        </pc:picChg>
        <pc:picChg chg="del">
          <ac:chgData name="Batlajery, Belfrit Victor" userId="S::b.batlajery@exeter.ac.uk::a05eaa2b-c95b-494d-a1fb-96e58cfb20a4" providerId="AD" clId="Web-{C20F6528-543C-D539-A34E-E280DFB5D328}" dt="2021-04-19T07:21:39.738" v="113"/>
          <ac:picMkLst>
            <pc:docMk/>
            <pc:sldMk cId="1966683301" sldId="340"/>
            <ac:picMk id="4" creationId="{EA4ABE74-1CC9-4617-B4DD-CB36A15C6FD8}"/>
          </ac:picMkLst>
        </pc:pic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7:22:43.914" v="125" actId="1076"/>
        <pc:sldMkLst>
          <pc:docMk/>
          <pc:sldMk cId="3605287534" sldId="341"/>
        </pc:sldMkLst>
        <pc:picChg chg="del">
          <ac:chgData name="Batlajery, Belfrit Victor" userId="S::b.batlajery@exeter.ac.uk::a05eaa2b-c95b-494d-a1fb-96e58cfb20a4" providerId="AD" clId="Web-{C20F6528-543C-D539-A34E-E280DFB5D328}" dt="2021-04-19T07:22:23.428" v="119"/>
          <ac:picMkLst>
            <pc:docMk/>
            <pc:sldMk cId="3605287534" sldId="341"/>
            <ac:picMk id="2" creationId="{4996C39D-42E7-47D0-B5E3-9495AEEABC83}"/>
          </ac:picMkLst>
        </pc:picChg>
        <pc:picChg chg="add mod">
          <ac:chgData name="Batlajery, Belfrit Victor" userId="S::b.batlajery@exeter.ac.uk::a05eaa2b-c95b-494d-a1fb-96e58cfb20a4" providerId="AD" clId="Web-{C20F6528-543C-D539-A34E-E280DFB5D328}" dt="2021-04-19T07:22:43.914" v="125" actId="1076"/>
          <ac:picMkLst>
            <pc:docMk/>
            <pc:sldMk cId="3605287534" sldId="341"/>
            <ac:picMk id="3" creationId="{E8F173DC-3F09-4959-B1CA-EDF693FC17EF}"/>
          </ac:picMkLst>
        </pc:pic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7:24:46.515" v="144" actId="1076"/>
        <pc:sldMkLst>
          <pc:docMk/>
          <pc:sldMk cId="2879475575" sldId="342"/>
        </pc:sldMkLst>
        <pc:picChg chg="add mod">
          <ac:chgData name="Batlajery, Belfrit Victor" userId="S::b.batlajery@exeter.ac.uk::a05eaa2b-c95b-494d-a1fb-96e58cfb20a4" providerId="AD" clId="Web-{C20F6528-543C-D539-A34E-E280DFB5D328}" dt="2021-04-19T07:24:46.515" v="144" actId="1076"/>
          <ac:picMkLst>
            <pc:docMk/>
            <pc:sldMk cId="2879475575" sldId="342"/>
            <ac:picMk id="2" creationId="{F68A822B-6C07-409F-9982-0A3F77170014}"/>
          </ac:picMkLst>
        </pc:picChg>
        <pc:picChg chg="del">
          <ac:chgData name="Batlajery, Belfrit Victor" userId="S::b.batlajery@exeter.ac.uk::a05eaa2b-c95b-494d-a1fb-96e58cfb20a4" providerId="AD" clId="Web-{C20F6528-543C-D539-A34E-E280DFB5D328}" dt="2021-04-19T07:23:12.837" v="127"/>
          <ac:picMkLst>
            <pc:docMk/>
            <pc:sldMk cId="2879475575" sldId="342"/>
            <ac:picMk id="3" creationId="{E8F173DC-3F09-4959-B1CA-EDF693FC17EF}"/>
          </ac:picMkLst>
        </pc:pic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7:24:28.670" v="141" actId="14100"/>
        <pc:sldMkLst>
          <pc:docMk/>
          <pc:sldMk cId="3447844897" sldId="343"/>
        </pc:sldMkLst>
        <pc:picChg chg="del">
          <ac:chgData name="Batlajery, Belfrit Victor" userId="S::b.batlajery@exeter.ac.uk::a05eaa2b-c95b-494d-a1fb-96e58cfb20a4" providerId="AD" clId="Web-{C20F6528-543C-D539-A34E-E280DFB5D328}" dt="2021-04-19T07:23:42.370" v="130"/>
          <ac:picMkLst>
            <pc:docMk/>
            <pc:sldMk cId="3447844897" sldId="343"/>
            <ac:picMk id="2" creationId="{F68A822B-6C07-409F-9982-0A3F77170014}"/>
          </ac:picMkLst>
        </pc:picChg>
        <pc:picChg chg="add mod">
          <ac:chgData name="Batlajery, Belfrit Victor" userId="S::b.batlajery@exeter.ac.uk::a05eaa2b-c95b-494d-a1fb-96e58cfb20a4" providerId="AD" clId="Web-{C20F6528-543C-D539-A34E-E280DFB5D328}" dt="2021-04-19T07:24:28.670" v="141" actId="14100"/>
          <ac:picMkLst>
            <pc:docMk/>
            <pc:sldMk cId="3447844897" sldId="343"/>
            <ac:picMk id="3" creationId="{A7C9D319-4C9D-45FE-B1C8-1C23A117FD1D}"/>
          </ac:picMkLst>
        </pc:picChg>
      </pc:sldChg>
      <pc:sldChg chg="addSp delSp modSp add replId">
        <pc:chgData name="Batlajery, Belfrit Victor" userId="S::b.batlajery@exeter.ac.uk::a05eaa2b-c95b-494d-a1fb-96e58cfb20a4" providerId="AD" clId="Web-{C20F6528-543C-D539-A34E-E280DFB5D328}" dt="2021-04-19T07:24:12.122" v="136" actId="14100"/>
        <pc:sldMkLst>
          <pc:docMk/>
          <pc:sldMk cId="1172795901" sldId="344"/>
        </pc:sldMkLst>
        <pc:picChg chg="add mod">
          <ac:chgData name="Batlajery, Belfrit Victor" userId="S::b.batlajery@exeter.ac.uk::a05eaa2b-c95b-494d-a1fb-96e58cfb20a4" providerId="AD" clId="Web-{C20F6528-543C-D539-A34E-E280DFB5D328}" dt="2021-04-19T07:24:12.122" v="136" actId="14100"/>
          <ac:picMkLst>
            <pc:docMk/>
            <pc:sldMk cId="1172795901" sldId="344"/>
            <ac:picMk id="2" creationId="{DC3B357F-1C4D-4156-9DF3-718FACC53B40}"/>
          </ac:picMkLst>
        </pc:picChg>
        <pc:picChg chg="del">
          <ac:chgData name="Batlajery, Belfrit Victor" userId="S::b.batlajery@exeter.ac.uk::a05eaa2b-c95b-494d-a1fb-96e58cfb20a4" providerId="AD" clId="Web-{C20F6528-543C-D539-A34E-E280DFB5D328}" dt="2021-04-19T07:23:59.059" v="133"/>
          <ac:picMkLst>
            <pc:docMk/>
            <pc:sldMk cId="1172795901" sldId="344"/>
            <ac:picMk id="3" creationId="{A7C9D319-4C9D-45FE-B1C8-1C23A117FD1D}"/>
          </ac:picMkLst>
        </pc:picChg>
      </pc:sldChg>
    </pc:docChg>
  </pc:docChgLst>
  <pc:docChgLst>
    <pc:chgData name="Whitehouse, David" userId="S::d.whitehouse@exeter.ac.uk::11c077cd-90f4-4475-8e22-6662fd7cc1ef" providerId="AD" clId="Web-{B7FE2118-83D6-9C71-EEBE-A918DBAC3CE3}"/>
    <pc:docChg chg="modSld">
      <pc:chgData name="Whitehouse, David" userId="S::d.whitehouse@exeter.ac.uk::11c077cd-90f4-4475-8e22-6662fd7cc1ef" providerId="AD" clId="Web-{B7FE2118-83D6-9C71-EEBE-A918DBAC3CE3}" dt="2021-04-19T10:17:57.975" v="1" actId="20577"/>
      <pc:docMkLst>
        <pc:docMk/>
      </pc:docMkLst>
      <pc:sldChg chg="modSp">
        <pc:chgData name="Whitehouse, David" userId="S::d.whitehouse@exeter.ac.uk::11c077cd-90f4-4475-8e22-6662fd7cc1ef" providerId="AD" clId="Web-{B7FE2118-83D6-9C71-EEBE-A918DBAC3CE3}" dt="2021-04-19T10:17:57.975" v="1" actId="20577"/>
        <pc:sldMkLst>
          <pc:docMk/>
          <pc:sldMk cId="1358243435" sldId="306"/>
        </pc:sldMkLst>
        <pc:spChg chg="mod">
          <ac:chgData name="Whitehouse, David" userId="S::d.whitehouse@exeter.ac.uk::11c077cd-90f4-4475-8e22-6662fd7cc1ef" providerId="AD" clId="Web-{B7FE2118-83D6-9C71-EEBE-A918DBAC3CE3}" dt="2021-04-19T10:17:57.975" v="1" actId="20577"/>
          <ac:spMkLst>
            <pc:docMk/>
            <pc:sldMk cId="1358243435" sldId="306"/>
            <ac:spMk id="3" creationId="{00000000-0000-0000-0000-000000000000}"/>
          </ac:spMkLst>
        </pc:spChg>
      </pc:sldChg>
    </pc:docChg>
  </pc:docChgLst>
  <pc:docChgLst>
    <pc:chgData name="Whitehouse, David" userId="S::d.whitehouse@exeter.ac.uk::11c077cd-90f4-4475-8e22-6662fd7cc1ef" providerId="AD" clId="Web-{816289C5-A39A-70AD-48B9-F4C0C32A7035}"/>
    <pc:docChg chg="modSld">
      <pc:chgData name="Whitehouse, David" userId="S::d.whitehouse@exeter.ac.uk::11c077cd-90f4-4475-8e22-6662fd7cc1ef" providerId="AD" clId="Web-{816289C5-A39A-70AD-48B9-F4C0C32A7035}" dt="2021-04-16T10:45:46.024" v="12" actId="20577"/>
      <pc:docMkLst>
        <pc:docMk/>
      </pc:docMkLst>
      <pc:sldChg chg="modSp">
        <pc:chgData name="Whitehouse, David" userId="S::d.whitehouse@exeter.ac.uk::11c077cd-90f4-4475-8e22-6662fd7cc1ef" providerId="AD" clId="Web-{816289C5-A39A-70AD-48B9-F4C0C32A7035}" dt="2021-04-16T10:45:46.024" v="12" actId="20577"/>
        <pc:sldMkLst>
          <pc:docMk/>
          <pc:sldMk cId="1836029879" sldId="304"/>
        </pc:sldMkLst>
        <pc:spChg chg="mod">
          <ac:chgData name="Whitehouse, David" userId="S::d.whitehouse@exeter.ac.uk::11c077cd-90f4-4475-8e22-6662fd7cc1ef" providerId="AD" clId="Web-{816289C5-A39A-70AD-48B9-F4C0C32A7035}" dt="2021-04-16T10:45:46.024" v="12" actId="20577"/>
          <ac:spMkLst>
            <pc:docMk/>
            <pc:sldMk cId="1836029879" sldId="304"/>
            <ac:spMk id="3" creationId="{00000000-0000-0000-0000-000000000000}"/>
          </ac:spMkLst>
        </pc:spChg>
      </pc:sldChg>
    </pc:docChg>
  </pc:docChgLst>
  <pc:docChgLst>
    <pc:chgData name="Johns, Matt" userId="S::m.b.johns@exeter.ac.uk::5f0636a4-561b-40fb-8e80-9b77c791b8f4" providerId="AD" clId="Web-{E3A49620-55BB-3B3A-3E53-5E4D8B07BA33}"/>
    <pc:docChg chg="delSld modSection">
      <pc:chgData name="Johns, Matt" userId="S::m.b.johns@exeter.ac.uk::5f0636a4-561b-40fb-8e80-9b77c791b8f4" providerId="AD" clId="Web-{E3A49620-55BB-3B3A-3E53-5E4D8B07BA33}" dt="2021-04-19T08:49:09.670" v="0"/>
      <pc:docMkLst>
        <pc:docMk/>
      </pc:docMkLst>
      <pc:sldChg chg="del">
        <pc:chgData name="Johns, Matt" userId="S::m.b.johns@exeter.ac.uk::5f0636a4-561b-40fb-8e80-9b77c791b8f4" providerId="AD" clId="Web-{E3A49620-55BB-3B3A-3E53-5E4D8B07BA33}" dt="2021-04-19T08:49:09.670" v="0"/>
        <pc:sldMkLst>
          <pc:docMk/>
          <pc:sldMk cId="2896729748" sldId="3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65D86B-98BC-42D7-9583-81B1C5139A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9DF78-3F96-41FE-B3B3-4ACF4E4A03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EAA2-7184-444B-94F4-D3099FDA815B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AB408-1E17-4D5E-B556-0206D0496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E0118-09CB-4EB4-A45A-8A9F066C3B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66D4-06C1-4D3A-B02C-0496A683A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446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928A-EE5C-4F1C-A716-168C7DAB6262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2245C-E4C6-4117-9417-E951CD27B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13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201-DDAD-4BB7-BC0C-9A7264D5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7687"/>
            <a:ext cx="9144000" cy="1232276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1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F77A-8132-4C45-B49F-6940C1A23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4B6CE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3122B-4619-448F-821A-D6411B43A2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435" y="5462587"/>
            <a:ext cx="2190598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BE7D08-50BE-40E9-8A44-EA2A85177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776" t="32424" b="41590"/>
          <a:stretch/>
        </p:blipFill>
        <p:spPr>
          <a:xfrm>
            <a:off x="648391" y="6004270"/>
            <a:ext cx="4199360" cy="43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43D035-61AC-4B92-8693-62F0D2648D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84" t="61515" r="19885" b="7020"/>
          <a:stretch/>
        </p:blipFill>
        <p:spPr>
          <a:xfrm>
            <a:off x="4847751" y="5962932"/>
            <a:ext cx="3115842" cy="491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6E3AB1-D1D6-449C-90D4-E1E5EFEB35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571932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39B5F1-2732-4418-AD6D-EE94B4F00FC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23051" y="120262"/>
            <a:ext cx="2665086" cy="7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1D3D1E-0528-419F-B1C5-792DDD57E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84082" y="3346399"/>
            <a:ext cx="3895682" cy="3127519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C59E-6779-4916-9A33-5F266F3EF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81891"/>
            <a:ext cx="10515600" cy="55950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6F53-3911-4F4E-9ED9-30CF7933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6998257-B5B6-4DE0-A190-C750928EA0B5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ADA0BC-1BDF-4910-81E7-11F983BC8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034BA-3BE4-4CCE-BE94-A224F9F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7103-5233-4631-8C1A-77DD6459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90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EA84-9848-4621-BE64-2EDA8BB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06470"/>
                </a:solidFill>
              </a:defRPr>
            </a:lvl1pPr>
          </a:lstStyle>
          <a:p>
            <a:fld id="{8C6F0CF7-A61C-4B72-8817-A73FBE9DB678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65B3D9-D250-489A-8D63-8D520A307F99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3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B03D-84BD-49B8-B6F7-76BE1618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9FE49-E731-408A-A306-F80B3FB3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478F-BEA0-4CE5-9152-BF6BF73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E1E8F-BE5E-4CCD-95B1-6B9B7AF6C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9B595D-A7D7-4E85-A1FB-292CA08EAD8E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CFA050-01E0-4500-B306-69BB6D5A0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ED554-DDF7-4F93-88F9-5741C407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A484-3671-4FD6-AE92-F83CA674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A1FD-68D8-4EA6-B491-308C6D37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142E-D274-4DAB-9B01-25313BD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E84CAB-CE8D-4EB5-B102-70FDEB632105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7A0479-6317-4A71-91FF-2744D664D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B392D-D1B5-436A-8727-4D2FD56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B7A1-BCEB-4BC1-A57D-93D38E97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6CDCF-4302-4A89-8FB8-F5043833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B7455-2A41-4B4B-A39B-C92A3E614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C947E-DBBC-4ECF-BEC6-EFFCD6636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00C05-5C35-4E2A-AA2A-8FFE5A24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9493D7-8ACB-4032-815C-2AFA8216F25D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5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6A1CC4-DB9B-4EB1-927F-4D3B4548BE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6318" y="3730481"/>
            <a:ext cx="3895682" cy="312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B2E98-30B8-41FA-ADE7-F4149DF4F2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B636B-9BB0-46C5-80C1-487419C6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62FD0-5EB5-4AED-9ED3-F4B1DCBA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DF5FC9-A121-43AF-AA12-756742920BC4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AF9F1A-B792-46DC-8C7B-281451191C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6318" y="3730481"/>
            <a:ext cx="3895682" cy="31275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2843-645C-4A12-92EC-DB3DE902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003A-C63F-487D-9A4D-125F56AD66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ECD566-6E83-485F-AA4E-BA0E8787D496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2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C8A4E5-79FD-4AF2-B6B8-8E2AD40A23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A53AF-809D-48DB-95E3-7FF230FE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F953-050D-4B0B-88F8-21661A4C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D6BF-24A5-4391-BDA6-B86AE2F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3AF2-009E-41CC-8BE0-E6DBF61F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0CF7-A61C-4B72-8817-A73FBE9DB678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E8AD19-D772-4C2B-B2B4-C61AAEFA758E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0EB6DC-3AC6-4E6D-818D-0EA4FA5DF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6318" y="3730481"/>
            <a:ext cx="3895682" cy="3127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DF223-B0A9-41AB-9228-51266EA23F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0068" y="0"/>
            <a:ext cx="2571932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52F49-C3CE-4A37-8732-28B1C4B8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4B16F-EAF9-4B60-87CB-CE078A32B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D347-7A09-408D-A8C4-F3FC033D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jdhani" panose="02000000000000000000" pitchFamily="2" charset="0"/>
                <a:cs typeface="Rajdhani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1AC3-7FC2-41D3-ACCB-E69C92F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635E-AC5D-47EB-94A0-BDF58D22CF41}" type="datetime1">
              <a:rPr lang="en-US" smtClean="0"/>
              <a:t>4/21/2021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16A464-9235-4228-9E19-8C8918910077}"/>
              </a:ext>
            </a:extLst>
          </p:cNvPr>
          <p:cNvSpPr txBox="1">
            <a:spLocks/>
          </p:cNvSpPr>
          <p:nvPr userDrawn="1"/>
        </p:nvSpPr>
        <p:spPr>
          <a:xfrm>
            <a:off x="82963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ea typeface="+mn-ea"/>
                <a:cs typeface="Rajdhani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r>
              <a:rPr lang="en-GB">
                <a:solidFill>
                  <a:srgbClr val="106470"/>
                </a:solidFill>
              </a:rPr>
              <a:t> of </a:t>
            </a:r>
            <a:fld id="{EB512CF3-0AD1-4869-9A3B-166A17B3975F}" type="slidenum">
              <a:rPr lang="en-GB" smtClean="0">
                <a:solidFill>
                  <a:srgbClr val="106470"/>
                </a:solidFill>
              </a:rPr>
              <a:pPr/>
              <a:t>‹#›</a:t>
            </a:fld>
            <a:endParaRPr lang="en-GB">
              <a:solidFill>
                <a:srgbClr val="106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97400-D8FD-45FB-8F44-D8C07F25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4987-C83C-43DB-ABBB-28C51E7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285C-BA21-46E4-9166-A1FA37F3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fld id="{8C6F0CF7-A61C-4B72-8817-A73FBE9DB678}" type="datetimeFigureOut">
              <a:rPr lang="en-GB" smtClean="0"/>
              <a:pPr/>
              <a:t>21/04/2021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jdhani SemiBold" panose="02000000000000000000" pitchFamily="2" charset="0"/>
          <a:ea typeface="+mj-ea"/>
          <a:cs typeface="Rajdhani SemiBol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ajdhani Light" panose="02000000000000000000" pitchFamily="2" charset="0"/>
          <a:ea typeface="+mn-ea"/>
          <a:cs typeface="Rajdhani Light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jdhani Light" panose="02000000000000000000" pitchFamily="2" charset="0"/>
          <a:ea typeface="+mn-ea"/>
          <a:cs typeface="Rajdhani Light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jdhani Light" panose="02000000000000000000" pitchFamily="2" charset="0"/>
          <a:ea typeface="+mn-ea"/>
          <a:cs typeface="Rajdhani Light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jdhani Light" panose="02000000000000000000" pitchFamily="2" charset="0"/>
          <a:ea typeface="+mn-ea"/>
          <a:cs typeface="Rajdhani Light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FB1566-CDFF-4624-89F7-1605C69EA67C}"/>
              </a:ext>
            </a:extLst>
          </p:cNvPr>
          <p:cNvSpPr txBox="1"/>
          <p:nvPr/>
        </p:nvSpPr>
        <p:spPr>
          <a:xfrm>
            <a:off x="658368" y="408432"/>
            <a:ext cx="8747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err="1">
                <a:solidFill>
                  <a:srgbClr val="00C4DF"/>
                </a:solidFill>
                <a:latin typeface="Rajdhani SemiBold"/>
                <a:ea typeface="+mn-lt"/>
                <a:cs typeface="+mn-lt"/>
              </a:rPr>
              <a:t>Shwap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A4ABE74-1CC9-4617-B4DD-CB36A15C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" y="1444393"/>
            <a:ext cx="12021312" cy="43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FB1566-CDFF-4624-89F7-1605C69EA67C}"/>
              </a:ext>
            </a:extLst>
          </p:cNvPr>
          <p:cNvSpPr txBox="1"/>
          <p:nvPr/>
        </p:nvSpPr>
        <p:spPr>
          <a:xfrm>
            <a:off x="658368" y="408432"/>
            <a:ext cx="8747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err="1">
                <a:solidFill>
                  <a:srgbClr val="00C4DF"/>
                </a:solidFill>
                <a:latin typeface="Rajdhani SemiBold"/>
                <a:ea typeface="+mn-lt"/>
                <a:cs typeface="+mn-lt"/>
              </a:rPr>
              <a:t>Shwap</a:t>
            </a:r>
            <a:endParaRPr lang="en-US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A3CA53-AA0A-47E5-8ECC-6623F23A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010959"/>
            <a:ext cx="9509760" cy="57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FB1566-CDFF-4624-89F7-1605C69EA67C}"/>
              </a:ext>
            </a:extLst>
          </p:cNvPr>
          <p:cNvSpPr txBox="1"/>
          <p:nvPr/>
        </p:nvSpPr>
        <p:spPr>
          <a:xfrm>
            <a:off x="658368" y="408432"/>
            <a:ext cx="8747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err="1">
                <a:solidFill>
                  <a:srgbClr val="00C4DF"/>
                </a:solidFill>
                <a:latin typeface="Rajdhani SemiBold"/>
                <a:ea typeface="+mn-lt"/>
                <a:cs typeface="+mn-lt"/>
              </a:rPr>
              <a:t>Shwap</a:t>
            </a:r>
            <a:endParaRPr lang="en-US" err="1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8F173DC-3F09-4959-B1CA-EDF693FC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139358"/>
            <a:ext cx="10993120" cy="55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FB1566-CDFF-4624-89F7-1605C69EA67C}"/>
              </a:ext>
            </a:extLst>
          </p:cNvPr>
          <p:cNvSpPr txBox="1"/>
          <p:nvPr/>
        </p:nvSpPr>
        <p:spPr>
          <a:xfrm>
            <a:off x="658368" y="408432"/>
            <a:ext cx="8747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err="1">
                <a:solidFill>
                  <a:srgbClr val="00C4DF"/>
                </a:solidFill>
                <a:latin typeface="Rajdhani SemiBold"/>
                <a:ea typeface="+mn-lt"/>
                <a:cs typeface="+mn-lt"/>
              </a:rPr>
              <a:t>Shwap</a:t>
            </a:r>
            <a:endParaRPr lang="en-US" err="1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68A822B-6C07-409F-9982-0A3F7717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415823"/>
            <a:ext cx="11744960" cy="47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FB1566-CDFF-4624-89F7-1605C69EA67C}"/>
              </a:ext>
            </a:extLst>
          </p:cNvPr>
          <p:cNvSpPr txBox="1"/>
          <p:nvPr/>
        </p:nvSpPr>
        <p:spPr>
          <a:xfrm>
            <a:off x="658368" y="408432"/>
            <a:ext cx="8747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err="1">
                <a:solidFill>
                  <a:srgbClr val="00C4DF"/>
                </a:solidFill>
                <a:latin typeface="Rajdhani SemiBold"/>
                <a:ea typeface="+mn-lt"/>
                <a:cs typeface="+mn-lt"/>
              </a:rPr>
              <a:t>Shwap</a:t>
            </a:r>
            <a:endParaRPr lang="en-US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7C9D319-4C9D-45FE-B1C8-1C23A117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89121"/>
            <a:ext cx="11927840" cy="53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4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FB1566-CDFF-4624-89F7-1605C69EA67C}"/>
              </a:ext>
            </a:extLst>
          </p:cNvPr>
          <p:cNvSpPr txBox="1"/>
          <p:nvPr/>
        </p:nvSpPr>
        <p:spPr>
          <a:xfrm>
            <a:off x="658368" y="408432"/>
            <a:ext cx="8747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err="1">
                <a:solidFill>
                  <a:srgbClr val="00C4DF"/>
                </a:solidFill>
                <a:latin typeface="Rajdhani SemiBold"/>
                <a:ea typeface="+mn-lt"/>
                <a:cs typeface="+mn-lt"/>
              </a:rPr>
              <a:t>Shwap</a:t>
            </a:r>
            <a:endParaRPr lang="en-US" err="1"/>
          </a:p>
        </p:txBody>
      </p:sp>
      <p:pic>
        <p:nvPicPr>
          <p:cNvPr id="2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C3B357F-1C4D-4156-9DF3-718FACC5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81540"/>
            <a:ext cx="10942320" cy="47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9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Rajdhani</vt:lpstr>
      <vt:lpstr>Rajdhani Light</vt:lpstr>
      <vt:lpstr>Rajdhani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Marks</dc:creator>
  <cp:lastModifiedBy>Batlajery, Belfrit Victor</cp:lastModifiedBy>
  <cp:revision>7</cp:revision>
  <cp:lastPrinted>2019-02-25T08:48:42Z</cp:lastPrinted>
  <dcterms:created xsi:type="dcterms:W3CDTF">2018-08-08T13:29:52Z</dcterms:created>
  <dcterms:modified xsi:type="dcterms:W3CDTF">2021-04-21T09:34:55Z</dcterms:modified>
</cp:coreProperties>
</file>