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83759" autoAdjust="0"/>
  </p:normalViewPr>
  <p:slideViewPr>
    <p:cSldViewPr>
      <p:cViewPr>
        <p:scale>
          <a:sx n="66" d="100"/>
          <a:sy n="66" d="100"/>
        </p:scale>
        <p:origin x="-1982" y="-216"/>
      </p:cViewPr>
      <p:guideLst>
        <p:guide orient="horz" pos="2096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127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8A4EC55-1B66-4D10-AB15-4B10F3832F1A}" type="datetimeFigureOut">
              <a:rPr lang="zh-CN" altLang="en-US"/>
              <a:pPr>
                <a:defRPr/>
              </a:pPr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5E9CB2-9CE1-40DD-A70D-E0C644198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8FEE40-FEDF-47E0-AEA5-4036C9F4FF2A}" type="datetimeFigureOut">
              <a:rPr lang="zh-CN" altLang="en-US"/>
              <a:pPr>
                <a:defRPr/>
              </a:pPr>
              <a:t>2016/7/8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ED5E652F-6C22-470F-9D2D-F25EB126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71981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form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表单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5786" y="2214554"/>
            <a:ext cx="79111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viewValue</a:t>
            </a:r>
            <a:r>
              <a:rPr lang="zh-CN" altLang="en-US" b="1" dirty="0" smtClean="0"/>
              <a:t>：视图文本</a:t>
            </a:r>
            <a:endParaRPr lang="en-US" altLang="zh-CN" b="1" dirty="0" smtClean="0"/>
          </a:p>
          <a:p>
            <a:r>
              <a:rPr lang="en-US" b="1" dirty="0" smtClean="0"/>
              <a:t>$</a:t>
            </a:r>
            <a:r>
              <a:rPr lang="en-US" b="1" dirty="0" err="1" smtClean="0"/>
              <a:t>modelValue</a:t>
            </a:r>
            <a:r>
              <a:rPr lang="en-US" b="1" dirty="0" smtClean="0"/>
              <a:t>:</a:t>
            </a:r>
            <a:r>
              <a:rPr lang="zh-CN" altLang="en-US" b="1" dirty="0" smtClean="0"/>
              <a:t>模型实际值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与视图文本可能有差异，取决于</a:t>
            </a:r>
            <a:r>
              <a:rPr lang="en-US" altLang="zh-CN" b="1" dirty="0" smtClean="0"/>
              <a:t>$parse)</a:t>
            </a:r>
          </a:p>
          <a:p>
            <a:r>
              <a:rPr lang="en-US" b="1" dirty="0" smtClean="0"/>
              <a:t>$parse:</a:t>
            </a:r>
            <a:r>
              <a:rPr lang="zh-CN" altLang="en-US" b="1" dirty="0" smtClean="0"/>
              <a:t>当视图更改时调用，刷新当前</a:t>
            </a:r>
            <a:r>
              <a:rPr lang="en-US" altLang="zh-CN" b="1" dirty="0" err="1" smtClean="0"/>
              <a:t>dom</a:t>
            </a:r>
            <a:r>
              <a:rPr lang="zh-CN" altLang="en-US" b="1" dirty="0" smtClean="0"/>
              <a:t>对象和</a:t>
            </a:r>
            <a:r>
              <a:rPr lang="en-US" altLang="zh-CN" b="1" dirty="0" smtClean="0"/>
              <a:t>model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b="1" dirty="0" smtClean="0"/>
              <a:t> $error:</a:t>
            </a:r>
            <a:r>
              <a:rPr lang="zh-CN" altLang="en-US" b="1" dirty="0" smtClean="0"/>
              <a:t>没有通过验证的验证器名称以及对应的错误信息</a:t>
            </a:r>
            <a:endParaRPr lang="en-US" altLang="zh-CN" b="1" dirty="0" smtClean="0"/>
          </a:p>
          <a:p>
            <a:r>
              <a:rPr lang="en-US" b="1" dirty="0" smtClean="0"/>
              <a:t> $pristine</a:t>
            </a:r>
            <a:r>
              <a:rPr lang="zh-CN" altLang="en-US" b="1" dirty="0" smtClean="0"/>
              <a:t>：用户是否对控件进行修改 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没有  </a:t>
            </a:r>
            <a:r>
              <a:rPr lang="en-US" altLang="zh-CN" b="1" dirty="0" smtClean="0"/>
              <a:t>false</a:t>
            </a:r>
            <a:r>
              <a:rPr lang="zh-CN" altLang="en-US" b="1" dirty="0" smtClean="0"/>
              <a:t>改变</a:t>
            </a:r>
            <a:endParaRPr lang="en-US" altLang="zh-CN" b="1" dirty="0" smtClean="0"/>
          </a:p>
          <a:p>
            <a:r>
              <a:rPr lang="en-US" b="1" dirty="0" smtClean="0"/>
              <a:t>$dirty:</a:t>
            </a:r>
            <a:r>
              <a:rPr lang="zh-CN" altLang="en-US" b="1" dirty="0" smtClean="0"/>
              <a:t>用户是否修改控件 与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prisitine</a:t>
            </a:r>
            <a:r>
              <a:rPr lang="zh-CN" altLang="en-US" b="1" dirty="0" smtClean="0"/>
              <a:t>相反</a:t>
            </a:r>
            <a:endParaRPr lang="en-US" altLang="zh-CN" b="1" dirty="0" smtClean="0"/>
          </a:p>
          <a:p>
            <a:r>
              <a:rPr lang="en-US" b="1" dirty="0" smtClean="0"/>
              <a:t>$valid:</a:t>
            </a:r>
            <a:r>
              <a:rPr lang="zh-CN" altLang="en-US" b="1" dirty="0" smtClean="0"/>
              <a:t>控件是否有错误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验证是否通过</a:t>
            </a:r>
            <a:r>
              <a:rPr lang="en-US" altLang="zh-CN" b="1" dirty="0" smtClean="0"/>
              <a:t>)</a:t>
            </a:r>
          </a:p>
          <a:p>
            <a:r>
              <a:rPr lang="en-US" b="1" dirty="0" smtClean="0"/>
              <a:t>$invalid:</a:t>
            </a:r>
            <a:r>
              <a:rPr lang="zh-CN" altLang="en-US" b="1" dirty="0" smtClean="0"/>
              <a:t>控件验证失败</a:t>
            </a:r>
            <a:endParaRPr lang="en-US" altLang="zh-C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zh-CN" altLang="en-US" b="1" dirty="0" smtClean="0"/>
              <a:t>如果在页面使用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表单验证 需要给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表单加</a:t>
            </a:r>
            <a:r>
              <a:rPr lang="en-US" altLang="zh-CN" b="1" dirty="0" smtClean="0"/>
              <a:t>name=</a:t>
            </a:r>
            <a:r>
              <a:rPr lang="zh-CN" altLang="en-US" b="1" dirty="0" smtClean="0"/>
              <a:t>“</a:t>
            </a:r>
            <a:r>
              <a:rPr lang="en-US" altLang="zh-CN" b="1" dirty="0" err="1" smtClean="0"/>
              <a:t>myForm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r>
              <a:rPr lang="en-US" altLang="zh-CN" b="1" dirty="0" err="1" smtClean="0"/>
              <a:t>ng</a:t>
            </a:r>
            <a:r>
              <a:rPr lang="en-US" altLang="zh-CN" b="1" dirty="0" smtClean="0"/>
              <a:t>-if=</a:t>
            </a:r>
            <a:r>
              <a:rPr lang="zh-CN" altLang="en-US" b="1" dirty="0" smtClean="0"/>
              <a:t>“</a:t>
            </a:r>
            <a:r>
              <a:rPr lang="en-US" altLang="zh-CN" b="1" dirty="0" err="1" smtClean="0"/>
              <a:t>myForm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标签的</a:t>
            </a:r>
            <a:r>
              <a:rPr lang="en-US" altLang="zh-CN" b="1" dirty="0" err="1" smtClean="0"/>
              <a:t>name.$dirty</a:t>
            </a:r>
            <a:r>
              <a:rPr lang="en-US" altLang="zh-CN" b="1" dirty="0" smtClean="0"/>
              <a:t> &amp;&amp; </a:t>
            </a:r>
            <a:r>
              <a:rPr lang="en-US" altLang="zh-CN" b="1" dirty="0" err="1" smtClean="0"/>
              <a:t>myForm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标签的</a:t>
            </a:r>
            <a:r>
              <a:rPr lang="en-US" altLang="zh-CN" b="1" dirty="0" err="1" smtClean="0"/>
              <a:t>name.$in</a:t>
            </a:r>
            <a:r>
              <a:rPr lang="en-US" b="1" dirty="0" err="1" smtClean="0"/>
              <a:t>valid</a:t>
            </a:r>
            <a:r>
              <a:rPr lang="zh-CN" altLang="en-US" b="1" dirty="0" smtClean="0"/>
              <a:t>”</a:t>
            </a:r>
            <a:endParaRPr lang="en-US" b="1" dirty="0" smtClean="0"/>
          </a:p>
          <a:p>
            <a:r>
              <a:rPr lang="en-US" altLang="zh-CN" b="1" dirty="0" smtClean="0"/>
              <a:t>(</a:t>
            </a:r>
            <a:r>
              <a:rPr lang="zh-CN" altLang="en-US" b="1" dirty="0" smtClean="0"/>
              <a:t>如果用户修改过了 并且错误</a:t>
            </a:r>
            <a:r>
              <a:rPr lang="en-US" altLang="zh-CN" b="1" dirty="0" smtClean="0"/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071678"/>
            <a:ext cx="5096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基础方法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Angular.copy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对元素进行复制，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解除双工</a:t>
            </a:r>
            <a:r>
              <a:rPr lang="zh-CN" altLang="en-US" dirty="0" smtClean="0"/>
              <a:t>绑定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4282" y="2071678"/>
            <a:ext cx="86228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: 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诞生于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年，由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r>
              <a:rPr lang="en-US" dirty="0" smtClean="0"/>
              <a:t> </a:t>
            </a:r>
            <a:r>
              <a:rPr lang="zh-CN" altLang="en-US" dirty="0" smtClean="0"/>
              <a:t>等人创建，后为</a:t>
            </a:r>
            <a:r>
              <a:rPr lang="en-US" dirty="0" smtClean="0"/>
              <a:t>Google</a:t>
            </a:r>
            <a:r>
              <a:rPr lang="zh-CN" altLang="en-US" dirty="0" smtClean="0"/>
              <a:t>所收购。</a:t>
            </a:r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有着诸多特性，最为核心的是：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、模块化、</a:t>
            </a:r>
            <a:endParaRPr lang="en-US" altLang="zh-CN" dirty="0" smtClean="0"/>
          </a:p>
          <a:p>
            <a:r>
              <a:rPr lang="zh-CN" altLang="en-US" dirty="0" smtClean="0"/>
              <a:t>自动化双向数据绑定、语义化标签、依赖注入等等。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类库</a:t>
            </a:r>
            <a:r>
              <a:rPr lang="en-US" altLang="zh-CN" dirty="0" smtClean="0"/>
              <a:t>:</a:t>
            </a:r>
            <a:r>
              <a:rPr lang="zh-CN" altLang="en-US" dirty="0" smtClean="0"/>
              <a:t>类库是一些函数的集合，它能帮助你写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应用。起主导作用的是你的代码，</a:t>
            </a:r>
            <a:endParaRPr lang="en-US" altLang="zh-CN" dirty="0" smtClean="0"/>
          </a:p>
          <a:p>
            <a:r>
              <a:rPr lang="zh-CN" altLang="en-US" dirty="0" smtClean="0"/>
              <a:t>由你来决定何时使用类库。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框架是一种特殊的、已经实现了的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应用，你只需要对它填充具体的业务逻辑。</a:t>
            </a:r>
            <a:endParaRPr lang="en-US" altLang="zh-CN" dirty="0" smtClean="0"/>
          </a:p>
          <a:p>
            <a:r>
              <a:rPr lang="zh-CN" altLang="en-US" dirty="0" smtClean="0"/>
              <a:t>这里框架是起主导作用的，由它来根据具体的应用逻辑来调用你的代码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1472" y="2071678"/>
            <a:ext cx="822532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优缺点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完善的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框架，包含模板、双向数据绑定、路由、模块化、服务、过滤器</a:t>
            </a:r>
            <a:endParaRPr lang="en-US" altLang="zh-CN" dirty="0" smtClean="0"/>
          </a:p>
          <a:p>
            <a:r>
              <a:rPr lang="zh-CN" altLang="en-US" dirty="0" smtClean="0"/>
              <a:t>依赖注入等等。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模板功能强大，且为声明式。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自定义指令，可以等同于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插件 但是比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强大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依赖注入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思想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支持单元测试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验证繁琐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多路由需要其余插件辅助。</a:t>
            </a:r>
            <a:endParaRPr lang="en-US" altLang="zh-CN" dirty="0" smtClean="0"/>
          </a:p>
          <a:p>
            <a:r>
              <a:rPr lang="en-US" altLang="zh-CN" dirty="0" smtClean="0"/>
              <a:t>3.Dom</a:t>
            </a:r>
            <a:r>
              <a:rPr lang="zh-CN" altLang="en-US" dirty="0" smtClean="0"/>
              <a:t>数量大的时候性能较差</a:t>
            </a:r>
            <a:endParaRPr lang="en-US" altLang="zh-CN" dirty="0" smtClean="0"/>
          </a:p>
          <a:p>
            <a:r>
              <a:rPr lang="en-US" altLang="zh-CN" dirty="0" smtClean="0"/>
              <a:t>4.seo</a:t>
            </a:r>
            <a:r>
              <a:rPr lang="zh-CN" altLang="en-US" dirty="0" smtClean="0"/>
              <a:t>搜索引擎无法提供良好的支持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学习比较笨重，需要一定的思想</a:t>
            </a:r>
            <a:r>
              <a:rPr lang="en-US" altLang="zh-CN" dirty="0" smtClean="0"/>
              <a:t>(</a:t>
            </a:r>
            <a:r>
              <a:rPr lang="zh-CN" altLang="en-US" dirty="0" smtClean="0"/>
              <a:t>适合后端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版本迭代太快，</a:t>
            </a:r>
            <a:r>
              <a:rPr lang="en-US" altLang="zh-CN" dirty="0" smtClean="0"/>
              <a:t>2.X</a:t>
            </a:r>
            <a:r>
              <a:rPr lang="zh-CN" altLang="en-US" dirty="0" smtClean="0"/>
              <a:t>版本与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版本已经成为雷锋与雷峰塔的区别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000240"/>
            <a:ext cx="7572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-app:</a:t>
            </a:r>
            <a:r>
              <a:rPr lang="zh-CN" altLang="en-US" dirty="0" smtClean="0"/>
              <a:t>该指令自动启动一个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应用。</a:t>
            </a:r>
            <a:r>
              <a:rPr lang="en-US" altLang="zh-CN" dirty="0" err="1" smtClean="0"/>
              <a:t>Ngapp</a:t>
            </a:r>
            <a:r>
              <a:rPr lang="zh-CN" altLang="en-US" dirty="0" smtClean="0"/>
              <a:t>指令指定应用程序的根元素，一般放在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Ng-controller</a:t>
            </a:r>
            <a:r>
              <a:rPr lang="zh-CN" altLang="en-US" dirty="0" smtClean="0"/>
              <a:t>：指定一个控制器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包含业务逻辑功能等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，用来明示范围，和作用域，表示内部的变量和函数如何处理。（路由也可声明）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dirty="0" err="1" smtClean="0"/>
              <a:t>rootScope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每一个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都有一个根的域，所有其他的域都是根下面的子元素，也成作用域。作用域提供一个机制来观察模型的变化。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$scope:</a:t>
            </a:r>
            <a:r>
              <a:rPr lang="zh-CN" altLang="en-US" dirty="0" smtClean="0"/>
              <a:t>在每一个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中都会存在一个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代表当前作用域下的变量、对象、数组、集合、函数等等。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071678"/>
            <a:ext cx="75724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双向数据绑定</a:t>
            </a:r>
            <a:r>
              <a:rPr lang="en-US" altLang="zh-CN" dirty="0" smtClean="0"/>
              <a:t>(MVVM): </a:t>
            </a:r>
            <a:r>
              <a:rPr lang="zh-CN" altLang="en-US" dirty="0" smtClean="0"/>
              <a:t>监听视图与数据模型，当任一一方更改后，对响应的另一方进行更新绑定。</a:t>
            </a:r>
            <a:endParaRPr lang="en-US" altLang="zh-CN" dirty="0" smtClean="0"/>
          </a:p>
          <a:p>
            <a:r>
              <a:rPr lang="zh-CN" altLang="en-US" dirty="0" smtClean="0"/>
              <a:t>主要目的是分离</a:t>
            </a:r>
            <a:r>
              <a:rPr lang="zh-CN" altLang="en-US" dirty="0" smtClean="0">
                <a:hlinkClick r:id="rId2"/>
              </a:rPr>
              <a:t>视图</a:t>
            </a:r>
            <a:r>
              <a:rPr lang="zh-CN" altLang="en-US" dirty="0" smtClean="0"/>
              <a:t>（</a:t>
            </a:r>
            <a:r>
              <a:rPr lang="en-US" dirty="0" smtClean="0"/>
              <a:t>View）</a:t>
            </a:r>
            <a:r>
              <a:rPr lang="zh-CN" altLang="en-US" dirty="0" smtClean="0"/>
              <a:t>和模型（</a:t>
            </a:r>
            <a:r>
              <a:rPr lang="en-US" dirty="0" smtClean="0"/>
              <a:t>Model）</a:t>
            </a:r>
          </a:p>
          <a:p>
            <a:endParaRPr lang="en-US" dirty="0" smtClean="0"/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低耦合</a:t>
            </a:r>
            <a:r>
              <a:rPr lang="zh-CN" altLang="en-US" dirty="0" smtClean="0"/>
              <a:t>。视图（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"View"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可重用性</a:t>
            </a:r>
            <a:r>
              <a:rPr lang="zh-CN" altLang="en-US" dirty="0" smtClean="0"/>
              <a:t>。你可以把一些视图逻辑放在一个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重用这段视图逻辑。</a:t>
            </a:r>
          </a:p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独立开发</a:t>
            </a:r>
            <a:r>
              <a:rPr lang="zh-CN" altLang="en-US" dirty="0" smtClean="0"/>
              <a:t>。开发人员可以专注于业务逻辑和数据的开发（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），设计人员可以专注于页面设计，使用</a:t>
            </a:r>
            <a:r>
              <a:rPr lang="en-US" altLang="zh-CN" dirty="0" smtClean="0"/>
              <a:t>Expression Blend</a:t>
            </a:r>
            <a:r>
              <a:rPr lang="zh-CN" altLang="en-US" dirty="0" smtClean="0"/>
              <a:t>可以很容易设计界面并生成</a:t>
            </a:r>
            <a:r>
              <a:rPr lang="en-US" altLang="zh-CN" dirty="0" err="1" smtClean="0"/>
              <a:t>xaml</a:t>
            </a:r>
            <a:r>
              <a:rPr lang="zh-CN" altLang="en-US" dirty="0" smtClean="0"/>
              <a:t>代码。</a:t>
            </a:r>
          </a:p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可测试</a:t>
            </a:r>
            <a:r>
              <a:rPr lang="zh-CN" altLang="en-US" dirty="0" smtClean="0"/>
              <a:t>。界面素来是比较难于测试的，而现在测试可以针对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000240"/>
            <a:ext cx="7429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双向绑定原理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首先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对每个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变量</a:t>
            </a:r>
            <a:endParaRPr lang="en-US" dirty="0" smtClean="0"/>
          </a:p>
          <a:p>
            <a:r>
              <a:rPr lang="en-US" dirty="0" smtClean="0"/>
              <a:t>$watch：</a:t>
            </a:r>
            <a:r>
              <a:rPr lang="zh-CN" altLang="en-US" dirty="0" smtClean="0"/>
              <a:t>添加监听</a:t>
            </a:r>
            <a:br>
              <a:rPr lang="zh-CN" altLang="en-US" dirty="0" smtClean="0"/>
            </a:br>
            <a:r>
              <a:rPr lang="en-US" altLang="zh-CN" dirty="0" smtClean="0"/>
              <a:t>$</a:t>
            </a:r>
            <a:r>
              <a:rPr lang="en-US" dirty="0" smtClean="0"/>
              <a:t>digest()：</a:t>
            </a:r>
            <a:r>
              <a:rPr lang="zh-CN" altLang="en-US" dirty="0" smtClean="0"/>
              <a:t>脏值检查循环 </a:t>
            </a:r>
            <a:r>
              <a:rPr lang="en-US" altLang="zh-CN" dirty="0" smtClean="0"/>
              <a:t> (</a:t>
            </a:r>
            <a:r>
              <a:rPr lang="zh-CN" altLang="en-US" dirty="0" smtClean="0"/>
              <a:t>脏检查不会自动执行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$</a:t>
            </a:r>
            <a:r>
              <a:rPr lang="en-US" dirty="0" smtClean="0"/>
              <a:t>apply：</a:t>
            </a:r>
            <a:r>
              <a:rPr lang="zh-CN" altLang="en-US" dirty="0" smtClean="0"/>
              <a:t>提供上下文执行表达式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脏检查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Xhr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文本，点击，输入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Location</a:t>
            </a:r>
            <a:r>
              <a:rPr lang="zh-CN" altLang="en-US" dirty="0" smtClean="0"/>
              <a:t>改变（路由）</a:t>
            </a:r>
            <a:endParaRPr lang="en-US" altLang="zh-CN" dirty="0" smtClean="0"/>
          </a:p>
          <a:p>
            <a:r>
              <a:rPr lang="en-US" altLang="zh-CN" dirty="0" smtClean="0"/>
              <a:t>Timer </a:t>
            </a:r>
            <a:r>
              <a:rPr lang="zh-CN" altLang="en-US" dirty="0" smtClean="0"/>
              <a:t>（定时器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timeout,$interval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$digest ()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$apply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000240"/>
            <a:ext cx="4647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使用表达式讲数据绑定到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页面上</a:t>
            </a:r>
            <a:endParaRPr lang="en-US" altLang="zh-CN" dirty="0" smtClean="0"/>
          </a:p>
          <a:p>
            <a:r>
              <a:rPr lang="en-US" altLang="zh-CN" dirty="0" smtClean="0"/>
              <a:t>Angular</a:t>
            </a:r>
            <a:r>
              <a:rPr lang="zh-CN" altLang="en-US" dirty="0" smtClean="0"/>
              <a:t>表达式为</a:t>
            </a:r>
            <a:r>
              <a:rPr lang="en-US" altLang="zh-CN" dirty="0" smtClean="0"/>
              <a:t>{{expression}}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同一个表达式可以多个位置使用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ng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指令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857232"/>
            <a:ext cx="821537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-model:</a:t>
            </a:r>
            <a:r>
              <a:rPr lang="zh-CN" altLang="en-US" dirty="0" smtClean="0"/>
              <a:t>结合</a:t>
            </a:r>
            <a:r>
              <a:rPr lang="en-US" altLang="zh-CN" dirty="0" err="1" smtClean="0"/>
              <a:t>ngmodel</a:t>
            </a:r>
            <a:r>
              <a:rPr lang="zh-CN" altLang="en-US" dirty="0" smtClean="0"/>
              <a:t>指令绑定输入框、选择、文本等页面元素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的标签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-bind</a:t>
            </a:r>
            <a:r>
              <a:rPr lang="zh-CN" altLang="en-US" dirty="0" smtClean="0"/>
              <a:t>：告诉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替换文本给指定的</a:t>
            </a:r>
            <a:r>
              <a:rPr lang="en-US" altLang="zh-CN" dirty="0" smtClean="0"/>
              <a:t>html  (</a:t>
            </a:r>
            <a:r>
              <a:rPr lang="zh-CN" altLang="en-US" dirty="0" smtClean="0"/>
              <a:t>花括号容易在加载时被看到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-if: </a:t>
            </a:r>
            <a:r>
              <a:rPr lang="zh-CN" altLang="en-US" dirty="0" smtClean="0"/>
              <a:t>删除或创建一个基于表达式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，不删除，否则删除</a:t>
            </a:r>
            <a:endParaRPr lang="en-US" altLang="zh-CN" dirty="0" smtClean="0"/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-show:</a:t>
            </a:r>
            <a:r>
              <a:rPr lang="zh-CN" altLang="en-US" dirty="0" smtClean="0"/>
              <a:t>显示隐藏一个元素</a:t>
            </a:r>
            <a:endParaRPr lang="en-US" altLang="zh-CN" dirty="0" smtClean="0"/>
          </a:p>
          <a:p>
            <a:r>
              <a:rPr lang="en-US" altLang="zh-CN" dirty="0" smtClean="0"/>
              <a:t>Ng-hide:</a:t>
            </a:r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-click:</a:t>
            </a:r>
            <a:r>
              <a:rPr lang="zh-CN" altLang="en-US" dirty="0" smtClean="0"/>
              <a:t>点击事件</a:t>
            </a:r>
            <a:endParaRPr lang="en-US" altLang="zh-CN" dirty="0" smtClean="0"/>
          </a:p>
          <a:p>
            <a:r>
              <a:rPr lang="en-US" altLang="zh-CN" dirty="0" err="1" smtClean="0"/>
              <a:t>ng-src</a:t>
            </a:r>
            <a:r>
              <a:rPr lang="en-US" altLang="zh-CN" dirty="0" smtClean="0"/>
              <a:t>:</a:t>
            </a:r>
            <a:r>
              <a:rPr lang="zh-CN" altLang="en-US" dirty="0" smtClean="0"/>
              <a:t>图片路径</a:t>
            </a:r>
            <a:endParaRPr lang="en-US" altLang="zh-CN" dirty="0" smtClean="0"/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-cloak:</a:t>
            </a:r>
            <a:r>
              <a:rPr lang="zh-CN" altLang="en-US" dirty="0" smtClean="0"/>
              <a:t>等待页面元素加载完</a:t>
            </a:r>
            <a:r>
              <a:rPr lang="en-US" altLang="zh-CN" dirty="0" smtClean="0"/>
              <a:t>7</a:t>
            </a:r>
            <a:r>
              <a:rPr lang="zh-CN" altLang="en-US" dirty="0" smtClean="0"/>
              <a:t>成再显示元素</a:t>
            </a:r>
            <a:endParaRPr lang="en-US" altLang="zh-CN" dirty="0" smtClean="0"/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-value</a:t>
            </a:r>
            <a:r>
              <a:rPr lang="zh-CN" altLang="en-US" dirty="0" smtClean="0"/>
              <a:t>：绑定值</a:t>
            </a:r>
            <a:endParaRPr lang="en-US" altLang="zh-CN" dirty="0" smtClean="0"/>
          </a:p>
          <a:p>
            <a:r>
              <a:rPr lang="en-US" altLang="zh-CN" dirty="0" smtClean="0"/>
              <a:t>Ng-repeat</a:t>
            </a:r>
            <a:r>
              <a:rPr lang="zh-CN" altLang="en-US" dirty="0" smtClean="0"/>
              <a:t>：循环绑定</a:t>
            </a:r>
            <a:endParaRPr lang="en-US" altLang="zh-CN" dirty="0" smtClean="0"/>
          </a:p>
          <a:p>
            <a:r>
              <a:rPr lang="en-US" altLang="zh-CN" dirty="0" smtClean="0"/>
              <a:t>Ng-class</a:t>
            </a:r>
            <a:r>
              <a:rPr lang="zh-CN" altLang="en-US" dirty="0" smtClean="0"/>
              <a:t>：绑定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ng-mousedown</a:t>
            </a:r>
            <a:r>
              <a:rPr lang="zh-CN" altLang="en-US" dirty="0" smtClean="0"/>
              <a:t>、</a:t>
            </a:r>
            <a:r>
              <a:rPr lang="en-US" dirty="0" err="1" smtClean="0"/>
              <a:t>ng-mouseup</a:t>
            </a:r>
            <a:r>
              <a:rPr lang="zh-CN" altLang="en-US" dirty="0" smtClean="0"/>
              <a:t>、</a:t>
            </a:r>
            <a:r>
              <a:rPr lang="en-US" dirty="0" err="1" smtClean="0"/>
              <a:t>ng-mouseenter</a:t>
            </a:r>
            <a:r>
              <a:rPr lang="zh-CN" altLang="en-US" dirty="0" smtClean="0"/>
              <a:t>、</a:t>
            </a:r>
            <a:r>
              <a:rPr lang="en-US" dirty="0" err="1" smtClean="0"/>
              <a:t>ng-mouseleave</a:t>
            </a:r>
            <a:endParaRPr lang="en-US" dirty="0" smtClean="0"/>
          </a:p>
          <a:p>
            <a:r>
              <a:rPr lang="en-US" dirty="0" err="1" smtClean="0"/>
              <a:t>ng-mousemove</a:t>
            </a:r>
            <a:r>
              <a:rPr lang="zh-CN" altLang="en-US" dirty="0" smtClean="0"/>
              <a:t>、</a:t>
            </a:r>
            <a:r>
              <a:rPr lang="en-US" dirty="0" err="1" smtClean="0"/>
              <a:t>ng-mouseover</a:t>
            </a:r>
            <a:r>
              <a:rPr lang="zh-CN" altLang="en-US" dirty="0" smtClean="0"/>
              <a:t>、</a:t>
            </a:r>
            <a:r>
              <a:rPr lang="en-US" dirty="0" err="1" smtClean="0"/>
              <a:t>ng-keydown</a:t>
            </a:r>
            <a:r>
              <a:rPr lang="zh-CN" altLang="en-US" dirty="0" smtClean="0"/>
              <a:t>、</a:t>
            </a:r>
            <a:r>
              <a:rPr lang="en-US" dirty="0" err="1" smtClean="0"/>
              <a:t>ng-keyup</a:t>
            </a:r>
            <a:endParaRPr lang="en-US" dirty="0" smtClean="0"/>
          </a:p>
          <a:p>
            <a:r>
              <a:rPr lang="en-US" dirty="0" err="1" smtClean="0"/>
              <a:t>ng-keypress</a:t>
            </a:r>
            <a:r>
              <a:rPr lang="zh-CN" altLang="en-US" dirty="0" smtClean="0"/>
              <a:t>、</a:t>
            </a:r>
            <a:r>
              <a:rPr lang="en-US" dirty="0" err="1" smtClean="0"/>
              <a:t>ng</a:t>
            </a:r>
            <a:r>
              <a:rPr lang="en-US" dirty="0" smtClean="0"/>
              <a:t>-change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143116"/>
            <a:ext cx="75009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表单验证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</a:t>
            </a:r>
            <a:r>
              <a:rPr lang="en-US" dirty="0" err="1" smtClean="0"/>
              <a:t>ovalidate</a:t>
            </a:r>
            <a:r>
              <a:rPr lang="zh-CN" altLang="en-US" dirty="0" smtClean="0"/>
              <a:t>：在表单位置使用 禁止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默认验证</a:t>
            </a:r>
            <a:endParaRPr lang="en-US" altLang="zh-CN" dirty="0" smtClean="0"/>
          </a:p>
          <a:p>
            <a:r>
              <a:rPr lang="en-US" altLang="zh-CN" dirty="0" smtClean="0"/>
              <a:t>name: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表格、表单、输入框</a:t>
            </a:r>
            <a:endParaRPr lang="en-US" altLang="zh-CN" dirty="0" smtClean="0"/>
          </a:p>
          <a:p>
            <a:r>
              <a:rPr lang="en-US" altLang="zh-CN" dirty="0" smtClean="0"/>
              <a:t>Ng-</a:t>
            </a:r>
            <a:r>
              <a:rPr lang="en-US" altLang="zh-CN" dirty="0" err="1" smtClean="0"/>
              <a:t>maxlength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最大长度</a:t>
            </a:r>
            <a:endParaRPr lang="en-US" altLang="zh-CN" dirty="0" smtClean="0"/>
          </a:p>
          <a:p>
            <a:r>
              <a:rPr lang="en-US" altLang="zh-CN" dirty="0" smtClean="0"/>
              <a:t>Ng-</a:t>
            </a:r>
            <a:r>
              <a:rPr lang="en-US" altLang="zh-CN" dirty="0" err="1" smtClean="0"/>
              <a:t>minlength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最小长度</a:t>
            </a:r>
            <a:endParaRPr lang="en-US" altLang="zh-CN" dirty="0" smtClean="0"/>
          </a:p>
          <a:p>
            <a:r>
              <a:rPr lang="en-US" altLang="zh-CN" dirty="0" smtClean="0"/>
              <a:t>Ng-require</a:t>
            </a:r>
            <a:r>
              <a:rPr lang="zh-CN" altLang="en-US" dirty="0" smtClean="0"/>
              <a:t>：非空</a:t>
            </a:r>
            <a:endParaRPr lang="en-US" altLang="zh-CN" dirty="0" smtClean="0"/>
          </a:p>
          <a:p>
            <a:r>
              <a:rPr lang="en-US" altLang="zh-CN" dirty="0" err="1" smtClean="0"/>
              <a:t>ng</a:t>
            </a:r>
            <a:r>
              <a:rPr lang="en-US" altLang="zh-CN" dirty="0" smtClean="0"/>
              <a:t>-pattern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728</Words>
  <Application>WPS 演示</Application>
  <PresentationFormat>全屏显示(4:3)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801</cp:revision>
  <dcterms:created xsi:type="dcterms:W3CDTF">2009-05-11T03:02:00Z</dcterms:created>
  <dcterms:modified xsi:type="dcterms:W3CDTF">2016-07-08T07:07:44Z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