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0" r:id="rId2"/>
    <p:sldId id="369" r:id="rId3"/>
    <p:sldId id="361" r:id="rId4"/>
    <p:sldId id="363" r:id="rId5"/>
    <p:sldId id="365" r:id="rId6"/>
    <p:sldId id="364" r:id="rId7"/>
    <p:sldId id="366" r:id="rId8"/>
    <p:sldId id="367" r:id="rId9"/>
    <p:sldId id="368" r:id="rId10"/>
    <p:sldId id="370" r:id="rId1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25" autoAdjust="0"/>
    <p:restoredTop sz="83759" autoAdjust="0"/>
  </p:normalViewPr>
  <p:slideViewPr>
    <p:cSldViewPr>
      <p:cViewPr>
        <p:scale>
          <a:sx n="66" d="100"/>
          <a:sy n="66" d="100"/>
        </p:scale>
        <p:origin x="-1982" y="-538"/>
      </p:cViewPr>
      <p:guideLst>
        <p:guide orient="horz" pos="2096"/>
        <p:guide pos="2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127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8A4EC55-1B66-4D10-AB15-4B10F3832F1A}" type="datetimeFigureOut">
              <a:rPr lang="zh-CN" altLang="en-US"/>
              <a:pPr>
                <a:defRPr/>
              </a:pPr>
              <a:t>2016/7/8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65E9CB2-9CE1-40DD-A70D-E0C644198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08FEE40-FEDF-47E0-AEA5-4036C9F4FF2A}" type="datetimeFigureOut">
              <a:rPr lang="zh-CN" altLang="en-US"/>
              <a:pPr>
                <a:defRPr/>
              </a:pPr>
              <a:t>2016/7/8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ED5E652F-6C22-470F-9D2D-F25EB126B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E652F-6C22-470F-9D2D-F25EB126B54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http" TargetMode="External"/><Relationship Id="rId2" Type="http://schemas.openxmlformats.org/officeDocument/2006/relationships/hyperlink" Target="&#36335;&#24452;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89730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aike.baidu.com/view/551684.htm" TargetMode="External"/><Relationship Id="rId4" Type="http://schemas.openxmlformats.org/officeDocument/2006/relationships/hyperlink" Target="http://baike.baidu.com/view/933538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unction/angular.merg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/uppercas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miter lim="800000"/>
          </a:ln>
        </p:spPr>
        <p:txBody>
          <a:bodyPr anchor="ctr"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    $http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071678"/>
            <a:ext cx="7643866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$http({ method: 'GET', </a:t>
            </a:r>
            <a:r>
              <a:rPr lang="en-US" dirty="0" err="1" smtClean="0"/>
              <a:t>url</a:t>
            </a:r>
            <a:r>
              <a:rPr lang="en-US" dirty="0" smtClean="0"/>
              <a:t>: '/</a:t>
            </a:r>
            <a:r>
              <a:rPr lang="en-US" dirty="0" err="1" smtClean="0"/>
              <a:t>someUrl</a:t>
            </a:r>
            <a:r>
              <a:rPr lang="en-US" dirty="0" smtClean="0"/>
              <a:t>' }).then(function </a:t>
            </a:r>
            <a:r>
              <a:rPr lang="en-US" dirty="0" err="1" smtClean="0"/>
              <a:t>succ</a:t>
            </a:r>
            <a:r>
              <a:rPr lang="en-US" dirty="0" smtClean="0"/>
              <a:t>(){},function error(){})</a:t>
            </a:r>
          </a:p>
          <a:p>
            <a:endParaRPr lang="en-US" dirty="0" smtClean="0"/>
          </a:p>
          <a:p>
            <a:r>
              <a:rPr lang="en-US" b="1" dirty="0" smtClean="0"/>
              <a:t>Method:</a:t>
            </a:r>
            <a:r>
              <a:rPr lang="zh-CN" altLang="en-US" b="1" dirty="0" smtClean="0"/>
              <a:t>方法 </a:t>
            </a:r>
            <a:r>
              <a:rPr lang="en-US" altLang="zh-CN" b="1" dirty="0" smtClean="0"/>
              <a:t>get |post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| put | delete | patch</a:t>
            </a:r>
          </a:p>
          <a:p>
            <a:r>
              <a:rPr lang="en-US" b="1" dirty="0" err="1" smtClean="0">
                <a:hlinkClick r:id="rId2" action="ppaction://hlinkfile"/>
              </a:rPr>
              <a:t>url</a:t>
            </a:r>
            <a:r>
              <a:rPr lang="en-US" b="1" dirty="0" smtClean="0">
                <a:hlinkClick r:id="rId2" action="ppaction://hlinkfile"/>
              </a:rPr>
              <a:t>:</a:t>
            </a:r>
            <a:r>
              <a:rPr lang="zh-CN" altLang="en-US" b="1" dirty="0" smtClean="0">
                <a:hlinkClick r:id="rId2" action="ppaction://hlinkfile"/>
              </a:rPr>
              <a:t>路径</a:t>
            </a:r>
            <a:endParaRPr lang="en-US" altLang="zh-CN" b="1" dirty="0" smtClean="0"/>
          </a:p>
          <a:p>
            <a:r>
              <a:rPr lang="en-US" dirty="0" smtClean="0"/>
              <a:t>Data</a:t>
            </a:r>
            <a:r>
              <a:rPr lang="zh-CN" altLang="en-US" dirty="0" smtClean="0"/>
              <a:t>：数据</a:t>
            </a:r>
            <a:endParaRPr lang="en-US" altLang="zh-CN" dirty="0" smtClean="0"/>
          </a:p>
          <a:p>
            <a:r>
              <a:rPr lang="en-US" altLang="zh-CN" b="1" dirty="0" smtClean="0"/>
              <a:t>h</a:t>
            </a:r>
            <a:r>
              <a:rPr lang="en-US" b="1" dirty="0" smtClean="0"/>
              <a:t>eaders</a:t>
            </a:r>
            <a:r>
              <a:rPr lang="zh-CN" altLang="en-US" b="1" dirty="0" smtClean="0"/>
              <a:t>：请求头</a:t>
            </a:r>
            <a:endParaRPr lang="en-US" altLang="zh-CN" b="1" dirty="0" smtClean="0"/>
          </a:p>
          <a:p>
            <a:r>
              <a:rPr lang="en-US" altLang="zh-CN" b="1" dirty="0" smtClean="0"/>
              <a:t>t</a:t>
            </a:r>
            <a:r>
              <a:rPr lang="en-US" b="1" dirty="0" smtClean="0"/>
              <a:t>imeout</a:t>
            </a:r>
            <a:r>
              <a:rPr lang="zh-CN" altLang="en-US" b="1" dirty="0" smtClean="0"/>
              <a:t>：超时</a:t>
            </a:r>
            <a:endParaRPr lang="en-US" altLang="zh-CN" b="1" dirty="0" smtClean="0"/>
          </a:p>
          <a:p>
            <a:endParaRPr lang="en-US" b="1" dirty="0" smtClean="0"/>
          </a:p>
          <a:p>
            <a:r>
              <a:rPr lang="en-US" dirty="0" smtClean="0">
                <a:hlinkClick r:id="rId3"/>
              </a:rPr>
              <a:t>$</a:t>
            </a:r>
            <a:r>
              <a:rPr lang="en-US" dirty="0" err="1" smtClean="0">
                <a:hlinkClick r:id="rId3"/>
              </a:rPr>
              <a:t>http.get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$</a:t>
            </a:r>
            <a:r>
              <a:rPr lang="en-US" dirty="0" err="1" smtClean="0">
                <a:hlinkClick r:id="rId3"/>
              </a:rPr>
              <a:t>http.head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$http.post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$</a:t>
            </a:r>
            <a:r>
              <a:rPr lang="en-US" dirty="0" err="1" smtClean="0">
                <a:hlinkClick r:id="rId3"/>
              </a:rPr>
              <a:t>http.put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$</a:t>
            </a:r>
            <a:r>
              <a:rPr lang="en-US" dirty="0" err="1" smtClean="0">
                <a:hlinkClick r:id="rId3"/>
              </a:rPr>
              <a:t>http.delete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$</a:t>
            </a:r>
            <a:r>
              <a:rPr lang="en-US" dirty="0" err="1" smtClean="0">
                <a:hlinkClick r:id="rId3"/>
              </a:rPr>
              <a:t>http.jsonp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$</a:t>
            </a:r>
            <a:r>
              <a:rPr lang="en-US" dirty="0" err="1" smtClean="0">
                <a:hlinkClick r:id="rId3"/>
              </a:rPr>
              <a:t>http.patch</a:t>
            </a:r>
            <a:endParaRPr lang="en-US" dirty="0" smtClean="0"/>
          </a:p>
          <a:p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依赖注入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224" y="2000240"/>
            <a:ext cx="7500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浅谈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模块化程序设计即</a:t>
            </a:r>
            <a:r>
              <a:rPr lang="zh-CN" altLang="en-US" dirty="0" smtClean="0">
                <a:hlinkClick r:id="rId3"/>
              </a:rPr>
              <a:t>模块化设计</a:t>
            </a:r>
            <a:r>
              <a:rPr lang="zh-CN" altLang="en-US" dirty="0" smtClean="0"/>
              <a:t>，首先用主程序、</a:t>
            </a:r>
            <a:r>
              <a:rPr lang="zh-CN" altLang="en-US" dirty="0" smtClean="0">
                <a:hlinkClick r:id="rId4"/>
              </a:rPr>
              <a:t>子程序</a:t>
            </a:r>
            <a:r>
              <a:rPr lang="zh-CN" altLang="en-US" dirty="0" smtClean="0"/>
              <a:t>、子过程等框架把软件的主要结构和流程描述出来，并定义和调试好各个框架之间的输入、输出链接关系。</a:t>
            </a:r>
            <a:r>
              <a:rPr lang="zh-CN" altLang="en-US" dirty="0" smtClean="0">
                <a:hlinkClick r:id="rId5"/>
              </a:rPr>
              <a:t>逐步求精</a:t>
            </a:r>
            <a:r>
              <a:rPr lang="zh-CN" altLang="en-US" dirty="0" smtClean="0"/>
              <a:t>的结果是得到一系列以功能块为单位的算法描述。以功能块为单位进行程序设计，实现其求解算法的方法称为模块化。模块化的目的是为了降低程序复杂度，使程序设计、调试和维护等操作简单化。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来说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主要功能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插件 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模块只提供简单共用的方法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其他的方法做当前模块的扩展，</a:t>
            </a:r>
            <a:endParaRPr lang="en-US" altLang="zh-CN" dirty="0" smtClean="0"/>
          </a:p>
          <a:p>
            <a:r>
              <a:rPr lang="zh-CN" altLang="en-US" dirty="0" smtClean="0"/>
              <a:t>当我们使用的时候加载进来，如果不使用就不进行加载，方便代码扩展、使用灵活。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Angular &gt;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en-US" altLang="zh-CN" dirty="0" smtClean="0"/>
              <a:t>Controller &gt; scope $timeout $http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071678"/>
            <a:ext cx="7643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‘use strict’: </a:t>
            </a:r>
            <a:r>
              <a:rPr lang="zh-CN" altLang="en-US" dirty="0" smtClean="0"/>
              <a:t>严格模式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一些不合理、不严谨之处、减少怪异行为。</a:t>
            </a:r>
            <a:endParaRPr lang="en-US" altLang="zh-CN" dirty="0" smtClean="0"/>
          </a:p>
          <a:p>
            <a:r>
              <a:rPr lang="zh-CN" altLang="en-US" dirty="0" smtClean="0"/>
              <a:t>消除代码运行的一些不安全之处，保证代码运行的安全；</a:t>
            </a:r>
          </a:p>
          <a:p>
            <a:r>
              <a:rPr lang="zh-CN" altLang="en-US" dirty="0" smtClean="0"/>
              <a:t>提高编译器效率，增加运行速度；</a:t>
            </a:r>
          </a:p>
          <a:p>
            <a:r>
              <a:rPr lang="zh-CN" altLang="en-US" dirty="0" smtClean="0"/>
              <a:t>为未来新版本的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做好铺垫。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全局变量显式声明</a:t>
            </a:r>
            <a:endParaRPr lang="en-US" altLang="zh-CN" dirty="0" smtClean="0"/>
          </a:p>
          <a:p>
            <a:r>
              <a:rPr lang="zh-CN" altLang="en-US" dirty="0" smtClean="0"/>
              <a:t>禁止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关键字指向全局变量</a:t>
            </a:r>
            <a:endParaRPr lang="en-US" altLang="zh-CN" dirty="0" smtClean="0"/>
          </a:p>
          <a:p>
            <a:r>
              <a:rPr lang="zh-CN" altLang="en-US" dirty="0" smtClean="0"/>
              <a:t>禁止删除变量</a:t>
            </a:r>
            <a:endParaRPr lang="en-US" altLang="zh-CN" dirty="0" smtClean="0"/>
          </a:p>
          <a:p>
            <a:r>
              <a:rPr lang="zh-CN" altLang="en-US" dirty="0" smtClean="0"/>
              <a:t>对象不能有重名的属性</a:t>
            </a:r>
            <a:endParaRPr lang="en-US" altLang="zh-CN" dirty="0" smtClean="0"/>
          </a:p>
          <a:p>
            <a:r>
              <a:rPr lang="zh-CN" altLang="en-US" dirty="0" smtClean="0"/>
              <a:t>函数不能有重名的参数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071678"/>
            <a:ext cx="24160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Inject: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r>
              <a:rPr lang="en-US" altLang="zh-CN" dirty="0" smtClean="0"/>
              <a:t>Provide:</a:t>
            </a:r>
            <a:r>
              <a:rPr lang="zh-CN" altLang="en-US" dirty="0" smtClean="0"/>
              <a:t>提供（服务）</a:t>
            </a:r>
            <a:endParaRPr lang="en-US" altLang="zh-CN" dirty="0" smtClean="0"/>
          </a:p>
          <a:p>
            <a:r>
              <a:rPr lang="en-US" altLang="zh-CN" dirty="0" smtClean="0"/>
              <a:t>Compile</a:t>
            </a:r>
            <a:r>
              <a:rPr lang="zh-CN" altLang="en-US" dirty="0" smtClean="0"/>
              <a:t>：编译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071679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57225" y="2000240"/>
            <a:ext cx="75724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angular.copy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对变量进行复制。（防止直接复制引用冲突） 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ajax</a:t>
            </a:r>
            <a:endParaRPr lang="en-US" altLang="zh-CN" dirty="0" smtClean="0"/>
          </a:p>
          <a:p>
            <a:r>
              <a:rPr lang="en-US" altLang="zh-CN" dirty="0" err="1" smtClean="0"/>
              <a:t>Angular.element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) : 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对象绑定</a:t>
            </a:r>
            <a:r>
              <a:rPr lang="en-US" altLang="zh-CN" dirty="0" err="1" smtClean="0"/>
              <a:t>jq</a:t>
            </a:r>
            <a:r>
              <a:rPr lang="zh-CN" altLang="en-US" dirty="0" smtClean="0"/>
              <a:t>方法基本方法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无动画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Angular.equal</a:t>
            </a:r>
            <a:r>
              <a:rPr lang="en-US" altLang="zh-CN" dirty="0" smtClean="0"/>
              <a:t>(val1,val2)</a:t>
            </a:r>
          </a:p>
          <a:p>
            <a:r>
              <a:rPr lang="en-US" dirty="0" err="1" smtClean="0"/>
              <a:t>angular.forEach</a:t>
            </a:r>
            <a:r>
              <a:rPr lang="en-US" dirty="0" smtClean="0"/>
              <a:t>(</a:t>
            </a:r>
            <a:r>
              <a:rPr lang="en-US" dirty="0" err="1" smtClean="0"/>
              <a:t>obj,function</a:t>
            </a:r>
            <a:r>
              <a:rPr lang="en-US" dirty="0" smtClean="0"/>
              <a:t>(</a:t>
            </a:r>
            <a:r>
              <a:rPr lang="en-US" dirty="0" err="1" smtClean="0"/>
              <a:t>val,key</a:t>
            </a:r>
            <a:r>
              <a:rPr lang="en-US" dirty="0" smtClean="0"/>
              <a:t>){}):</a:t>
            </a:r>
            <a:r>
              <a:rPr lang="zh-CN" altLang="en-US" dirty="0" smtClean="0"/>
              <a:t>循环数组或对象</a:t>
            </a:r>
            <a:endParaRPr lang="en-US" altLang="zh-CN" dirty="0" smtClean="0"/>
          </a:p>
          <a:p>
            <a:r>
              <a:rPr lang="en-US" dirty="0" err="1" smtClean="0"/>
              <a:t>angular.fromJson</a:t>
            </a:r>
            <a:r>
              <a:rPr lang="en-US" dirty="0" smtClean="0"/>
              <a:t>(</a:t>
            </a:r>
            <a:r>
              <a:rPr lang="en-US" dirty="0" err="1" smtClean="0"/>
              <a:t>json</a:t>
            </a:r>
            <a:r>
              <a:rPr lang="en-US" dirty="0" smtClean="0"/>
              <a:t>);</a:t>
            </a:r>
            <a:r>
              <a:rPr lang="zh-CN" altLang="en-US" dirty="0" smtClean="0"/>
              <a:t>将一个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格式的字符串转化为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r>
              <a:rPr lang="en-US" dirty="0" smtClean="0"/>
              <a:t>)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angular.merge</a:t>
            </a:r>
            <a:r>
              <a:rPr lang="en-US" dirty="0" smtClean="0"/>
              <a:t>(obj1,obj2</a:t>
            </a:r>
            <a:r>
              <a:rPr lang="zh-CN" altLang="en-US" dirty="0" smtClean="0"/>
              <a:t>：合并两个对象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如果有相同的属性，后面的会将前面的对象属性进行覆盖</a:t>
            </a:r>
            <a:endParaRPr lang="en-US" altLang="zh-CN" dirty="0" smtClean="0"/>
          </a:p>
          <a:p>
            <a:r>
              <a:rPr lang="en-US" altLang="zh-CN" dirty="0" err="1" smtClean="0"/>
              <a:t>Angular.extend</a:t>
            </a:r>
            <a:r>
              <a:rPr lang="en-US" altLang="zh-CN" dirty="0" smtClean="0"/>
              <a:t>(obj1,obj2)</a:t>
            </a:r>
            <a:r>
              <a:rPr lang="zh-CN" altLang="en-US" dirty="0" smtClean="0"/>
              <a:t>：继承一个对象的属性和方法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Angular.module</a:t>
            </a:r>
            <a:r>
              <a:rPr lang="en-US" dirty="0" smtClean="0"/>
              <a:t>:</a:t>
            </a:r>
            <a:r>
              <a:rPr lang="zh-CN" altLang="en-US" dirty="0" smtClean="0"/>
              <a:t>定义一个全局的模块</a:t>
            </a:r>
            <a:endParaRPr lang="en-US" altLang="zh-CN" dirty="0" smtClean="0"/>
          </a:p>
          <a:p>
            <a:r>
              <a:rPr lang="en-US" altLang="zh-CN" dirty="0" err="1" smtClean="0"/>
              <a:t>Angular.bootstrap</a:t>
            </a:r>
            <a:r>
              <a:rPr lang="zh-CN" altLang="en-US" dirty="0" smtClean="0"/>
              <a:t>：动态加载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（可以加载多个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-app</a:t>
            </a:r>
            <a:r>
              <a:rPr lang="zh-CN" altLang="en-US" dirty="0" smtClean="0"/>
              <a:t>）</a:t>
            </a:r>
            <a:endParaRPr lang="en-US" dirty="0" smtClean="0"/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071678"/>
            <a:ext cx="76438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Angular.module</a:t>
            </a:r>
            <a:r>
              <a:rPr lang="zh-CN" altLang="en-US" dirty="0" smtClean="0"/>
              <a:t>：定义全局的</a:t>
            </a:r>
            <a:r>
              <a:rPr lang="en-US" altLang="zh-CN" dirty="0" err="1" smtClean="0"/>
              <a:t>ng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run/controller/server/filter/directive……)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run:</a:t>
            </a:r>
            <a:r>
              <a:rPr lang="zh-CN" altLang="en-US" dirty="0" smtClean="0"/>
              <a:t>全局方法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：控制器 当前名称模块下使用自己本身的规则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$scope:</a:t>
            </a:r>
            <a:r>
              <a:rPr lang="zh-CN" altLang="en-US" dirty="0" smtClean="0"/>
              <a:t>作用域 （可以理解为当前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下的全局变量）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rootscope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全局作用域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ngController</a:t>
            </a:r>
            <a:r>
              <a:rPr lang="zh-CN" altLang="en-US" dirty="0" smtClean="0"/>
              <a:t>是可以进行包裹关系的，当对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进行嵌套时，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作用域自动进行集成，如</a:t>
            </a:r>
            <a:r>
              <a:rPr lang="en-US" altLang="zh-CN" dirty="0" smtClean="0"/>
              <a:t>A controller</a:t>
            </a:r>
            <a:r>
              <a:rPr lang="zh-CN" altLang="en-US" dirty="0" smtClean="0"/>
              <a:t>里有</a:t>
            </a:r>
            <a:r>
              <a:rPr lang="en-US" altLang="zh-CN" dirty="0" smtClean="0"/>
              <a:t>B controller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自动集成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作用域下的变量和方法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依赖注入可对变量名称进行修改 </a:t>
            </a:r>
            <a:r>
              <a:rPr lang="en-US" altLang="zh-CN" dirty="0" smtClean="0"/>
              <a:t>[$</a:t>
            </a:r>
            <a:r>
              <a:rPr lang="en-US" altLang="zh-CN" dirty="0" err="1" smtClean="0"/>
              <a:t>scope,function</a:t>
            </a:r>
            <a:r>
              <a:rPr lang="en-US" altLang="zh-CN" dirty="0" smtClean="0"/>
              <a:t>(){}]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071678"/>
            <a:ext cx="76438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$apply:</a:t>
            </a:r>
            <a:r>
              <a:rPr lang="zh-CN" altLang="en-US" dirty="0" smtClean="0"/>
              <a:t>传播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模型的变化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</a:t>
            </a:r>
            <a:r>
              <a:rPr lang="en-US" altLang="zh-CN" dirty="0" err="1" smtClean="0"/>
              <a:t>ng</a:t>
            </a:r>
            <a:r>
              <a:rPr lang="zh-CN" altLang="en-US" dirty="0" smtClean="0"/>
              <a:t>方法调用更改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变量后无法显示到页面上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scope.$apply</a:t>
            </a:r>
            <a:r>
              <a:rPr lang="en-US" altLang="zh-CN" dirty="0" smtClean="0"/>
              <a:t>(function(){ //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 })</a:t>
            </a:r>
          </a:p>
          <a:p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$watch:</a:t>
            </a:r>
            <a:r>
              <a:rPr lang="zh-CN" altLang="en-US" dirty="0" smtClean="0"/>
              <a:t>监听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实体的变化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scope.$watch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’,function(</a:t>
            </a:r>
            <a:r>
              <a:rPr lang="en-US" altLang="zh-CN" dirty="0" err="1" smtClean="0"/>
              <a:t>newVal,oldVal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})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    filter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071678"/>
            <a:ext cx="76438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过滤器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{{express |  </a:t>
            </a:r>
            <a:r>
              <a:rPr lang="zh-CN" altLang="en-US" dirty="0" smtClean="0"/>
              <a:t>过滤器名称 </a:t>
            </a:r>
            <a:r>
              <a:rPr lang="en-US" altLang="zh-CN" dirty="0" smtClean="0"/>
              <a:t>}}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currency:</a:t>
            </a:r>
            <a:r>
              <a:rPr lang="zh-CN" altLang="en-US" dirty="0" smtClean="0"/>
              <a:t> 钱过滤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dirty="0" smtClean="0"/>
              <a:t>ate:</a:t>
            </a:r>
            <a:r>
              <a:rPr lang="zh-CN" altLang="en-US" dirty="0" smtClean="0"/>
              <a:t>时间格式化 </a:t>
            </a:r>
            <a:r>
              <a:rPr lang="en-US" altLang="zh-CN" dirty="0" smtClean="0"/>
              <a:t>(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HH:mm:ss</a:t>
            </a:r>
            <a:r>
              <a:rPr lang="en-US" dirty="0" smtClean="0"/>
              <a:t> 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</a:t>
            </a:r>
            <a:r>
              <a:rPr lang="en-US" dirty="0" smtClean="0"/>
              <a:t>umber:</a:t>
            </a:r>
            <a:r>
              <a:rPr lang="zh-CN" altLang="en-US" dirty="0" smtClean="0"/>
              <a:t>拦截数组  </a:t>
            </a:r>
            <a:r>
              <a:rPr lang="en-US" altLang="zh-CN" dirty="0" smtClean="0"/>
              <a:t>:0-*  </a:t>
            </a:r>
            <a:r>
              <a:rPr lang="zh-CN" altLang="en-US" dirty="0" smtClean="0"/>
              <a:t>保留小数位数</a:t>
            </a:r>
            <a:endParaRPr lang="en-US" altLang="zh-CN" dirty="0" smtClean="0"/>
          </a:p>
          <a:p>
            <a:r>
              <a:rPr lang="en-US" dirty="0" smtClean="0"/>
              <a:t>filter:</a:t>
            </a:r>
            <a:r>
              <a:rPr lang="zh-CN" altLang="en-US" dirty="0" smtClean="0"/>
              <a:t>过滤  </a:t>
            </a:r>
            <a:endParaRPr lang="en-US" altLang="zh-CN" dirty="0" smtClean="0"/>
          </a:p>
          <a:p>
            <a:r>
              <a:rPr lang="en-US" altLang="zh-CN" dirty="0" err="1" smtClean="0"/>
              <a:t>limeTo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数据截取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en-US" dirty="0" smtClean="0"/>
              <a:t>owercase</a:t>
            </a:r>
            <a:r>
              <a:rPr lang="zh-CN" altLang="en-US" dirty="0" smtClean="0"/>
              <a:t>：转化为小写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Uppercase</a:t>
            </a:r>
            <a:r>
              <a:rPr lang="zh-CN" altLang="en-US" dirty="0" smtClean="0"/>
              <a:t>：转化大写</a:t>
            </a:r>
            <a:endParaRPr lang="en-US" dirty="0" smtClean="0"/>
          </a:p>
          <a:p>
            <a:r>
              <a:rPr lang="en-US" dirty="0" err="1" smtClean="0"/>
              <a:t>orderBy</a:t>
            </a:r>
            <a:r>
              <a:rPr lang="en-US" dirty="0" smtClean="0"/>
              <a:t>:</a:t>
            </a:r>
            <a:r>
              <a:rPr lang="zh-CN" altLang="en-US" dirty="0" smtClean="0"/>
              <a:t>排序     </a:t>
            </a:r>
            <a:r>
              <a:rPr lang="en-US" dirty="0" err="1" smtClean="0"/>
              <a:t>orderBy</a:t>
            </a:r>
            <a:r>
              <a:rPr lang="en-US" dirty="0" smtClean="0"/>
              <a:t> : expression : reverse : comparator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    filter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071678"/>
            <a:ext cx="764386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自定义过滤器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</a:t>
            </a:r>
            <a:r>
              <a:rPr lang="en-US" altLang="zh-CN" dirty="0" err="1" smtClean="0"/>
              <a:t>angular.module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myapp</a:t>
            </a:r>
            <a:r>
              <a:rPr lang="en-US" altLang="zh-CN" dirty="0" smtClean="0"/>
              <a:t>’);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App.filter</a:t>
            </a:r>
            <a:r>
              <a:rPr lang="en-US" altLang="zh-CN" dirty="0" smtClean="0"/>
              <a:t>(‘’</a:t>
            </a:r>
            <a:r>
              <a:rPr lang="en-US" altLang="zh-CN" dirty="0" err="1" smtClean="0"/>
              <a:t>sss,function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Return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{{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sss</a:t>
            </a:r>
            <a:r>
              <a:rPr lang="en-US" altLang="zh-CN" dirty="0" smtClean="0"/>
              <a:t>}}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666</Words>
  <Application>WPS 演示</Application>
  <PresentationFormat>全屏显示(4:3)</PresentationFormat>
  <Paragraphs>175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856</cp:revision>
  <dcterms:created xsi:type="dcterms:W3CDTF">2009-05-11T03:02:00Z</dcterms:created>
  <dcterms:modified xsi:type="dcterms:W3CDTF">2016-07-08T07:38:58Z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