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385" r:id="rId3"/>
    <p:sldId id="386" r:id="rId4"/>
    <p:sldId id="369" r:id="rId5"/>
    <p:sldId id="361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25" autoAdjust="0"/>
    <p:restoredTop sz="83759" autoAdjust="0"/>
  </p:normalViewPr>
  <p:slideViewPr>
    <p:cSldViewPr>
      <p:cViewPr>
        <p:scale>
          <a:sx n="66" d="100"/>
          <a:sy n="66" d="100"/>
        </p:scale>
        <p:origin x="-830" y="125"/>
      </p:cViewPr>
      <p:guideLst>
        <p:guide orient="horz" pos="2096"/>
        <p:guide pos="2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127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8A4EC55-1B66-4D10-AB15-4B10F3832F1A}" type="datetimeFigureOut">
              <a:rPr lang="zh-CN" altLang="en-US"/>
              <a:pPr>
                <a:defRPr/>
              </a:pPr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5E9CB2-9CE1-40DD-A70D-E0C644198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8FEE40-FEDF-47E0-AEA5-4036C9F4FF2A}" type="datetimeFigureOut">
              <a:rPr lang="zh-CN" altLang="en-US"/>
              <a:pPr>
                <a:defRPr/>
              </a:pPr>
              <a:t>2016/6/14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ED5E652F-6C22-470F-9D2D-F25EB126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E652F-6C22-470F-9D2D-F25EB126B5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E652F-6C22-470F-9D2D-F25EB126B5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ommonjs.org/wiki/Promises/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riskowal/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ecurity/wiki/Same_Origin_Polic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0100" y="2000240"/>
            <a:ext cx="742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一个单例对象或函数，对外提供特定的功能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业务逻辑和持久化数据都应该放在服务层里，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层只负责最基本的操作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自定义服务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$provide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factory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23875"/>
            <a:ext cx="8599487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07167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Factory: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7612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797083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2000240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三种服务的区别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provider:</a:t>
            </a:r>
            <a:r>
              <a:rPr lang="zh-CN" altLang="en-US" dirty="0" smtClean="0"/>
              <a:t>是唯一一种可以传递在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函数中的服务</a:t>
            </a:r>
            <a:endParaRPr lang="en-US" altLang="zh-CN" dirty="0" smtClean="0"/>
          </a:p>
          <a:p>
            <a:r>
              <a:rPr lang="en-US" altLang="zh-CN" dirty="0" smtClean="0"/>
              <a:t>	factory</a:t>
            </a:r>
            <a:r>
              <a:rPr lang="zh-CN" altLang="en-US" dirty="0" smtClean="0"/>
              <a:t>：把函数当成对象的</a:t>
            </a:r>
            <a:r>
              <a:rPr lang="en-US" altLang="zh-CN" dirty="0" smtClean="0"/>
              <a:t>$get</a:t>
            </a:r>
            <a:r>
              <a:rPr lang="zh-CN" altLang="en-US" dirty="0" smtClean="0"/>
              <a:t>方法提供方法</a:t>
            </a:r>
            <a:endParaRPr lang="en-US" altLang="zh-CN" dirty="0" smtClean="0"/>
          </a:p>
          <a:p>
            <a:r>
              <a:rPr lang="en-US" altLang="zh-CN" dirty="0" smtClean="0"/>
              <a:t>	service: </a:t>
            </a:r>
            <a:r>
              <a:rPr lang="zh-CN" altLang="en-US" dirty="0" smtClean="0"/>
              <a:t>是使用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关键字实例化的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143116"/>
            <a:ext cx="82638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一种单线程的运行的语言 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同一时间只能做一件事情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为了性能优化，将执行模式分为两种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任务队列</a:t>
            </a:r>
            <a:r>
              <a:rPr lang="en-US" altLang="zh-CN" dirty="0" smtClean="0"/>
              <a:t>: </a:t>
            </a:r>
          </a:p>
          <a:p>
            <a:r>
              <a:rPr lang="zh-CN" altLang="en-US" dirty="0" smtClean="0"/>
              <a:t>异步执行的理论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所有的任务都放在主线程上执行，形成以个执行栈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主线程之外有一个任务队列，只要异步任务有了运行结果，就在任务队列放置</a:t>
            </a:r>
            <a:endParaRPr lang="en-US" altLang="zh-CN" dirty="0" smtClean="0"/>
          </a:p>
          <a:p>
            <a:r>
              <a:rPr lang="zh-CN" altLang="en-US" dirty="0" smtClean="0"/>
              <a:t>一个事件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一旦</a:t>
            </a:r>
            <a:r>
              <a:rPr lang="en-US" altLang="zh-CN" dirty="0" smtClean="0"/>
              <a:t>"</a:t>
            </a:r>
            <a:r>
              <a:rPr lang="zh-CN" altLang="en-US" dirty="0" smtClean="0"/>
              <a:t>执行栈</a:t>
            </a:r>
            <a:r>
              <a:rPr lang="en-US" altLang="zh-CN" dirty="0" smtClean="0"/>
              <a:t>"</a:t>
            </a:r>
            <a:r>
              <a:rPr lang="zh-CN" altLang="en-US" dirty="0" smtClean="0"/>
              <a:t>中的所有同步任务执行完毕，系统就会读取</a:t>
            </a:r>
            <a:r>
              <a:rPr lang="en-US" altLang="zh-CN" dirty="0" smtClean="0"/>
              <a:t>"</a:t>
            </a:r>
            <a:r>
              <a:rPr lang="zh-CN" altLang="en-US" dirty="0" smtClean="0"/>
              <a:t>任务队列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看看里面有哪些事件。那些对应的异步任务，于是结束等待状态，进入执行栈，</a:t>
            </a:r>
            <a:endParaRPr lang="en-US" altLang="zh-CN" dirty="0" smtClean="0"/>
          </a:p>
          <a:p>
            <a:r>
              <a:rPr lang="zh-CN" altLang="en-US" dirty="0" smtClean="0"/>
              <a:t>开始执行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主线程不断重复上面的第三步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异步执行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143116"/>
            <a:ext cx="81740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一、回调函数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将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函数作为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函数的参数传递进去，在内部执行</a:t>
            </a:r>
            <a:endParaRPr lang="en-US" altLang="zh-CN" b="1" dirty="0" smtClean="0"/>
          </a:p>
          <a:p>
            <a:r>
              <a:rPr lang="zh-CN" altLang="en-US" b="1" dirty="0" smtClean="0"/>
              <a:t>二、事件监听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事件驱动模式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任务的执行不取决于代码的顺序，而取决于某个</a:t>
            </a:r>
            <a:endParaRPr lang="en-US" altLang="zh-CN" dirty="0" smtClean="0"/>
          </a:p>
          <a:p>
            <a:r>
              <a:rPr lang="zh-CN" altLang="en-US" dirty="0" smtClean="0"/>
              <a:t>事件是否发生。</a:t>
            </a:r>
            <a:endParaRPr lang="en-US" altLang="zh-CN" dirty="0" smtClean="0"/>
          </a:p>
          <a:p>
            <a:r>
              <a:rPr lang="zh-CN" altLang="en-US" b="1" dirty="0" smtClean="0"/>
              <a:t>三、发布订阅</a:t>
            </a:r>
            <a:r>
              <a:rPr lang="zh-CN" altLang="en-US" b="1" dirty="0" smtClean="0"/>
              <a:t>模式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观察者</a:t>
            </a:r>
            <a:endParaRPr lang="en-US" altLang="zh-CN" b="1" dirty="0" smtClean="0"/>
          </a:p>
          <a:p>
            <a:r>
              <a:rPr lang="zh-CN" altLang="en-US" b="1" dirty="0" smtClean="0"/>
              <a:t>四、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工作组提出的一种规范，目的是为异步编程提供</a:t>
            </a:r>
            <a:endParaRPr lang="en-US" altLang="zh-CN" dirty="0" smtClean="0"/>
          </a:p>
          <a:p>
            <a:r>
              <a:rPr lang="zh-CN" altLang="en-US" u="sng" dirty="0" smtClean="0">
                <a:hlinkClick r:id="rId3"/>
              </a:rPr>
              <a:t>统一接口</a:t>
            </a:r>
            <a:r>
              <a:rPr lang="zh-CN" altLang="en-US" u="sng" dirty="0" smtClean="0"/>
              <a:t>。（</a:t>
            </a:r>
            <a:r>
              <a:rPr lang="en-US" altLang="zh-CN" u="sng" dirty="0" smtClean="0"/>
              <a:t>ES6</a:t>
            </a:r>
            <a:r>
              <a:rPr lang="zh-CN" altLang="en-US" u="sng" dirty="0" smtClean="0"/>
              <a:t>标准  岛国人的游戏</a:t>
            </a:r>
            <a:r>
              <a:rPr lang="zh-CN" altLang="en-US" u="sng" dirty="0" smtClean="0"/>
              <a:t>） </a:t>
            </a:r>
            <a:r>
              <a:rPr lang="en-US" altLang="zh-CN" u="sng" dirty="0" smtClean="0"/>
              <a:t>&gt; es6</a:t>
            </a:r>
            <a:r>
              <a:rPr lang="zh-CN" altLang="en-US" u="sng" dirty="0" smtClean="0"/>
              <a:t>全面支持 </a:t>
            </a:r>
            <a:r>
              <a:rPr lang="en-US" altLang="zh-CN" u="sng" dirty="0" smtClean="0"/>
              <a:t>(</a:t>
            </a:r>
            <a:r>
              <a:rPr lang="zh-CN" altLang="en-US" u="sng" dirty="0" smtClean="0"/>
              <a:t>我试的时候</a:t>
            </a:r>
            <a:r>
              <a:rPr lang="en-US" altLang="zh-CN" u="sng" dirty="0" smtClean="0"/>
              <a:t>es</a:t>
            </a:r>
            <a:r>
              <a:rPr lang="en-US" altLang="zh-CN" u="sng" dirty="0" smtClean="0"/>
              <a:t>5</a:t>
            </a:r>
            <a:r>
              <a:rPr lang="zh-CN" altLang="en-US" u="sng" dirty="0" smtClean="0"/>
              <a:t>也支持</a:t>
            </a:r>
            <a:r>
              <a:rPr lang="en-US" altLang="zh-CN" u="sng" dirty="0" smtClean="0"/>
              <a:t>)</a:t>
            </a:r>
            <a:endParaRPr lang="en-US" altLang="zh-CN" u="sng" dirty="0" smtClean="0"/>
          </a:p>
          <a:p>
            <a:r>
              <a:rPr lang="zh-CN" altLang="en-US" dirty="0" smtClean="0"/>
              <a:t>它的思想是，每一个异步任务返回一个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对象，该对象有一个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方法，</a:t>
            </a:r>
            <a:endParaRPr lang="en-US" altLang="zh-CN" dirty="0" smtClean="0"/>
          </a:p>
          <a:p>
            <a:r>
              <a:rPr lang="zh-CN" altLang="en-US" dirty="0" smtClean="0"/>
              <a:t>允许指定回调函数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dirty="0" smtClean="0">
                <a:hlinkClick r:id="rId4"/>
              </a:rPr>
              <a:t>https://github.com/kriskowal/q </a:t>
            </a:r>
            <a:r>
              <a:rPr lang="en-US" altLang="zh-CN" b="1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   $q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5786" y="2143116"/>
            <a:ext cx="81227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$q:</a:t>
            </a:r>
            <a:r>
              <a:rPr lang="zh-CN" altLang="en-US" dirty="0" smtClean="0"/>
              <a:t>一种服务，帮助您在异步运行的功能，并使用它们的返回值（或其他值），</a:t>
            </a:r>
            <a:endParaRPr lang="en-US" altLang="zh-CN" dirty="0" smtClean="0"/>
          </a:p>
          <a:p>
            <a:r>
              <a:rPr lang="zh-CN" altLang="en-US" dirty="0" smtClean="0"/>
              <a:t>当他们做处理。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Promises:</a:t>
            </a:r>
            <a:r>
              <a:rPr lang="zh-CN" altLang="en-US" dirty="0" smtClean="0"/>
              <a:t>承诺</a:t>
            </a:r>
            <a:endParaRPr lang="en-US" altLang="zh-CN" dirty="0" smtClean="0"/>
          </a:p>
          <a:p>
            <a:r>
              <a:rPr lang="en-US" altLang="zh-CN" dirty="0" smtClean="0"/>
              <a:t>Deferred:</a:t>
            </a:r>
            <a:r>
              <a:rPr lang="zh-CN" altLang="en-US" dirty="0" smtClean="0"/>
              <a:t>延迟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8662" y="2143116"/>
            <a:ext cx="1197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$q</a:t>
            </a:r>
            <a:r>
              <a:rPr lang="zh-CN" altLang="en-US" dirty="0" smtClean="0"/>
              <a:t>的使用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1: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781050"/>
            <a:ext cx="542925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8662" y="2143116"/>
            <a:ext cx="1197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$q</a:t>
            </a:r>
            <a:r>
              <a:rPr lang="zh-CN" altLang="en-US" dirty="0" smtClean="0"/>
              <a:t>的使用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2: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86058"/>
            <a:ext cx="6894513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662" y="2000240"/>
            <a:ext cx="82638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Deferred  API:</a:t>
            </a:r>
          </a:p>
          <a:p>
            <a:r>
              <a:rPr lang="en-US" dirty="0" smtClean="0"/>
              <a:t>resolve(value)：</a:t>
            </a:r>
            <a:r>
              <a:rPr lang="zh-CN" altLang="en-US" dirty="0" smtClean="0"/>
              <a:t>用来执行</a:t>
            </a:r>
            <a:r>
              <a:rPr lang="en-US" dirty="0" smtClean="0"/>
              <a:t>deferred </a:t>
            </a:r>
            <a:r>
              <a:rPr lang="en-US" dirty="0" err="1" smtClean="0"/>
              <a:t>promise，value</a:t>
            </a:r>
            <a:r>
              <a:rPr lang="zh-CN" altLang="en-US" dirty="0" smtClean="0"/>
              <a:t>可以为字符串，对象等。</a:t>
            </a:r>
          </a:p>
          <a:p>
            <a:r>
              <a:rPr lang="en-US" dirty="0" smtClean="0"/>
              <a:t>reject(value)：</a:t>
            </a:r>
            <a:r>
              <a:rPr lang="zh-CN" altLang="en-US" dirty="0" smtClean="0"/>
              <a:t>用来拒绝</a:t>
            </a:r>
            <a:r>
              <a:rPr lang="en-US" dirty="0" smtClean="0"/>
              <a:t>deferred </a:t>
            </a:r>
            <a:r>
              <a:rPr lang="en-US" dirty="0" err="1" smtClean="0"/>
              <a:t>promise，value</a:t>
            </a:r>
            <a:r>
              <a:rPr lang="zh-CN" altLang="en-US" dirty="0" smtClean="0"/>
              <a:t>可以为字符串，对象等。</a:t>
            </a:r>
          </a:p>
          <a:p>
            <a:r>
              <a:rPr lang="en-US" dirty="0" smtClean="0"/>
              <a:t>notify(value)：</a:t>
            </a:r>
            <a:r>
              <a:rPr lang="zh-CN" altLang="en-US" dirty="0" smtClean="0"/>
              <a:t>获取</a:t>
            </a:r>
            <a:r>
              <a:rPr lang="en-US" dirty="0" smtClean="0"/>
              <a:t>deferred promise</a:t>
            </a:r>
            <a:r>
              <a:rPr lang="zh-CN" altLang="en-US" dirty="0" smtClean="0"/>
              <a:t>的执行状态，然后使用这个函数来传递它。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Promise API:</a:t>
            </a:r>
          </a:p>
          <a:p>
            <a:r>
              <a:rPr lang="en-US" dirty="0" smtClean="0"/>
              <a:t>then(</a:t>
            </a:r>
            <a:r>
              <a:rPr lang="en-US" dirty="0" err="1" smtClean="0"/>
              <a:t>successFunc</a:t>
            </a:r>
            <a:r>
              <a:rPr lang="en-US" dirty="0" smtClean="0"/>
              <a:t>, </a:t>
            </a:r>
            <a:r>
              <a:rPr lang="en-US" dirty="0" err="1" smtClean="0"/>
              <a:t>errorFunc</a:t>
            </a:r>
            <a:r>
              <a:rPr lang="en-US" dirty="0" smtClean="0"/>
              <a:t>, </a:t>
            </a:r>
            <a:r>
              <a:rPr lang="en-US" dirty="0" err="1" smtClean="0"/>
              <a:t>notifyFunc</a:t>
            </a:r>
            <a:r>
              <a:rPr lang="en-US" dirty="0" smtClean="0"/>
              <a:t>)：</a:t>
            </a:r>
            <a:r>
              <a:rPr lang="zh-CN" altLang="en-US" dirty="0" smtClean="0"/>
              <a:t>无论</a:t>
            </a:r>
            <a:r>
              <a:rPr lang="en-US" dirty="0" smtClean="0"/>
              <a:t>promise</a:t>
            </a:r>
            <a:r>
              <a:rPr lang="zh-CN" altLang="en-US" dirty="0" smtClean="0"/>
              <a:t>是成功了还是失败了</a:t>
            </a:r>
            <a:endParaRPr lang="en-US" altLang="zh-CN" dirty="0" smtClean="0"/>
          </a:p>
          <a:p>
            <a:r>
              <a:rPr lang="zh-CN" altLang="en-US" dirty="0" smtClean="0"/>
              <a:t>，当结果可用之后，</a:t>
            </a:r>
            <a:r>
              <a:rPr lang="en-US" dirty="0" smtClean="0"/>
              <a:t>then</a:t>
            </a:r>
            <a:r>
              <a:rPr lang="zh-CN" altLang="en-US" dirty="0" smtClean="0"/>
              <a:t>都会立刻异步调用</a:t>
            </a:r>
            <a:r>
              <a:rPr lang="en-US" dirty="0" err="1" smtClean="0"/>
              <a:t>successFunc</a:t>
            </a:r>
            <a:r>
              <a:rPr lang="en-US" dirty="0" smtClean="0"/>
              <a:t>，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'</a:t>
            </a:r>
            <a:r>
              <a:rPr lang="en-US" dirty="0" err="1" smtClean="0"/>
              <a:t>errorFunc</a:t>
            </a:r>
            <a:r>
              <a:rPr lang="en-US" dirty="0" smtClean="0"/>
              <a:t>'，</a:t>
            </a:r>
          </a:p>
          <a:p>
            <a:r>
              <a:rPr lang="zh-CN" altLang="en-US" dirty="0" smtClean="0"/>
              <a:t>在</a:t>
            </a:r>
            <a:r>
              <a:rPr lang="en-US" dirty="0" smtClean="0"/>
              <a:t>promise</a:t>
            </a:r>
            <a:r>
              <a:rPr lang="zh-CN" altLang="en-US" dirty="0" smtClean="0"/>
              <a:t>被执行或者拒绝之前，</a:t>
            </a:r>
            <a:r>
              <a:rPr lang="en-US" dirty="0" err="1" smtClean="0"/>
              <a:t>notifyFunc</a:t>
            </a:r>
            <a:r>
              <a:rPr lang="zh-CN" altLang="en-US" dirty="0" smtClean="0"/>
              <a:t>可能会被调用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到多次，</a:t>
            </a:r>
            <a:endParaRPr lang="en-US" altLang="zh-CN" dirty="0" smtClean="0"/>
          </a:p>
          <a:p>
            <a:r>
              <a:rPr lang="zh-CN" altLang="en-US" dirty="0" smtClean="0"/>
              <a:t>以提供过程状态的提示。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dirty="0" smtClean="0"/>
              <a:t>catch(</a:t>
            </a:r>
            <a:r>
              <a:rPr lang="en-US" dirty="0" err="1" smtClean="0"/>
              <a:t>errorFunc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finally(callback)</a:t>
            </a:r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   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angularjs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28662" y="2285992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$q</a:t>
            </a:r>
            <a:r>
              <a:rPr lang="zh-CN" altLang="en-US" dirty="0" smtClean="0"/>
              <a:t>其余方法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q.when</a:t>
            </a:r>
            <a:r>
              <a:rPr lang="en-US" altLang="zh-CN" dirty="0" smtClean="0"/>
              <a:t>(value)</a:t>
            </a:r>
            <a:r>
              <a:rPr lang="zh-CN" altLang="en-US" dirty="0" smtClean="0"/>
              <a:t>：传递变量值，</a:t>
            </a:r>
            <a:r>
              <a:rPr lang="en-US" altLang="zh-CN" dirty="0" err="1" smtClean="0"/>
              <a:t>promise.then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执行成功回调</a:t>
            </a:r>
            <a:br>
              <a:rPr lang="zh-CN" altLang="en-US" dirty="0" smtClean="0"/>
            </a:br>
            <a:r>
              <a:rPr lang="en-US" altLang="zh-CN" dirty="0" smtClean="0"/>
              <a:t>$</a:t>
            </a:r>
            <a:r>
              <a:rPr lang="en-US" altLang="zh-CN" dirty="0" err="1" smtClean="0"/>
              <a:t>q.all</a:t>
            </a:r>
            <a:r>
              <a:rPr lang="en-US" altLang="zh-CN" dirty="0" smtClean="0"/>
              <a:t>(promises)</a:t>
            </a:r>
            <a:r>
              <a:rPr lang="zh-CN" altLang="en-US" dirty="0" smtClean="0"/>
              <a:t>：多个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必须执行成功，才能执行成功回调，</a:t>
            </a:r>
            <a:endParaRPr lang="en-US" altLang="zh-CN" dirty="0" smtClean="0"/>
          </a:p>
          <a:p>
            <a:r>
              <a:rPr lang="zh-CN" altLang="en-US" dirty="0" smtClean="0"/>
              <a:t>传递值为数组或哈希值，数组中每个值为与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827088" y="1125220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77" y="1610647"/>
              <a:ext cx="3223982" cy="518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     html5 xhr2</a:t>
              </a:r>
              <a:endParaRPr lang="zh-CN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5786" y="2000240"/>
            <a:ext cx="81612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 只支持文本数据的传送，无法用来读取和上传二进制文件。</a:t>
            </a:r>
          </a:p>
          <a:p>
            <a:r>
              <a:rPr lang="zh-CN" altLang="en-US" dirty="0" smtClean="0"/>
              <a:t>* 传送和接收数据时，没有进度信息，只能提示有没有完成。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受到</a:t>
            </a:r>
            <a:r>
              <a:rPr lang="en-US" altLang="zh-CN" u="sng" dirty="0" smtClean="0">
                <a:hlinkClick r:id="rId2"/>
              </a:rPr>
              <a:t>"</a:t>
            </a:r>
            <a:r>
              <a:rPr lang="zh-CN" altLang="en-US" u="sng" dirty="0" smtClean="0">
                <a:hlinkClick r:id="rId2"/>
              </a:rPr>
              <a:t>同域限制</a:t>
            </a:r>
            <a:r>
              <a:rPr lang="en-US" altLang="zh-CN" u="sng" dirty="0" smtClean="0">
                <a:hlinkClick r:id="rId2"/>
              </a:rPr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Same Origin Policy</a:t>
            </a:r>
            <a:r>
              <a:rPr lang="zh-CN" altLang="en-US" dirty="0" smtClean="0"/>
              <a:t>），只能向同一域名的服务器请求数据。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Xhr2.0</a:t>
            </a:r>
            <a:r>
              <a:rPr lang="zh-CN" altLang="en-US" dirty="0" smtClean="0"/>
              <a:t>版本后</a:t>
            </a:r>
            <a:endParaRPr lang="en-US" altLang="zh-CN" dirty="0" smtClean="0"/>
          </a:p>
          <a:p>
            <a:r>
              <a:rPr lang="zh-CN" altLang="en-US" dirty="0" smtClean="0"/>
              <a:t>* 可以设置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请求的时限。</a:t>
            </a:r>
          </a:p>
          <a:p>
            <a:r>
              <a:rPr lang="zh-CN" altLang="en-US" dirty="0" smtClean="0"/>
              <a:t>* 可以使用</a:t>
            </a:r>
            <a:r>
              <a:rPr lang="en-US" altLang="zh-CN" dirty="0" err="1" smtClean="0"/>
              <a:t>FormData</a:t>
            </a:r>
            <a:r>
              <a:rPr lang="zh-CN" altLang="en-US" dirty="0" smtClean="0"/>
              <a:t>对象管理表单数据。</a:t>
            </a:r>
          </a:p>
          <a:p>
            <a:r>
              <a:rPr lang="zh-CN" altLang="en-US" dirty="0" smtClean="0"/>
              <a:t>* 可以上传文件。</a:t>
            </a:r>
          </a:p>
          <a:p>
            <a:r>
              <a:rPr lang="zh-CN" altLang="en-US" dirty="0" smtClean="0"/>
              <a:t>* 可以请求不同域名下的数据（跨域请求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后台设置）。</a:t>
            </a:r>
          </a:p>
          <a:p>
            <a:r>
              <a:rPr lang="zh-CN" altLang="en-US" dirty="0" smtClean="0"/>
              <a:t>* 可以获取服务器端的二进制数据。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可以获得数据传输的进度信息。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dirty="0" smtClean="0"/>
              <a:t>IE10</a:t>
            </a:r>
            <a:r>
              <a:rPr lang="zh-CN" altLang="en-US" dirty="0" smtClean="0"/>
              <a:t>以下的版本都不支持 </a:t>
            </a:r>
          </a:p>
          <a:p>
            <a:pPr>
              <a:buFont typeface="Arial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669</Words>
  <Application>WPS 演示</Application>
  <PresentationFormat>全屏显示(4:3)</PresentationFormat>
  <Paragraphs>113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908</cp:revision>
  <dcterms:created xsi:type="dcterms:W3CDTF">2009-05-11T03:02:00Z</dcterms:created>
  <dcterms:modified xsi:type="dcterms:W3CDTF">2016-06-14T04:03:22Z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