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0" r:id="rId2"/>
    <p:sldId id="364" r:id="rId3"/>
    <p:sldId id="365" r:id="rId4"/>
    <p:sldId id="366" r:id="rId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25" autoAdjust="0"/>
    <p:restoredTop sz="83759" autoAdjust="0"/>
  </p:normalViewPr>
  <p:slideViewPr>
    <p:cSldViewPr>
      <p:cViewPr>
        <p:scale>
          <a:sx n="66" d="100"/>
          <a:sy n="66" d="100"/>
        </p:scale>
        <p:origin x="-1354" y="-216"/>
      </p:cViewPr>
      <p:guideLst>
        <p:guide orient="horz" pos="2096"/>
        <p:guide pos="2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127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8A4EC55-1B66-4D10-AB15-4B10F3832F1A}" type="datetimeFigureOut">
              <a:rPr lang="zh-CN" altLang="en-US"/>
              <a:pPr>
                <a:defRPr/>
              </a:pPr>
              <a:t>2016/6/15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65E9CB2-9CE1-40DD-A70D-E0C644198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08FEE40-FEDF-47E0-AEA5-4036C9F4FF2A}" type="datetimeFigureOut">
              <a:rPr lang="zh-CN" altLang="en-US"/>
              <a:pPr>
                <a:defRPr/>
              </a:pPr>
              <a:t>2016/6/15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ED5E652F-6C22-470F-9D2D-F25EB126B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miter lim="800000"/>
          </a:ln>
        </p:spPr>
        <p:txBody>
          <a:bodyPr anchor="ctr"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4541837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2143116"/>
            <a:ext cx="83920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数据与表现相分离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在程序的最开始编写时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我们习惯于将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于页面的数据混合在一起使用，</a:t>
            </a:r>
            <a:endParaRPr lang="en-US" altLang="zh-CN" dirty="0" smtClean="0"/>
          </a:p>
          <a:p>
            <a:r>
              <a:rPr lang="zh-CN" altLang="en-US" dirty="0" smtClean="0"/>
              <a:t>但是这样不利于程序的开发、设计、公用和扩展。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ng</a:t>
            </a:r>
            <a:r>
              <a:rPr lang="zh-CN" altLang="en-US" dirty="0" smtClean="0"/>
              <a:t>提供了大量的内置服务和扩展服务，我们可以通过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Provide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进行注入服务，这样就遍于我们对数据的持久化操作进行抽取。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8662" y="2071678"/>
            <a:ext cx="80329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简单来说就是通过分模块（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文件）开发，每个模块只提供自己的功能，</a:t>
            </a:r>
            <a:endParaRPr lang="en-US" altLang="zh-CN" dirty="0" smtClean="0"/>
          </a:p>
          <a:p>
            <a:r>
              <a:rPr lang="zh-CN" altLang="en-US" dirty="0" smtClean="0"/>
              <a:t>如果其他模块想使用的情况下，只需要引用模块就可以很快的进行程序</a:t>
            </a:r>
            <a:endParaRPr lang="en-US" altLang="zh-CN" dirty="0" smtClean="0"/>
          </a:p>
          <a:p>
            <a:r>
              <a:rPr lang="zh-CN" altLang="en-US" dirty="0" smtClean="0"/>
              <a:t>编写，极大的简化了代码的复杂程度，提高了代码的复用性。可读性、</a:t>
            </a:r>
            <a:endParaRPr lang="en-US" altLang="zh-CN" dirty="0" smtClean="0"/>
          </a:p>
          <a:p>
            <a:r>
              <a:rPr lang="zh-CN" altLang="en-US" dirty="0" smtClean="0"/>
              <a:t>扩展性，符合程序设计理念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高内聚 低耦合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Controller </a:t>
            </a:r>
            <a:r>
              <a:rPr lang="zh-CN" altLang="en-US" dirty="0" smtClean="0"/>
              <a:t> </a:t>
            </a:r>
            <a:r>
              <a:rPr lang="zh-CN" altLang="en-US" dirty="0" smtClean="0"/>
              <a:t>数据和事件的绑定与传播  </a:t>
            </a:r>
            <a:r>
              <a:rPr lang="en-US" altLang="zh-CN" dirty="0" smtClean="0"/>
              <a:t>&gt; view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Service </a:t>
            </a:r>
            <a:r>
              <a:rPr lang="zh-CN" altLang="en-US" dirty="0" smtClean="0"/>
              <a:t> </a:t>
            </a:r>
            <a:r>
              <a:rPr lang="zh-CN" altLang="en-US" dirty="0" smtClean="0"/>
              <a:t>数据持久化操作（电脑内存数据转化为物理数据）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操作增删改查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Directive </a:t>
            </a:r>
            <a:r>
              <a:rPr lang="zh-CN" altLang="en-US" dirty="0" smtClean="0"/>
              <a:t>页面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元素的更改、替换、模板等等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Filter </a:t>
            </a:r>
            <a:r>
              <a:rPr lang="zh-CN" altLang="en-US" dirty="0" smtClean="0"/>
              <a:t>数据拦截 显示更改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View </a:t>
            </a:r>
            <a:r>
              <a:rPr lang="zh-CN" altLang="en-US" dirty="0" smtClean="0"/>
              <a:t>页面显示模块替换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Router	</a:t>
            </a:r>
            <a:r>
              <a:rPr lang="zh-CN" altLang="en-US" dirty="0" smtClean="0"/>
              <a:t>路由操作，注入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directive….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221</Words>
  <Application>WPS 演示</Application>
  <PresentationFormat>全屏显示(4:3)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幻灯片 1</vt:lpstr>
      <vt:lpstr>幻灯片 2</vt:lpstr>
      <vt:lpstr>幻灯片 3</vt:lpstr>
      <vt:lpstr>幻灯片 4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814</cp:revision>
  <dcterms:created xsi:type="dcterms:W3CDTF">2009-05-11T03:02:00Z</dcterms:created>
  <dcterms:modified xsi:type="dcterms:W3CDTF">2016-06-15T02:12:44Z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