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64" r:id="rId3"/>
    <p:sldId id="365" r:id="rId4"/>
    <p:sldId id="366" r:id="rId5"/>
    <p:sldId id="367" r:id="rId6"/>
    <p:sldId id="368" r:id="rId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83759" autoAdjust="0"/>
  </p:normalViewPr>
  <p:slideViewPr>
    <p:cSldViewPr>
      <p:cViewPr>
        <p:scale>
          <a:sx n="66" d="100"/>
          <a:sy n="66" d="100"/>
        </p:scale>
        <p:origin x="-1982" y="-312"/>
      </p:cViewPr>
      <p:guideLst>
        <p:guide orient="horz" pos="209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127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8A4EC55-1B66-4D10-AB15-4B10F3832F1A}" type="datetimeFigureOut">
              <a:rPr lang="zh-CN" altLang="en-US"/>
              <a:pPr>
                <a:defRPr/>
              </a:pPr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5E9CB2-9CE1-40DD-A70D-E0C644198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8FEE40-FEDF-47E0-AEA5-4036C9F4FF2A}" type="datetimeFigureOut">
              <a:rPr lang="zh-CN" altLang="en-US"/>
              <a:pPr>
                <a:defRPr/>
              </a:pPr>
              <a:t>2016/6/16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ED5E652F-6C22-470F-9D2D-F25EB126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0199" y="2000240"/>
            <a:ext cx="8263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路由是把信息从源穿过网络传递到目的的行为，在路上，至少遇到一个</a:t>
            </a:r>
            <a:r>
              <a:rPr lang="zh-CN" altLang="en-US" dirty="0" smtClean="0"/>
              <a:t>中间节点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路由通常由后端定义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通过不同的</a:t>
            </a:r>
            <a:r>
              <a:rPr lang="en-US" dirty="0" smtClean="0"/>
              <a:t>URL</a:t>
            </a:r>
            <a:r>
              <a:rPr lang="zh-CN" altLang="en-US" dirty="0" smtClean="0"/>
              <a:t>会路由到不同的控制器上 </a:t>
            </a:r>
            <a:r>
              <a:rPr lang="en-US" altLang="zh-CN" dirty="0" smtClean="0"/>
              <a:t>(</a:t>
            </a:r>
            <a:r>
              <a:rPr lang="en-US" dirty="0" smtClean="0"/>
              <a:t>controller</a:t>
            </a:r>
            <a:r>
              <a:rPr lang="en-US" dirty="0" smtClean="0"/>
              <a:t>)，</a:t>
            </a:r>
          </a:p>
          <a:p>
            <a:r>
              <a:rPr lang="zh-CN" altLang="en-US" dirty="0" smtClean="0"/>
              <a:t>再</a:t>
            </a:r>
            <a:r>
              <a:rPr lang="zh-CN" altLang="en-US" dirty="0" smtClean="0"/>
              <a:t>渲染</a:t>
            </a:r>
            <a:r>
              <a:rPr lang="en-US" altLang="zh-CN" dirty="0" smtClean="0"/>
              <a:t>(</a:t>
            </a:r>
            <a:r>
              <a:rPr lang="en-US" dirty="0" smtClean="0"/>
              <a:t>render)</a:t>
            </a:r>
            <a:r>
              <a:rPr lang="zh-CN" altLang="en-US" dirty="0" smtClean="0"/>
              <a:t>到页面</a:t>
            </a:r>
            <a:r>
              <a:rPr lang="en-US" altLang="zh-CN" dirty="0" smtClean="0"/>
              <a:t>(</a:t>
            </a:r>
            <a:r>
              <a:rPr lang="en-US" dirty="0" smtClean="0"/>
              <a:t>HTML)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143116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单页面应用（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）是旨在对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应用发动革命的软件运动中可信度很高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种。此类应用有望进行更加模块化的开发，令应用更加容易地适配与多个设备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 smtClean="0"/>
              <a:t>拥有更好的应用生命周期管理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这些几乎是软件架构师希望的全部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IMG_18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1"/>
            <a:ext cx="2731138" cy="4857784"/>
          </a:xfrm>
          <a:prstGeom prst="rect">
            <a:avLst/>
          </a:prstGeom>
          <a:noFill/>
        </p:spPr>
      </p:pic>
      <p:pic>
        <p:nvPicPr>
          <p:cNvPr id="2051" name="Picture 3" descr="C:\Users\Administrator\Desktop\IMG_18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28604"/>
            <a:ext cx="3052448" cy="5429288"/>
          </a:xfrm>
          <a:prstGeom prst="rect">
            <a:avLst/>
          </a:prstGeom>
          <a:noFill/>
        </p:spPr>
      </p:pic>
      <p:pic>
        <p:nvPicPr>
          <p:cNvPr id="2052" name="Picture 4" descr="C:\Users\Administrator\Desktop\IMG_183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714356"/>
            <a:ext cx="2856749" cy="5081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7224" y="2214554"/>
            <a:ext cx="57118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前端路由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个应用很多功能不同的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AngularJS</a:t>
            </a:r>
            <a:r>
              <a:rPr lang="zh-CN" altLang="en-US" dirty="0" smtClean="0"/>
              <a:t>的前端路由，需求提前对指定的</a:t>
            </a:r>
            <a:r>
              <a:rPr lang="en-US" altLang="zh-CN" dirty="0" smtClean="0"/>
              <a:t>(</a:t>
            </a:r>
            <a:r>
              <a:rPr lang="en-US" dirty="0" err="1" smtClean="0"/>
              <a:t>ng</a:t>
            </a:r>
            <a:r>
              <a:rPr lang="en-US" dirty="0" smtClean="0"/>
              <a:t>-app</a:t>
            </a:r>
            <a:r>
              <a:rPr lang="en-US" dirty="0" smtClean="0"/>
              <a:t>)，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 smtClean="0"/>
              <a:t>路由规则 </a:t>
            </a:r>
            <a:r>
              <a:rPr lang="en-US" altLang="zh-CN" dirty="0" smtClean="0"/>
              <a:t>(</a:t>
            </a:r>
            <a:r>
              <a:rPr lang="en-US" dirty="0" err="1" smtClean="0"/>
              <a:t>routeProvider</a:t>
            </a:r>
            <a:r>
              <a:rPr lang="en-US" dirty="0" smtClean="0"/>
              <a:t>)，</a:t>
            </a:r>
            <a:r>
              <a:rPr lang="zh-CN" altLang="en-US" dirty="0" smtClean="0"/>
              <a:t>然后通过不同的</a:t>
            </a:r>
            <a:r>
              <a:rPr lang="en-US" dirty="0" smtClean="0"/>
              <a:t>URL</a:t>
            </a:r>
            <a:r>
              <a:rPr lang="en-US" dirty="0" smtClean="0"/>
              <a:t>，</a:t>
            </a:r>
          </a:p>
          <a:p>
            <a:r>
              <a:rPr lang="zh-CN" altLang="en-US" dirty="0" smtClean="0"/>
              <a:t>告诉</a:t>
            </a:r>
            <a:r>
              <a:rPr lang="en-US" altLang="zh-CN" dirty="0" smtClean="0"/>
              <a:t>(</a:t>
            </a:r>
            <a:r>
              <a:rPr lang="en-US" dirty="0" err="1" smtClean="0"/>
              <a:t>ng</a:t>
            </a:r>
            <a:r>
              <a:rPr lang="en-US" dirty="0" smtClean="0"/>
              <a:t>-app)</a:t>
            </a:r>
            <a:r>
              <a:rPr lang="zh-CN" altLang="en-US" dirty="0" smtClean="0"/>
              <a:t>加载哪个页面</a:t>
            </a:r>
            <a:r>
              <a:rPr lang="en-US" altLang="zh-CN" dirty="0" smtClean="0"/>
              <a:t>(</a:t>
            </a:r>
            <a:r>
              <a:rPr lang="en-US" dirty="0" smtClean="0"/>
              <a:t>HTML</a:t>
            </a:r>
            <a:r>
              <a:rPr lang="en-US" dirty="0" smtClean="0"/>
              <a:t>)，</a:t>
            </a:r>
          </a:p>
          <a:p>
            <a:r>
              <a:rPr lang="zh-CN" altLang="en-US" dirty="0" smtClean="0"/>
              <a:t>再</a:t>
            </a:r>
            <a:r>
              <a:rPr lang="zh-CN" altLang="en-US" dirty="0" smtClean="0"/>
              <a:t>渲染到</a:t>
            </a:r>
            <a:r>
              <a:rPr lang="en-US" altLang="zh-CN" dirty="0" smtClean="0"/>
              <a:t>(</a:t>
            </a:r>
            <a:r>
              <a:rPr lang="en-US" dirty="0" err="1" smtClean="0"/>
              <a:t>ng</a:t>
            </a:r>
            <a:r>
              <a:rPr lang="en-US" dirty="0" smtClean="0"/>
              <a:t>-app)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(</a:t>
            </a:r>
            <a:r>
              <a:rPr lang="en-US" dirty="0" err="1" smtClean="0"/>
              <a:t>ng</a:t>
            </a:r>
            <a:r>
              <a:rPr lang="en-US" dirty="0" smtClean="0"/>
              <a:t>- view)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适合</a:t>
            </a:r>
            <a:r>
              <a:rPr lang="zh-CN" altLang="en-US" b="1" dirty="0" smtClean="0"/>
              <a:t>单页面应用</a:t>
            </a:r>
            <a:r>
              <a:rPr lang="zh-CN" altLang="en-US" dirty="0" smtClean="0"/>
              <a:t>和后台管理网站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143116"/>
            <a:ext cx="74295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通过内置服务</a:t>
            </a:r>
            <a:r>
              <a:rPr lang="en-US" altLang="zh-CN" dirty="0" smtClean="0"/>
              <a:t>:</a:t>
            </a:r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zh-CN" altLang="en-US" dirty="0" smtClean="0"/>
              <a:t>进行设置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dirty="0" smtClean="0"/>
              <a:t>when(path, route</a:t>
            </a:r>
            <a:r>
              <a:rPr lang="en-US" dirty="0" smtClean="0"/>
              <a:t>);</a:t>
            </a:r>
            <a:r>
              <a:rPr lang="zh-CN" altLang="en-US" dirty="0" smtClean="0"/>
              <a:t>向</a:t>
            </a:r>
            <a:r>
              <a:rPr lang="en-US" altLang="zh-CN" dirty="0" smtClean="0"/>
              <a:t>$</a:t>
            </a:r>
            <a:r>
              <a:rPr lang="en-US" dirty="0" smtClean="0"/>
              <a:t>route</a:t>
            </a:r>
            <a:r>
              <a:rPr lang="zh-CN" altLang="en-US" dirty="0" smtClean="0"/>
              <a:t>服务添加新的路由</a:t>
            </a:r>
            <a:endParaRPr lang="en-US" dirty="0" smtClean="0"/>
          </a:p>
          <a:p>
            <a:r>
              <a:rPr lang="en-US" altLang="zh-CN" dirty="0" smtClean="0"/>
              <a:t>	path</a:t>
            </a:r>
            <a:r>
              <a:rPr lang="zh-CN" altLang="en-US" dirty="0" smtClean="0"/>
              <a:t>指的是一个路由的路径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为路由的参数</a:t>
            </a:r>
            <a:endParaRPr lang="en-US" altLang="zh-CN" dirty="0" smtClean="0"/>
          </a:p>
          <a:p>
            <a:r>
              <a:rPr lang="en-US" dirty="0" smtClean="0"/>
              <a:t>Otherwise:</a:t>
            </a:r>
            <a:r>
              <a:rPr lang="zh-CN" altLang="en-US" dirty="0" smtClean="0"/>
              <a:t>设定映射信息到</a:t>
            </a:r>
            <a:r>
              <a:rPr lang="en-US" altLang="zh-CN" dirty="0" smtClean="0"/>
              <a:t>$</a:t>
            </a:r>
            <a:r>
              <a:rPr lang="en-US" dirty="0" err="1" smtClean="0"/>
              <a:t>route.current</a:t>
            </a:r>
            <a:r>
              <a:rPr lang="zh-CN" altLang="en-US" dirty="0" smtClean="0"/>
              <a:t>，一般当没有匹配的路由时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oute</a:t>
            </a:r>
            <a:r>
              <a:rPr lang="zh-CN" altLang="en-US" dirty="0" smtClean="0"/>
              <a:t>的参数有很多，如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controller</a:t>
            </a:r>
            <a:r>
              <a:rPr lang="en-US" dirty="0" smtClean="0"/>
              <a:t>：</a:t>
            </a:r>
            <a:r>
              <a:rPr lang="zh-CN" altLang="en-US" dirty="0" smtClean="0"/>
              <a:t>用于指向用于路由处理的控制器。</a:t>
            </a:r>
          </a:p>
          <a:p>
            <a:pPr lvl="1"/>
            <a:r>
              <a:rPr lang="en-US" dirty="0" smtClean="0"/>
              <a:t>template：</a:t>
            </a:r>
            <a:r>
              <a:rPr lang="zh-CN" altLang="en-US" dirty="0" smtClean="0"/>
              <a:t>用于指向用于路由的视图模板。</a:t>
            </a:r>
          </a:p>
          <a:p>
            <a:pPr lvl="1"/>
            <a:r>
              <a:rPr lang="en-US" dirty="0" err="1" smtClean="0"/>
              <a:t>redirectTo</a:t>
            </a:r>
            <a:r>
              <a:rPr lang="en-US" dirty="0" smtClean="0"/>
              <a:t>：</a:t>
            </a:r>
            <a:r>
              <a:rPr lang="zh-CN" altLang="en-US" dirty="0" smtClean="0"/>
              <a:t>重定向。（使用</a:t>
            </a:r>
            <a:r>
              <a:rPr lang="en-US" altLang="zh-CN" dirty="0" smtClean="0"/>
              <a:t>$</a:t>
            </a:r>
            <a:r>
              <a:rPr lang="en-US" dirty="0" smtClean="0"/>
              <a:t>location</a:t>
            </a:r>
            <a:r>
              <a:rPr lang="en-US" dirty="0" smtClean="0"/>
              <a:t>）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controllerAs</a:t>
            </a:r>
            <a:r>
              <a:rPr lang="en-US" dirty="0" smtClean="0"/>
              <a:t>：</a:t>
            </a:r>
            <a:r>
              <a:rPr lang="zh-CN" altLang="en-US" dirty="0" smtClean="0"/>
              <a:t>控制器别名，一旦设定，在视图中的</a:t>
            </a:r>
            <a:r>
              <a:rPr lang="en-US" dirty="0" smtClean="0"/>
              <a:t>scope</a:t>
            </a:r>
            <a:r>
              <a:rPr lang="zh-CN" altLang="en-US" dirty="0" smtClean="0"/>
              <a:t>就得使用这个别名来调用控制器。</a:t>
            </a:r>
          </a:p>
          <a:p>
            <a:pPr lvl="1"/>
            <a:r>
              <a:rPr lang="en-US" dirty="0" err="1" smtClean="0"/>
              <a:t>templateUrl</a:t>
            </a:r>
            <a:endParaRPr lang="en-US" dirty="0" smtClean="0"/>
          </a:p>
          <a:p>
            <a:pPr lvl="1"/>
            <a:r>
              <a:rPr lang="en-US" dirty="0" smtClean="0"/>
              <a:t>resolve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211</Words>
  <Application>WPS 演示</Application>
  <PresentationFormat>全屏显示(4:3)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821</cp:revision>
  <dcterms:created xsi:type="dcterms:W3CDTF">2009-05-11T03:02:00Z</dcterms:created>
  <dcterms:modified xsi:type="dcterms:W3CDTF">2016-06-15T18:37:59Z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