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364" r:id="rId3"/>
    <p:sldId id="367" r:id="rId4"/>
    <p:sldId id="368" r:id="rId5"/>
    <p:sldId id="369" r:id="rId6"/>
    <p:sldId id="370" r:id="rId7"/>
    <p:sldId id="371" r:id="rId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83759" autoAdjust="0"/>
  </p:normalViewPr>
  <p:slideViewPr>
    <p:cSldViewPr>
      <p:cViewPr>
        <p:scale>
          <a:sx n="66" d="100"/>
          <a:sy n="66" d="100"/>
        </p:scale>
        <p:origin x="-806" y="869"/>
      </p:cViewPr>
      <p:guideLst>
        <p:guide orient="horz" pos="2096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127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8A4EC55-1B66-4D10-AB15-4B10F3832F1A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5E9CB2-9CE1-40DD-A70D-E0C644198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8FEE40-FEDF-47E0-AEA5-4036C9F4FF2A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ED5E652F-6C22-470F-9D2D-F25EB126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662" y="2143116"/>
            <a:ext cx="8417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指令的作用是把我们自定义的语义化</a:t>
            </a:r>
            <a:r>
              <a:rPr lang="zh-CN" altLang="en-US" b="1" dirty="0" smtClean="0"/>
              <a:t>标签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替换</a:t>
            </a:r>
            <a:r>
              <a:rPr lang="zh-CN" altLang="en-US" b="1" dirty="0" smtClean="0"/>
              <a:t>成浏览器能够认识的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我们先期已经学过了大量的</a:t>
            </a:r>
            <a:r>
              <a:rPr lang="en-US" altLang="zh-CN" dirty="0" err="1" smtClean="0"/>
              <a:t>ng</a:t>
            </a:r>
            <a:r>
              <a:rPr lang="zh-CN" altLang="en-US" dirty="0" smtClean="0"/>
              <a:t>自带指令，如</a:t>
            </a:r>
            <a:r>
              <a:rPr lang="en-US" altLang="zh-CN" dirty="0" err="1" smtClean="0"/>
              <a:t>ngIF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-repeat</a:t>
            </a:r>
            <a:r>
              <a:rPr lang="zh-CN" altLang="en-US" dirty="0" smtClean="0"/>
              <a:t>，对我们的</a:t>
            </a:r>
            <a:endParaRPr lang="en-US" altLang="zh-CN" dirty="0" smtClean="0"/>
          </a:p>
          <a:p>
            <a:r>
              <a:rPr lang="zh-CN" altLang="en-US" dirty="0" smtClean="0"/>
              <a:t>编程有了极大的改变，但是人的需求是无穷的，总会有些时候我们想完善</a:t>
            </a:r>
            <a:endParaRPr lang="en-US" altLang="zh-CN" dirty="0" smtClean="0"/>
          </a:p>
          <a:p>
            <a:r>
              <a:rPr lang="zh-CN" altLang="en-US" dirty="0" smtClean="0"/>
              <a:t>一些特别的功能，所以需要我们自定义指令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000240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实现语义化标签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模板替换，嵌入页面，减少代码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组件式开发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0100" y="2071678"/>
            <a:ext cx="6019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自定义指令 </a:t>
            </a:r>
            <a:endParaRPr lang="en-US" altLang="zh-CN" dirty="0" smtClean="0"/>
          </a:p>
          <a:p>
            <a:r>
              <a:rPr lang="en-US" altLang="zh-CN" dirty="0" err="1" smtClean="0"/>
              <a:t>App.directive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指令名称</a:t>
            </a:r>
            <a:r>
              <a:rPr lang="en-US" altLang="zh-CN" dirty="0" smtClean="0"/>
              <a:t>’,</a:t>
            </a:r>
            <a:r>
              <a:rPr lang="en-US" altLang="zh-CN" dirty="0" smtClean="0"/>
              <a:t>function() {</a:t>
            </a:r>
          </a:p>
          <a:p>
            <a:r>
              <a:rPr lang="en-US" altLang="zh-CN" dirty="0" smtClean="0"/>
              <a:t>Return {</a:t>
            </a:r>
          </a:p>
          <a:p>
            <a:r>
              <a:rPr lang="en-US" dirty="0" smtClean="0"/>
              <a:t>restrict : 'EA', </a:t>
            </a:r>
          </a:p>
          <a:p>
            <a:r>
              <a:rPr lang="en-US" dirty="0" smtClean="0"/>
              <a:t>replace : true, </a:t>
            </a:r>
          </a:p>
          <a:p>
            <a:r>
              <a:rPr lang="en-US" dirty="0" err="1" smtClean="0"/>
              <a:t>transclude</a:t>
            </a:r>
            <a:r>
              <a:rPr lang="en-US" dirty="0" smtClean="0"/>
              <a:t> : true, </a:t>
            </a:r>
          </a:p>
          <a:p>
            <a:r>
              <a:rPr lang="en-US" dirty="0" smtClean="0"/>
              <a:t>require : '^?accordion', </a:t>
            </a:r>
          </a:p>
          <a:p>
            <a:r>
              <a:rPr lang="en-US" dirty="0" smtClean="0"/>
              <a:t>scope : { title : '=</a:t>
            </a:r>
            <a:r>
              <a:rPr lang="en-US" dirty="0" err="1" smtClean="0"/>
              <a:t>expanderTitle</a:t>
            </a:r>
            <a:r>
              <a:rPr lang="en-US" dirty="0" smtClean="0"/>
              <a:t>' }, </a:t>
            </a:r>
          </a:p>
          <a:p>
            <a:r>
              <a:rPr lang="en-US" dirty="0" smtClean="0"/>
              <a:t>template ‘’,</a:t>
            </a:r>
          </a:p>
          <a:p>
            <a:r>
              <a:rPr lang="en-US" dirty="0" smtClean="0"/>
              <a:t>link : function(scope, element, </a:t>
            </a:r>
            <a:r>
              <a:rPr lang="en-US" dirty="0" err="1" smtClean="0"/>
              <a:t>attrs</a:t>
            </a:r>
            <a:r>
              <a:rPr lang="en-US" dirty="0" smtClean="0"/>
              <a:t>, </a:t>
            </a:r>
            <a:r>
              <a:rPr lang="en-US" dirty="0" err="1" smtClean="0"/>
              <a:t>accordionController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} }</a:t>
            </a:r>
            <a:endParaRPr lang="en-US" altLang="zh-CN" dirty="0" smtClean="0"/>
          </a:p>
          <a:p>
            <a:r>
              <a:rPr lang="en-US" altLang="zh-CN" dirty="0" smtClean="0"/>
              <a:t>}})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214554"/>
            <a:ext cx="67056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dirty="0" smtClean="0"/>
              <a:t>estrict</a:t>
            </a:r>
            <a:r>
              <a:rPr lang="en-US" dirty="0" smtClean="0"/>
              <a:t>:</a:t>
            </a:r>
            <a:r>
              <a:rPr lang="zh-CN" altLang="en-US" dirty="0" smtClean="0"/>
              <a:t>约束，用来指定指令在什么时候发挥功能</a:t>
            </a:r>
            <a:endParaRPr lang="en-US" altLang="zh-CN" dirty="0" smtClean="0"/>
          </a:p>
          <a:p>
            <a:r>
              <a:rPr lang="en-US" altLang="zh-CN" dirty="0" smtClean="0"/>
              <a:t>A: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E: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C:</a:t>
            </a:r>
            <a:r>
              <a:rPr lang="zh-CN" altLang="en-US" dirty="0" smtClean="0"/>
              <a:t>样式类</a:t>
            </a:r>
            <a:endParaRPr lang="en-US" altLang="zh-CN" dirty="0" smtClean="0"/>
          </a:p>
          <a:p>
            <a:r>
              <a:rPr lang="en-US" altLang="zh-CN" dirty="0" smtClean="0"/>
              <a:t>M: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Replace:</a:t>
            </a:r>
            <a:r>
              <a:rPr lang="zh-CN" altLang="en-US" b="1" dirty="0" smtClean="0"/>
              <a:t>替换属性，默认</a:t>
            </a:r>
            <a:r>
              <a:rPr lang="en-US" altLang="zh-CN" b="1" dirty="0" smtClean="0"/>
              <a:t>false</a:t>
            </a:r>
            <a:r>
              <a:rPr lang="zh-CN" altLang="en-US" b="1" dirty="0" smtClean="0"/>
              <a:t>，如果为</a:t>
            </a:r>
            <a:r>
              <a:rPr lang="en-US" altLang="zh-CN" b="1" dirty="0" smtClean="0"/>
              <a:t>true</a:t>
            </a:r>
            <a:r>
              <a:rPr lang="zh-CN" altLang="en-US" b="1" dirty="0" smtClean="0"/>
              <a:t>的话将当前元素替换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b="1" dirty="0" err="1" smtClean="0"/>
              <a:t>Transclus</a:t>
            </a:r>
            <a:r>
              <a:rPr lang="en-US" dirty="0" err="1" smtClean="0"/>
              <a:t>io</a:t>
            </a:r>
            <a:r>
              <a:rPr lang="en-US" b="1" dirty="0" err="1" smtClean="0"/>
              <a:t>n</a:t>
            </a:r>
            <a:r>
              <a:rPr lang="zh-CN" altLang="en-US" b="1" dirty="0" smtClean="0"/>
              <a:t>：嵌入内容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即是否保留原有的数据</a:t>
            </a:r>
            <a:endParaRPr lang="en-US" altLang="zh-CN" b="1" dirty="0" smtClean="0"/>
          </a:p>
          <a:p>
            <a:endParaRPr lang="en-US" b="1" dirty="0" smtClean="0"/>
          </a:p>
          <a:p>
            <a:r>
              <a:rPr lang="en-US" altLang="zh-CN" b="1" dirty="0" smtClean="0"/>
              <a:t>Template:</a:t>
            </a:r>
            <a:r>
              <a:rPr lang="zh-CN" altLang="en-US" b="1" dirty="0" smtClean="0"/>
              <a:t>指定一个字符串为内嵌模板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214554"/>
            <a:ext cx="76033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templateUrl</a:t>
            </a:r>
            <a:r>
              <a:rPr lang="zh-CN" altLang="en-US" dirty="0" smtClean="0"/>
              <a:t>：指定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加载的模板为内嵌页面，如果指定了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不执行</a:t>
            </a:r>
            <a:endParaRPr lang="en-US" altLang="zh-CN" dirty="0" smtClean="0"/>
          </a:p>
          <a:p>
            <a:r>
              <a:rPr lang="en-US" altLang="zh-CN" dirty="0" smtClean="0"/>
              <a:t>Scope</a:t>
            </a:r>
            <a:r>
              <a:rPr lang="zh-CN" altLang="en-US" dirty="0" smtClean="0"/>
              <a:t>：为这个标识符创建一个新的作用域，而不是继承父作用域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Scope:true</a:t>
            </a:r>
            <a:r>
              <a:rPr lang="en-US" altLang="zh-CN" dirty="0" smtClean="0"/>
              <a:t> | false | {}   </a:t>
            </a:r>
            <a:r>
              <a:rPr lang="zh-CN" altLang="en-US" dirty="0" smtClean="0"/>
              <a:t>默认继承，创建自己的作用域 </a:t>
            </a:r>
            <a:r>
              <a:rPr lang="en-US" altLang="zh-CN" dirty="0" smtClean="0"/>
              <a:t>| </a:t>
            </a:r>
            <a:r>
              <a:rPr lang="zh-CN" altLang="en-US" dirty="0" smtClean="0"/>
              <a:t>继承父元素</a:t>
            </a:r>
            <a:r>
              <a:rPr lang="en-US" altLang="zh-CN" dirty="0" smtClean="0"/>
              <a:t>|</a:t>
            </a:r>
            <a:r>
              <a:rPr lang="zh-CN" altLang="en-US" dirty="0" smtClean="0"/>
              <a:t>创建全</a:t>
            </a:r>
            <a:endParaRPr lang="en-US" altLang="zh-CN" dirty="0" smtClean="0"/>
          </a:p>
          <a:p>
            <a:r>
              <a:rPr lang="zh-CN" altLang="en-US" dirty="0" smtClean="0"/>
              <a:t>新的作用域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Scope:{</a:t>
            </a:r>
            <a:r>
              <a:rPr lang="en-US" altLang="zh-CN" dirty="0" err="1" smtClean="0"/>
              <a:t>name:’@nameAttr</a:t>
            </a:r>
            <a:r>
              <a:rPr lang="en-US" altLang="zh-CN" dirty="0" smtClean="0"/>
              <a:t>’} @</a:t>
            </a:r>
            <a:r>
              <a:rPr lang="zh-CN" altLang="en-US" dirty="0" smtClean="0"/>
              <a:t>向传送绑定</a:t>
            </a:r>
            <a:endParaRPr lang="en-US" altLang="zh-CN" dirty="0" smtClean="0"/>
          </a:p>
          <a:p>
            <a:r>
              <a:rPr lang="en-US" altLang="zh-CN" dirty="0" smtClean="0"/>
              <a:t>Scope:{name:’=’}  =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进行双向绑定</a:t>
            </a:r>
            <a:endParaRPr lang="en-US" altLang="zh-CN" dirty="0" smtClean="0"/>
          </a:p>
          <a:p>
            <a:r>
              <a:rPr lang="en-US" altLang="zh-CN" dirty="0" smtClean="0"/>
              <a:t>Scope{name:’&amp;’}</a:t>
            </a:r>
            <a:r>
              <a:rPr lang="zh-CN" altLang="en-US" dirty="0" smtClean="0"/>
              <a:t>使用父作用域中的函数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：创建一个控制器通过标识符公开通信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自定义或引用其他地方</a:t>
            </a:r>
            <a:endParaRPr lang="en-US" altLang="zh-CN" dirty="0" smtClean="0"/>
          </a:p>
          <a:p>
            <a:r>
              <a:rPr lang="en-US" altLang="zh-CN" dirty="0" smtClean="0"/>
              <a:t>$scope     : </a:t>
            </a:r>
            <a:r>
              <a:rPr lang="zh-CN" altLang="en-US" dirty="0" smtClean="0"/>
              <a:t>当前作用域</a:t>
            </a:r>
            <a:endParaRPr lang="en-US" altLang="zh-CN" dirty="0" smtClean="0"/>
          </a:p>
          <a:p>
            <a:r>
              <a:rPr lang="en-US" altLang="zh-CN" dirty="0" smtClean="0"/>
              <a:t>$element :  </a:t>
            </a:r>
            <a:r>
              <a:rPr lang="zh-CN" altLang="en-US" dirty="0" smtClean="0"/>
              <a:t>当前指令元素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attrs</a:t>
            </a:r>
            <a:r>
              <a:rPr lang="en-US" altLang="zh-CN" dirty="0" smtClean="0"/>
              <a:t>	  :  </a:t>
            </a:r>
            <a:r>
              <a:rPr lang="zh-CN" altLang="en-US" dirty="0" smtClean="0"/>
              <a:t>当前属性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transclude</a:t>
            </a:r>
            <a:r>
              <a:rPr lang="en-US" altLang="zh-CN" dirty="0" smtClean="0"/>
              <a:t>:</a:t>
            </a:r>
            <a:r>
              <a:rPr lang="zh-CN" altLang="en-US" dirty="0" smtClean="0"/>
              <a:t>嵌入链接函数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angular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285992"/>
            <a:ext cx="72891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ControllerAs</a:t>
            </a:r>
            <a:r>
              <a:rPr lang="en-US" altLang="zh-CN" dirty="0" smtClean="0"/>
              <a:t>:</a:t>
            </a:r>
            <a:r>
              <a:rPr lang="zh-CN" altLang="en-US" dirty="0" smtClean="0"/>
              <a:t>控制器别名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并无用处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Require:</a:t>
            </a:r>
            <a:r>
              <a:rPr lang="zh-CN" altLang="en-US" dirty="0" smtClean="0"/>
              <a:t>当前标识符需要另一个标识符提供正确的函数功能</a:t>
            </a:r>
            <a:endParaRPr lang="en-US" altLang="zh-CN" dirty="0" smtClean="0"/>
          </a:p>
          <a:p>
            <a:r>
              <a:rPr lang="en-US" altLang="zh-CN" dirty="0" smtClean="0"/>
              <a:t>Link</a:t>
            </a:r>
            <a:r>
              <a:rPr lang="zh-CN" altLang="en-US" dirty="0" smtClean="0"/>
              <a:t>的第四个参数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?</a:t>
            </a:r>
            <a:r>
              <a:rPr lang="zh-CN" altLang="en-US" dirty="0" smtClean="0"/>
              <a:t>没有指令，传递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^</a:t>
            </a:r>
            <a:r>
              <a:rPr lang="zh-CN" altLang="en-US" dirty="0" smtClean="0"/>
              <a:t>没有指令，查找父元素的控制器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Link:</a:t>
            </a:r>
            <a:r>
              <a:rPr lang="zh-CN" altLang="en-US" dirty="0" smtClean="0"/>
              <a:t>通过修改代码目标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元素的实例，添加事件监听，建立数据绑定</a:t>
            </a:r>
            <a:endParaRPr lang="en-US" altLang="zh-CN" dirty="0" smtClean="0"/>
          </a:p>
          <a:p>
            <a:r>
              <a:rPr lang="zh-CN" altLang="en-US" dirty="0" smtClean="0"/>
              <a:t>链接函数负责将作用域和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进行链接</a:t>
            </a:r>
            <a:endParaRPr lang="en-US" altLang="zh-CN" dirty="0" smtClean="0"/>
          </a:p>
          <a:p>
            <a:r>
              <a:rPr lang="en-US" altLang="zh-CN" dirty="0" smtClean="0"/>
              <a:t>Scope</a:t>
            </a:r>
          </a:p>
          <a:p>
            <a:r>
              <a:rPr lang="en-US" altLang="zh-CN" dirty="0" smtClean="0"/>
              <a:t>Element</a:t>
            </a:r>
          </a:p>
          <a:p>
            <a:r>
              <a:rPr lang="en-US" altLang="zh-CN" dirty="0" err="1" smtClean="0"/>
              <a:t>attr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Complile</a:t>
            </a:r>
            <a:r>
              <a:rPr lang="zh-CN" altLang="en-US" dirty="0" smtClean="0"/>
              <a:t>：通过标识符拷贝编程，修改末班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431</Words>
  <Application>WPS 演示</Application>
  <PresentationFormat>全屏显示(4:3)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837</cp:revision>
  <dcterms:created xsi:type="dcterms:W3CDTF">2009-05-11T03:02:00Z</dcterms:created>
  <dcterms:modified xsi:type="dcterms:W3CDTF">2016-06-17T04:00:06Z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