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1" r:id="rId4"/>
    <p:sldId id="312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1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3" y="274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F4A4A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DA8-4F3D-8FFE-2D8025EB2C7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4DA8-4F3D-8FFE-2D8025EB2C7F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A8-4F3D-8FFE-2D8025EB2C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overlap val="100"/>
        <c:axId val="244703232"/>
        <c:axId val="244704768"/>
      </c:barChart>
      <c:catAx>
        <c:axId val="24470323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44704768"/>
        <c:crosses val="autoZero"/>
        <c:auto val="1"/>
        <c:lblAlgn val="ctr"/>
        <c:lblOffset val="100"/>
        <c:noMultiLvlLbl val="0"/>
      </c:catAx>
      <c:valAx>
        <c:axId val="24470476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470323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0084942832632E-2"/>
          <c:y val="4.0414392830205419E-2"/>
          <c:w val="0.92045761682155192"/>
          <c:h val="0.89868133430227914"/>
        </c:manualLayout>
      </c:layout>
      <c:barChart>
        <c:barDir val="bar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overlap val="100"/>
        <c:axId val="247533952"/>
        <c:axId val="247535488"/>
      </c:barChart>
      <c:catAx>
        <c:axId val="2475339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47535488"/>
        <c:crosses val="autoZero"/>
        <c:auto val="1"/>
        <c:lblAlgn val="ctr"/>
        <c:lblOffset val="100"/>
        <c:noMultiLvlLbl val="0"/>
      </c:catAx>
      <c:valAx>
        <c:axId val="24753548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75339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0.67599</cdr:x>
      <cdr:y>0.08242</cdr:y>
    </cdr:from>
    <cdr:to>
      <cdr:x>0.90149</cdr:x>
      <cdr:y>0.24381</cdr:y>
    </cdr:to>
    <cdr:sp macro="" textlink="">
      <cdr:nvSpPr>
        <cdr:cNvPr id="2" name="TextBox 4"/>
        <cdr:cNvSpPr txBox="1"/>
      </cdr:nvSpPr>
      <cdr:spPr>
        <a:xfrm xmlns:a="http://schemas.openxmlformats.org/drawingml/2006/main">
          <a:off x="3790957" y="204354"/>
          <a:ext cx="1264605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000" b="1" dirty="0">
              <a:solidFill>
                <a:srgbClr val="262626"/>
              </a:solidFill>
              <a:latin typeface="Arial" pitchFamily="34" charset="0"/>
              <a:cs typeface="Arial" pitchFamily="34" charset="0"/>
            </a:rPr>
            <a:t>115</a:t>
          </a:r>
          <a:endParaRPr lang="ko-KR" altLang="en-US" sz="2000" b="1" dirty="0">
            <a:solidFill>
              <a:srgbClr val="262626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0.67599</cdr:x>
      <cdr:y>0.30627</cdr:y>
    </cdr:from>
    <cdr:to>
      <cdr:x>0.90149</cdr:x>
      <cdr:y>0.46765</cdr:y>
    </cdr:to>
    <cdr:sp macro="" textlink="">
      <cdr:nvSpPr>
        <cdr:cNvPr id="3" name="TextBox 4"/>
        <cdr:cNvSpPr txBox="1"/>
      </cdr:nvSpPr>
      <cdr:spPr>
        <a:xfrm xmlns:a="http://schemas.openxmlformats.org/drawingml/2006/main">
          <a:off x="3790957" y="759332"/>
          <a:ext cx="1264605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000" b="1" dirty="0">
              <a:solidFill>
                <a:srgbClr val="262626"/>
              </a:solidFill>
              <a:latin typeface="Arial" pitchFamily="34" charset="0"/>
              <a:cs typeface="Arial" pitchFamily="34" charset="0"/>
            </a:rPr>
            <a:t>538</a:t>
          </a:r>
          <a:endParaRPr lang="ko-KR" altLang="en-US" sz="2000" b="1" dirty="0">
            <a:solidFill>
              <a:srgbClr val="262626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0.67599</cdr:x>
      <cdr:y>0.53012</cdr:y>
    </cdr:from>
    <cdr:to>
      <cdr:x>0.90149</cdr:x>
      <cdr:y>0.6915</cdr:y>
    </cdr:to>
    <cdr:sp macro="" textlink="">
      <cdr:nvSpPr>
        <cdr:cNvPr id="4" name="TextBox 4"/>
        <cdr:cNvSpPr txBox="1"/>
      </cdr:nvSpPr>
      <cdr:spPr>
        <a:xfrm xmlns:a="http://schemas.openxmlformats.org/drawingml/2006/main">
          <a:off x="3790957" y="1314321"/>
          <a:ext cx="1264605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000" b="1" dirty="0">
              <a:solidFill>
                <a:srgbClr val="262626"/>
              </a:solidFill>
              <a:latin typeface="Arial" pitchFamily="34" charset="0"/>
              <a:cs typeface="Arial" pitchFamily="34" charset="0"/>
            </a:rPr>
            <a:t>347</a:t>
          </a:r>
          <a:endParaRPr lang="ko-KR" altLang="en-US" sz="2000" b="1" dirty="0">
            <a:solidFill>
              <a:srgbClr val="262626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0.06593</cdr:x>
      <cdr:y>0.14952</cdr:y>
    </cdr:from>
    <cdr:to>
      <cdr:x>0.17164</cdr:x>
      <cdr:y>0.28267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682583E8-46B0-A08F-B3BF-5801E644B036}"/>
            </a:ext>
          </a:extLst>
        </cdr:cNvPr>
        <cdr:cNvSpPr/>
      </cdr:nvSpPr>
      <cdr:spPr>
        <a:xfrm xmlns:a="http://schemas.openxmlformats.org/drawingml/2006/main">
          <a:off x="369719" y="370692"/>
          <a:ext cx="592851" cy="330137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0.06254</cdr:x>
      <cdr:y>0.35908</cdr:y>
    </cdr:from>
    <cdr:to>
      <cdr:x>0.35978</cdr:x>
      <cdr:y>0.49224</cdr:y>
    </cdr:to>
    <cdr:sp macro="" textlink="">
      <cdr:nvSpPr>
        <cdr:cNvPr id="8" name="Rectangle 7">
          <a:extLst xmlns:a="http://schemas.openxmlformats.org/drawingml/2006/main">
            <a:ext uri="{FF2B5EF4-FFF2-40B4-BE49-F238E27FC236}">
              <a16:creationId xmlns:a16="http://schemas.microsoft.com/office/drawing/2014/main" id="{A2E18A70-9560-3DD0-9F94-B2C0F0D7089F}"/>
            </a:ext>
          </a:extLst>
        </cdr:cNvPr>
        <cdr:cNvSpPr/>
      </cdr:nvSpPr>
      <cdr:spPr>
        <a:xfrm xmlns:a="http://schemas.openxmlformats.org/drawingml/2006/main">
          <a:off x="350738" y="890258"/>
          <a:ext cx="1666909" cy="33013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0.05727</cdr:x>
      <cdr:y>0.57157</cdr:y>
    </cdr:from>
    <cdr:to>
      <cdr:x>0.27915</cdr:x>
      <cdr:y>0.70473</cdr:y>
    </cdr:to>
    <cdr:sp macro="" textlink="">
      <cdr:nvSpPr>
        <cdr:cNvPr id="9" name="Rectangle 8">
          <a:extLst xmlns:a="http://schemas.openxmlformats.org/drawingml/2006/main">
            <a:ext uri="{FF2B5EF4-FFF2-40B4-BE49-F238E27FC236}">
              <a16:creationId xmlns:a16="http://schemas.microsoft.com/office/drawing/2014/main" id="{378FE112-2729-44AF-207D-55463207C06B}"/>
            </a:ext>
          </a:extLst>
        </cdr:cNvPr>
        <cdr:cNvSpPr/>
      </cdr:nvSpPr>
      <cdr:spPr>
        <a:xfrm xmlns:a="http://schemas.openxmlformats.org/drawingml/2006/main">
          <a:off x="321151" y="1417092"/>
          <a:ext cx="1244321" cy="330137"/>
        </a:xfrm>
        <a:prstGeom xmlns:a="http://schemas.openxmlformats.org/drawingml/2006/main" prst="rect">
          <a:avLst/>
        </a:prstGeom>
        <a:solidFill xmlns:a="http://schemas.openxmlformats.org/drawingml/2006/main">
          <a:srgbClr val="FF9933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0.17353</cdr:x>
      <cdr:y>0.14952</cdr:y>
    </cdr:from>
    <cdr:to>
      <cdr:x>0.5945</cdr:x>
      <cdr:y>0.28267</cdr:y>
    </cdr:to>
    <cdr:sp macro="" textlink="">
      <cdr:nvSpPr>
        <cdr:cNvPr id="10" name="Rectangle 9">
          <a:extLst xmlns:a="http://schemas.openxmlformats.org/drawingml/2006/main">
            <a:ext uri="{FF2B5EF4-FFF2-40B4-BE49-F238E27FC236}">
              <a16:creationId xmlns:a16="http://schemas.microsoft.com/office/drawing/2014/main" id="{F047C83E-CC01-DA39-D9DC-5B4B1856314C}"/>
            </a:ext>
          </a:extLst>
        </cdr:cNvPr>
        <cdr:cNvSpPr/>
      </cdr:nvSpPr>
      <cdr:spPr>
        <a:xfrm xmlns:a="http://schemas.openxmlformats.org/drawingml/2006/main">
          <a:off x="973178" y="370692"/>
          <a:ext cx="2360803" cy="330137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0.36137</cdr:x>
      <cdr:y>0.35908</cdr:y>
    </cdr:from>
    <cdr:to>
      <cdr:x>0.58734</cdr:x>
      <cdr:y>0.49224</cdr:y>
    </cdr:to>
    <cdr:sp macro="" textlink="">
      <cdr:nvSpPr>
        <cdr:cNvPr id="11" name="Rectangle 10">
          <a:extLst xmlns:a="http://schemas.openxmlformats.org/drawingml/2006/main">
            <a:ext uri="{FF2B5EF4-FFF2-40B4-BE49-F238E27FC236}">
              <a16:creationId xmlns:a16="http://schemas.microsoft.com/office/drawing/2014/main" id="{5FBFB959-375F-D1BF-03C6-55DAC5BA8C8B}"/>
            </a:ext>
          </a:extLst>
        </cdr:cNvPr>
        <cdr:cNvSpPr/>
      </cdr:nvSpPr>
      <cdr:spPr>
        <a:xfrm xmlns:a="http://schemas.openxmlformats.org/drawingml/2006/main">
          <a:off x="2026583" y="890258"/>
          <a:ext cx="1267205" cy="330137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0.27407</cdr:x>
      <cdr:y>0.57157</cdr:y>
    </cdr:from>
    <cdr:to>
      <cdr:x>0.58913</cdr:x>
      <cdr:y>0.70473</cdr:y>
    </cdr:to>
    <cdr:sp macro="" textlink="">
      <cdr:nvSpPr>
        <cdr:cNvPr id="12" name="Rectangle 11">
          <a:extLst xmlns:a="http://schemas.openxmlformats.org/drawingml/2006/main">
            <a:ext uri="{FF2B5EF4-FFF2-40B4-BE49-F238E27FC236}">
              <a16:creationId xmlns:a16="http://schemas.microsoft.com/office/drawing/2014/main" id="{FA4DC53B-9B3A-8E24-239D-7AA09A76FD04}"/>
            </a:ext>
          </a:extLst>
        </cdr:cNvPr>
        <cdr:cNvSpPr/>
      </cdr:nvSpPr>
      <cdr:spPr>
        <a:xfrm xmlns:a="http://schemas.openxmlformats.org/drawingml/2006/main">
          <a:off x="1537003" y="1417092"/>
          <a:ext cx="1766834" cy="330137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80" r:id="rId15"/>
    <p:sldLayoutId id="214748368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forage.com/virtual-internships/NjynCWzGSaWXQCxSX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Relationship Id="rId5" Type="http://schemas.openxmlformats.org/officeDocument/2006/relationships/chart" Target="../charts/char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chart" Target="../charts/chart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-11053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FCA88-C51B-FB1F-36C8-9108A4D49C75}"/>
              </a:ext>
            </a:extLst>
          </p:cNvPr>
          <p:cNvSpPr txBox="1">
            <a:spLocks/>
          </p:cNvSpPr>
          <p:nvPr/>
        </p:nvSpPr>
        <p:spPr>
          <a:xfrm>
            <a:off x="1523999" y="3588233"/>
            <a:ext cx="9144000" cy="88444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3FED-854A-C42D-5B9A-5F81E8831018}"/>
              </a:ext>
            </a:extLst>
          </p:cNvPr>
          <p:cNvSpPr txBox="1">
            <a:spLocks/>
          </p:cNvSpPr>
          <p:nvPr/>
        </p:nvSpPr>
        <p:spPr>
          <a:xfrm>
            <a:off x="4079631" y="4260500"/>
            <a:ext cx="1637880" cy="212177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>
                <a:solidFill>
                  <a:schemeClr val="bg1"/>
                </a:solidFill>
              </a:rPr>
              <a:t>17/04/2023</a:t>
            </a:r>
          </a:p>
        </p:txBody>
      </p:sp>
      <p:pic>
        <p:nvPicPr>
          <p:cNvPr id="7" name="Picture 2" descr="British Airways logo">
            <a:hlinkClick r:id="rId3"/>
            <a:extLst>
              <a:ext uri="{FF2B5EF4-FFF2-40B4-BE49-F238E27FC236}">
                <a16:creationId xmlns:a16="http://schemas.microsoft.com/office/drawing/2014/main" id="{5B36BE3E-4731-7EB4-9855-2B93D7C9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45" y="223023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B50AD9B-7378-3CC8-0CE9-459F0D8A453F}"/>
              </a:ext>
            </a:extLst>
          </p:cNvPr>
          <p:cNvGrpSpPr/>
          <p:nvPr/>
        </p:nvGrpSpPr>
        <p:grpSpPr>
          <a:xfrm>
            <a:off x="8370277" y="4714875"/>
            <a:ext cx="3736123" cy="1974047"/>
            <a:chOff x="3570407" y="2220024"/>
            <a:chExt cx="5121690" cy="331200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6F62754-2FF4-DFDF-6BB1-86996954E805}"/>
                </a:ext>
              </a:extLst>
            </p:cNvPr>
            <p:cNvGrpSpPr/>
            <p:nvPr/>
          </p:nvGrpSpPr>
          <p:grpSpPr>
            <a:xfrm>
              <a:off x="6390807" y="2220024"/>
              <a:ext cx="1884020" cy="3312009"/>
              <a:chOff x="4871870" y="1763729"/>
              <a:chExt cx="2448272" cy="4303935"/>
            </a:xfrm>
          </p:grpSpPr>
          <p:grpSp>
            <p:nvGrpSpPr>
              <p:cNvPr id="28" name="Group 3">
                <a:extLst>
                  <a:ext uri="{FF2B5EF4-FFF2-40B4-BE49-F238E27FC236}">
                    <a16:creationId xmlns:a16="http://schemas.microsoft.com/office/drawing/2014/main" id="{BC6BA02B-C09D-B340-CDB1-5C278DFE3E07}"/>
                  </a:ext>
                </a:extLst>
              </p:cNvPr>
              <p:cNvGrpSpPr/>
              <p:nvPr/>
            </p:nvGrpSpPr>
            <p:grpSpPr>
              <a:xfrm>
                <a:off x="4871870" y="1763729"/>
                <a:ext cx="2448272" cy="4303935"/>
                <a:chOff x="445712" y="1449040"/>
                <a:chExt cx="2113018" cy="3924176"/>
              </a:xfrm>
            </p:grpSpPr>
            <p:sp>
              <p:nvSpPr>
                <p:cNvPr id="30" name="Rounded Rectangle 4">
                  <a:extLst>
                    <a:ext uri="{FF2B5EF4-FFF2-40B4-BE49-F238E27FC236}">
                      <a16:creationId xmlns:a16="http://schemas.microsoft.com/office/drawing/2014/main" id="{7D3E1EDB-67BD-AB52-675C-08AFDA1611DB}"/>
                    </a:ext>
                  </a:extLst>
                </p:cNvPr>
                <p:cNvSpPr/>
                <p:nvPr userDrawn="1"/>
              </p:nvSpPr>
              <p:spPr>
                <a:xfrm>
                  <a:off x="445712" y="1449040"/>
                  <a:ext cx="2113018" cy="3924176"/>
                </a:xfrm>
                <a:prstGeom prst="roundRect">
                  <a:avLst>
                    <a:gd name="adj" fmla="val 13580"/>
                  </a:avLst>
                </a:prstGeom>
                <a:solidFill>
                  <a:srgbClr val="262626"/>
                </a:solidFill>
                <a:ln w="88900">
                  <a:noFill/>
                </a:ln>
                <a:effectLst/>
                <a:scene3d>
                  <a:camera prst="perspectiveFront"/>
                  <a:lightRig rig="threePt" dir="t"/>
                </a:scene3d>
                <a:sp3d prstMaterial="plastic">
                  <a:bevelT w="127000" h="50800"/>
                  <a:bevelB w="127000" h="254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dirty="0"/>
                </a:p>
              </p:txBody>
            </p:sp>
            <p:sp>
              <p:nvSpPr>
                <p:cNvPr id="31" name="Rectangle 5">
                  <a:extLst>
                    <a:ext uri="{FF2B5EF4-FFF2-40B4-BE49-F238E27FC236}">
                      <a16:creationId xmlns:a16="http://schemas.microsoft.com/office/drawing/2014/main" id="{338BD699-0225-68DB-D0AC-C1B0B6DAF779}"/>
                    </a:ext>
                  </a:extLst>
                </p:cNvPr>
                <p:cNvSpPr/>
                <p:nvPr userDrawn="1"/>
              </p:nvSpPr>
              <p:spPr>
                <a:xfrm>
                  <a:off x="1379920" y="1650572"/>
                  <a:ext cx="216024" cy="34350"/>
                </a:xfrm>
                <a:prstGeom prst="rect">
                  <a:avLst/>
                </a:prstGeom>
                <a:solidFill>
                  <a:srgbClr val="B0B0B0"/>
                </a:solidFill>
                <a:ln w="889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grpSp>
              <p:nvGrpSpPr>
                <p:cNvPr id="32" name="Group 6">
                  <a:extLst>
                    <a:ext uri="{FF2B5EF4-FFF2-40B4-BE49-F238E27FC236}">
                      <a16:creationId xmlns:a16="http://schemas.microsoft.com/office/drawing/2014/main" id="{DB1BA38A-DA12-2193-F293-9383457D2A53}"/>
                    </a:ext>
                  </a:extLst>
                </p:cNvPr>
                <p:cNvGrpSpPr/>
                <p:nvPr userDrawn="1"/>
              </p:nvGrpSpPr>
              <p:grpSpPr>
                <a:xfrm>
                  <a:off x="1407705" y="5045834"/>
                  <a:ext cx="211967" cy="211967"/>
                  <a:chOff x="1549420" y="5712364"/>
                  <a:chExt cx="312583" cy="312583"/>
                </a:xfrm>
              </p:grpSpPr>
              <p:sp>
                <p:nvSpPr>
                  <p:cNvPr id="33" name="Oval 7">
                    <a:extLst>
                      <a:ext uri="{FF2B5EF4-FFF2-40B4-BE49-F238E27FC236}">
                        <a16:creationId xmlns:a16="http://schemas.microsoft.com/office/drawing/2014/main" id="{0A35B4FF-A7C7-50C8-63F1-9F4D45E93D5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549420" y="5712364"/>
                    <a:ext cx="312583" cy="31258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94000"/>
                          <a:lumOff val="6000"/>
                        </a:schemeClr>
                      </a:gs>
                      <a:gs pos="56000">
                        <a:schemeClr val="tx1">
                          <a:lumMod val="65000"/>
                          <a:lumOff val="35000"/>
                        </a:schemeClr>
                      </a:gs>
                      <a:gs pos="91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  <a:ln w="0">
                    <a:solidFill>
                      <a:srgbClr val="262626"/>
                    </a:solidFill>
                  </a:ln>
                  <a:scene3d>
                    <a:camera prst="perspectiveFront"/>
                    <a:lightRig rig="threePt" dir="t"/>
                  </a:scene3d>
                  <a:sp3d>
                    <a:bevelT w="635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  <p:sp>
                <p:nvSpPr>
                  <p:cNvPr id="34" name="Rounded Rectangle 8">
                    <a:extLst>
                      <a:ext uri="{FF2B5EF4-FFF2-40B4-BE49-F238E27FC236}">
                        <a16:creationId xmlns:a16="http://schemas.microsoft.com/office/drawing/2014/main" id="{9D9DC787-32EE-21DB-1741-C10582FB95A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634225" y="5796647"/>
                    <a:ext cx="142969" cy="144016"/>
                  </a:xfrm>
                  <a:prstGeom prst="roundRect">
                    <a:avLst/>
                  </a:prstGeom>
                  <a:solidFill>
                    <a:srgbClr val="737373"/>
                  </a:solidFill>
                  <a:ln w="6350">
                    <a:solidFill>
                      <a:srgbClr val="B0B0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</p:grpSp>
          </p:grpSp>
          <p:sp>
            <p:nvSpPr>
              <p:cNvPr id="29" name="Picture Placeholder 2">
                <a:extLst>
                  <a:ext uri="{FF2B5EF4-FFF2-40B4-BE49-F238E27FC236}">
                    <a16:creationId xmlns:a16="http://schemas.microsoft.com/office/drawing/2014/main" id="{8AD0A139-FAFC-38B1-7AE3-CB75AF091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51890" y="2223507"/>
                <a:ext cx="2088232" cy="33843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457223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46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69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91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114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337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56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783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4F75DA-112A-999C-450F-B7AD9E1A659B}"/>
                </a:ext>
              </a:extLst>
            </p:cNvPr>
            <p:cNvGrpSpPr/>
            <p:nvPr/>
          </p:nvGrpSpPr>
          <p:grpSpPr>
            <a:xfrm>
              <a:off x="3976873" y="2220024"/>
              <a:ext cx="1884020" cy="3312009"/>
              <a:chOff x="4871870" y="1763729"/>
              <a:chExt cx="2448272" cy="4303935"/>
            </a:xfrm>
          </p:grpSpPr>
          <p:grpSp>
            <p:nvGrpSpPr>
              <p:cNvPr id="36" name="Group 3">
                <a:extLst>
                  <a:ext uri="{FF2B5EF4-FFF2-40B4-BE49-F238E27FC236}">
                    <a16:creationId xmlns:a16="http://schemas.microsoft.com/office/drawing/2014/main" id="{4B3F23FA-B67B-B0AF-5B57-5CED4180A5F3}"/>
                  </a:ext>
                </a:extLst>
              </p:cNvPr>
              <p:cNvGrpSpPr/>
              <p:nvPr/>
            </p:nvGrpSpPr>
            <p:grpSpPr>
              <a:xfrm>
                <a:off x="4871870" y="1763729"/>
                <a:ext cx="2448272" cy="4303935"/>
                <a:chOff x="445712" y="1449040"/>
                <a:chExt cx="2113018" cy="3924176"/>
              </a:xfrm>
            </p:grpSpPr>
            <p:sp>
              <p:nvSpPr>
                <p:cNvPr id="38" name="Rounded Rectangle 4">
                  <a:extLst>
                    <a:ext uri="{FF2B5EF4-FFF2-40B4-BE49-F238E27FC236}">
                      <a16:creationId xmlns:a16="http://schemas.microsoft.com/office/drawing/2014/main" id="{11A758FB-12A0-BC90-35B1-8CA78145299E}"/>
                    </a:ext>
                  </a:extLst>
                </p:cNvPr>
                <p:cNvSpPr/>
                <p:nvPr userDrawn="1"/>
              </p:nvSpPr>
              <p:spPr>
                <a:xfrm>
                  <a:off x="445712" y="1449040"/>
                  <a:ext cx="2113018" cy="3924176"/>
                </a:xfrm>
                <a:prstGeom prst="roundRect">
                  <a:avLst>
                    <a:gd name="adj" fmla="val 13580"/>
                  </a:avLst>
                </a:prstGeom>
                <a:solidFill>
                  <a:srgbClr val="262626"/>
                </a:solidFill>
                <a:ln w="88900">
                  <a:noFill/>
                </a:ln>
                <a:effectLst/>
                <a:scene3d>
                  <a:camera prst="perspectiveFront"/>
                  <a:lightRig rig="threePt" dir="t"/>
                </a:scene3d>
                <a:sp3d prstMaterial="plastic">
                  <a:bevelT w="127000" h="50800"/>
                  <a:bevelB w="127000" h="254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dirty="0"/>
                </a:p>
              </p:txBody>
            </p:sp>
            <p:sp>
              <p:nvSpPr>
                <p:cNvPr id="39" name="Rectangle 5">
                  <a:extLst>
                    <a:ext uri="{FF2B5EF4-FFF2-40B4-BE49-F238E27FC236}">
                      <a16:creationId xmlns:a16="http://schemas.microsoft.com/office/drawing/2014/main" id="{E706DA40-8C8D-92D0-65C2-77C3FBB78A2C}"/>
                    </a:ext>
                  </a:extLst>
                </p:cNvPr>
                <p:cNvSpPr/>
                <p:nvPr userDrawn="1"/>
              </p:nvSpPr>
              <p:spPr>
                <a:xfrm>
                  <a:off x="1379920" y="1650572"/>
                  <a:ext cx="216024" cy="34350"/>
                </a:xfrm>
                <a:prstGeom prst="rect">
                  <a:avLst/>
                </a:prstGeom>
                <a:solidFill>
                  <a:srgbClr val="B0B0B0"/>
                </a:solidFill>
                <a:ln w="889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grpSp>
              <p:nvGrpSpPr>
                <p:cNvPr id="40" name="Group 6">
                  <a:extLst>
                    <a:ext uri="{FF2B5EF4-FFF2-40B4-BE49-F238E27FC236}">
                      <a16:creationId xmlns:a16="http://schemas.microsoft.com/office/drawing/2014/main" id="{19F4FBBD-C24C-C403-8CFC-FEE3625B2422}"/>
                    </a:ext>
                  </a:extLst>
                </p:cNvPr>
                <p:cNvGrpSpPr/>
                <p:nvPr userDrawn="1"/>
              </p:nvGrpSpPr>
              <p:grpSpPr>
                <a:xfrm>
                  <a:off x="1407705" y="5045834"/>
                  <a:ext cx="211967" cy="211967"/>
                  <a:chOff x="1549420" y="5712364"/>
                  <a:chExt cx="312583" cy="312583"/>
                </a:xfrm>
              </p:grpSpPr>
              <p:sp>
                <p:nvSpPr>
                  <p:cNvPr id="41" name="Oval 7">
                    <a:extLst>
                      <a:ext uri="{FF2B5EF4-FFF2-40B4-BE49-F238E27FC236}">
                        <a16:creationId xmlns:a16="http://schemas.microsoft.com/office/drawing/2014/main" id="{2EBBA105-62E6-5F04-F182-39A4F9225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549420" y="5712364"/>
                    <a:ext cx="312583" cy="31258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94000"/>
                          <a:lumOff val="6000"/>
                        </a:schemeClr>
                      </a:gs>
                      <a:gs pos="56000">
                        <a:schemeClr val="tx1">
                          <a:lumMod val="65000"/>
                          <a:lumOff val="35000"/>
                        </a:schemeClr>
                      </a:gs>
                      <a:gs pos="91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  <a:ln w="0">
                    <a:solidFill>
                      <a:srgbClr val="262626"/>
                    </a:solidFill>
                  </a:ln>
                  <a:scene3d>
                    <a:camera prst="perspectiveFront"/>
                    <a:lightRig rig="threePt" dir="t"/>
                  </a:scene3d>
                  <a:sp3d>
                    <a:bevelT w="635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  <p:sp>
                <p:nvSpPr>
                  <p:cNvPr id="42" name="Rounded Rectangle 8">
                    <a:extLst>
                      <a:ext uri="{FF2B5EF4-FFF2-40B4-BE49-F238E27FC236}">
                        <a16:creationId xmlns:a16="http://schemas.microsoft.com/office/drawing/2014/main" id="{9B0E4EAA-63D6-7742-342A-A4F7A57C20E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634225" y="5796647"/>
                    <a:ext cx="142969" cy="144016"/>
                  </a:xfrm>
                  <a:prstGeom prst="roundRect">
                    <a:avLst/>
                  </a:prstGeom>
                  <a:solidFill>
                    <a:srgbClr val="737373"/>
                  </a:solidFill>
                  <a:ln w="6350">
                    <a:solidFill>
                      <a:srgbClr val="B0B0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</p:grpSp>
          </p:grpSp>
          <p:sp>
            <p:nvSpPr>
              <p:cNvPr id="37" name="Picture Placeholder 2">
                <a:extLst>
                  <a:ext uri="{FF2B5EF4-FFF2-40B4-BE49-F238E27FC236}">
                    <a16:creationId xmlns:a16="http://schemas.microsoft.com/office/drawing/2014/main" id="{7924163D-1FC8-5555-3DB8-17DB7027BB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51890" y="2223507"/>
                <a:ext cx="2088232" cy="33843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457223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46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69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91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114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337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56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783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/>
              </a:p>
            </p:txBody>
          </p:sp>
        </p:grpSp>
        <p:graphicFrame>
          <p:nvGraphicFramePr>
            <p:cNvPr id="43" name="Chart 42">
              <a:extLst>
                <a:ext uri="{FF2B5EF4-FFF2-40B4-BE49-F238E27FC236}">
                  <a16:creationId xmlns:a16="http://schemas.microsoft.com/office/drawing/2014/main" id="{67F76AA5-DFF1-6D78-9DB9-A5703BD7CFE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67671982"/>
                </p:ext>
              </p:extLst>
            </p:nvPr>
          </p:nvGraphicFramePr>
          <p:xfrm>
            <a:off x="3570407" y="2614229"/>
            <a:ext cx="5121690" cy="27274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3240325-58E1-2F6E-37CE-D7E6AC5AA98B}"/>
                </a:ext>
              </a:extLst>
            </p:cNvPr>
            <p:cNvSpPr txBox="1"/>
            <p:nvPr/>
          </p:nvSpPr>
          <p:spPr>
            <a:xfrm>
              <a:off x="4539261" y="4514741"/>
              <a:ext cx="80496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85%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1512ED-F579-2836-BAC9-7C2F360461D2}"/>
                </a:ext>
              </a:extLst>
            </p:cNvPr>
            <p:cNvSpPr txBox="1"/>
            <p:nvPr/>
          </p:nvSpPr>
          <p:spPr>
            <a:xfrm>
              <a:off x="6949914" y="4514741"/>
              <a:ext cx="80496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50%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Rounded Rectangle 6">
              <a:extLst>
                <a:ext uri="{FF2B5EF4-FFF2-40B4-BE49-F238E27FC236}">
                  <a16:creationId xmlns:a16="http://schemas.microsoft.com/office/drawing/2014/main" id="{CBAB2B05-07CE-D5AD-8B31-BF84FFA3A27B}"/>
                </a:ext>
              </a:extLst>
            </p:cNvPr>
            <p:cNvSpPr/>
            <p:nvPr/>
          </p:nvSpPr>
          <p:spPr>
            <a:xfrm>
              <a:off x="4768744" y="3828758"/>
              <a:ext cx="345997" cy="351773"/>
            </a:xfrm>
            <a:custGeom>
              <a:avLst/>
              <a:gdLst/>
              <a:ahLst/>
              <a:cxnLst/>
              <a:rect l="l" t="t" r="r" b="b"/>
              <a:pathLst>
                <a:path w="3186824" h="3060919">
                  <a:moveTo>
                    <a:pt x="1045874" y="2696689"/>
                  </a:moveTo>
                  <a:lnTo>
                    <a:pt x="2125874" y="2696689"/>
                  </a:lnTo>
                  <a:lnTo>
                    <a:pt x="2125874" y="2804689"/>
                  </a:lnTo>
                  <a:lnTo>
                    <a:pt x="1045874" y="2804689"/>
                  </a:lnTo>
                  <a:close/>
                  <a:moveTo>
                    <a:pt x="1045874" y="2410468"/>
                  </a:moveTo>
                  <a:lnTo>
                    <a:pt x="2125874" y="2410468"/>
                  </a:lnTo>
                  <a:lnTo>
                    <a:pt x="2125874" y="2518468"/>
                  </a:lnTo>
                  <a:lnTo>
                    <a:pt x="1045874" y="2518468"/>
                  </a:lnTo>
                  <a:close/>
                  <a:moveTo>
                    <a:pt x="1045874" y="2124247"/>
                  </a:moveTo>
                  <a:lnTo>
                    <a:pt x="2125874" y="2124247"/>
                  </a:lnTo>
                  <a:lnTo>
                    <a:pt x="2125874" y="2232247"/>
                  </a:lnTo>
                  <a:lnTo>
                    <a:pt x="1045874" y="2232247"/>
                  </a:lnTo>
                  <a:close/>
                  <a:moveTo>
                    <a:pt x="902547" y="1956791"/>
                  </a:moveTo>
                  <a:lnTo>
                    <a:pt x="902547" y="2109191"/>
                  </a:lnTo>
                  <a:lnTo>
                    <a:pt x="902547" y="2185391"/>
                  </a:lnTo>
                  <a:lnTo>
                    <a:pt x="902547" y="2376263"/>
                  </a:lnTo>
                  <a:lnTo>
                    <a:pt x="902547" y="2973921"/>
                  </a:lnTo>
                  <a:lnTo>
                    <a:pt x="2284277" y="2973921"/>
                  </a:lnTo>
                  <a:lnTo>
                    <a:pt x="2284277" y="2376263"/>
                  </a:lnTo>
                  <a:lnTo>
                    <a:pt x="2284277" y="2185391"/>
                  </a:lnTo>
                  <a:lnTo>
                    <a:pt x="2284277" y="2109191"/>
                  </a:lnTo>
                  <a:lnTo>
                    <a:pt x="2284277" y="1956791"/>
                  </a:lnTo>
                  <a:close/>
                  <a:moveTo>
                    <a:pt x="469172" y="1728191"/>
                  </a:moveTo>
                  <a:lnTo>
                    <a:pt x="469172" y="2185391"/>
                  </a:lnTo>
                  <a:lnTo>
                    <a:pt x="767127" y="2185391"/>
                  </a:lnTo>
                  <a:lnTo>
                    <a:pt x="767127" y="2109191"/>
                  </a:lnTo>
                  <a:lnTo>
                    <a:pt x="545372" y="2109191"/>
                  </a:lnTo>
                  <a:lnTo>
                    <a:pt x="545372" y="1804391"/>
                  </a:lnTo>
                  <a:lnTo>
                    <a:pt x="2641452" y="1804391"/>
                  </a:lnTo>
                  <a:lnTo>
                    <a:pt x="2641452" y="2109191"/>
                  </a:lnTo>
                  <a:lnTo>
                    <a:pt x="2419697" y="2109191"/>
                  </a:lnTo>
                  <a:lnTo>
                    <a:pt x="2419697" y="2185391"/>
                  </a:lnTo>
                  <a:lnTo>
                    <a:pt x="2717652" y="2185391"/>
                  </a:lnTo>
                  <a:lnTo>
                    <a:pt x="2717652" y="1728191"/>
                  </a:lnTo>
                  <a:close/>
                  <a:moveTo>
                    <a:pt x="2819005" y="1350909"/>
                  </a:moveTo>
                  <a:cubicBezTo>
                    <a:pt x="2769294" y="1350909"/>
                    <a:pt x="2728995" y="1391208"/>
                    <a:pt x="2728995" y="1440919"/>
                  </a:cubicBezTo>
                  <a:cubicBezTo>
                    <a:pt x="2728995" y="1490630"/>
                    <a:pt x="2769294" y="1530929"/>
                    <a:pt x="2819005" y="1530929"/>
                  </a:cubicBezTo>
                  <a:cubicBezTo>
                    <a:pt x="2868716" y="1530929"/>
                    <a:pt x="2909015" y="1490630"/>
                    <a:pt x="2909015" y="1440919"/>
                  </a:cubicBezTo>
                  <a:cubicBezTo>
                    <a:pt x="2909015" y="1391208"/>
                    <a:pt x="2868716" y="1350909"/>
                    <a:pt x="2819005" y="1350909"/>
                  </a:cubicBezTo>
                  <a:close/>
                  <a:moveTo>
                    <a:pt x="2509707" y="1350909"/>
                  </a:moveTo>
                  <a:cubicBezTo>
                    <a:pt x="2459996" y="1350909"/>
                    <a:pt x="2419697" y="1391208"/>
                    <a:pt x="2419697" y="1440919"/>
                  </a:cubicBezTo>
                  <a:cubicBezTo>
                    <a:pt x="2419697" y="1490630"/>
                    <a:pt x="2459996" y="1530929"/>
                    <a:pt x="2509707" y="1530929"/>
                  </a:cubicBezTo>
                  <a:cubicBezTo>
                    <a:pt x="2559418" y="1530929"/>
                    <a:pt x="2599717" y="1490630"/>
                    <a:pt x="2599717" y="1440919"/>
                  </a:cubicBezTo>
                  <a:cubicBezTo>
                    <a:pt x="2599717" y="1391208"/>
                    <a:pt x="2559418" y="1350909"/>
                    <a:pt x="2509707" y="1350909"/>
                  </a:cubicBezTo>
                  <a:close/>
                  <a:moveTo>
                    <a:pt x="195993" y="1200328"/>
                  </a:moveTo>
                  <a:lnTo>
                    <a:pt x="2990831" y="1200328"/>
                  </a:lnTo>
                  <a:cubicBezTo>
                    <a:pt x="3099075" y="1200328"/>
                    <a:pt x="3186824" y="1288077"/>
                    <a:pt x="3186824" y="1396321"/>
                  </a:cubicBezTo>
                  <a:lnTo>
                    <a:pt x="3186824" y="2180270"/>
                  </a:lnTo>
                  <a:cubicBezTo>
                    <a:pt x="3186824" y="2288514"/>
                    <a:pt x="3099075" y="2376263"/>
                    <a:pt x="2990831" y="2376263"/>
                  </a:cubicBezTo>
                  <a:lnTo>
                    <a:pt x="2419697" y="2376263"/>
                  </a:lnTo>
                  <a:lnTo>
                    <a:pt x="2419697" y="3060919"/>
                  </a:lnTo>
                  <a:lnTo>
                    <a:pt x="767127" y="3060919"/>
                  </a:lnTo>
                  <a:lnTo>
                    <a:pt x="767127" y="2376263"/>
                  </a:lnTo>
                  <a:lnTo>
                    <a:pt x="195993" y="2376263"/>
                  </a:lnTo>
                  <a:cubicBezTo>
                    <a:pt x="87749" y="2376263"/>
                    <a:pt x="0" y="2288514"/>
                    <a:pt x="0" y="2180270"/>
                  </a:cubicBezTo>
                  <a:lnTo>
                    <a:pt x="0" y="1396321"/>
                  </a:lnTo>
                  <a:cubicBezTo>
                    <a:pt x="0" y="1288077"/>
                    <a:pt x="87749" y="1200328"/>
                    <a:pt x="195993" y="1200328"/>
                  </a:cubicBezTo>
                  <a:close/>
                  <a:moveTo>
                    <a:pt x="767127" y="0"/>
                  </a:moveTo>
                  <a:lnTo>
                    <a:pt x="2419697" y="0"/>
                  </a:lnTo>
                  <a:lnTo>
                    <a:pt x="2419697" y="190589"/>
                  </a:lnTo>
                  <a:lnTo>
                    <a:pt x="2565249" y="190589"/>
                  </a:lnTo>
                  <a:cubicBezTo>
                    <a:pt x="2649419" y="190589"/>
                    <a:pt x="2717652" y="258822"/>
                    <a:pt x="2717652" y="342992"/>
                  </a:cubicBezTo>
                  <a:lnTo>
                    <a:pt x="2717652" y="1104989"/>
                  </a:lnTo>
                  <a:lnTo>
                    <a:pt x="2284277" y="1104989"/>
                  </a:lnTo>
                  <a:lnTo>
                    <a:pt x="2284277" y="1104128"/>
                  </a:lnTo>
                  <a:lnTo>
                    <a:pt x="2284277" y="190589"/>
                  </a:lnTo>
                  <a:lnTo>
                    <a:pt x="2284277" y="96523"/>
                  </a:lnTo>
                  <a:lnTo>
                    <a:pt x="902547" y="96523"/>
                  </a:lnTo>
                  <a:lnTo>
                    <a:pt x="902547" y="190589"/>
                  </a:lnTo>
                  <a:lnTo>
                    <a:pt x="902547" y="1104128"/>
                  </a:lnTo>
                  <a:lnTo>
                    <a:pt x="902547" y="1104989"/>
                  </a:lnTo>
                  <a:lnTo>
                    <a:pt x="469172" y="1104989"/>
                  </a:lnTo>
                  <a:lnTo>
                    <a:pt x="469172" y="342992"/>
                  </a:lnTo>
                  <a:cubicBezTo>
                    <a:pt x="469172" y="258822"/>
                    <a:pt x="537405" y="190589"/>
                    <a:pt x="621575" y="190589"/>
                  </a:cubicBezTo>
                  <a:lnTo>
                    <a:pt x="767127" y="1905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" name="Rounded Rectangle 5">
              <a:extLst>
                <a:ext uri="{FF2B5EF4-FFF2-40B4-BE49-F238E27FC236}">
                  <a16:creationId xmlns:a16="http://schemas.microsoft.com/office/drawing/2014/main" id="{11EEEC4C-5B01-6C54-67AA-40D614552964}"/>
                </a:ext>
              </a:extLst>
            </p:cNvPr>
            <p:cNvSpPr/>
            <p:nvPr/>
          </p:nvSpPr>
          <p:spPr>
            <a:xfrm flipH="1">
              <a:off x="7156555" y="4026004"/>
              <a:ext cx="391683" cy="323115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7">
            <a:extLst>
              <a:ext uri="{FF2B5EF4-FFF2-40B4-BE49-F238E27FC236}">
                <a16:creationId xmlns:a16="http://schemas.microsoft.com/office/drawing/2014/main" id="{A36115C4-395C-425B-93F9-072D5A474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6249831"/>
              </p:ext>
            </p:extLst>
          </p:nvPr>
        </p:nvGraphicFramePr>
        <p:xfrm>
          <a:off x="8485443" y="2155578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5515B947-185C-D56E-85C4-B933B3E9B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028" y="17787"/>
            <a:ext cx="2655599" cy="109588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23E01F-6701-ADC5-0A58-896D2444D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016" y="1671545"/>
            <a:ext cx="5099274" cy="2361769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1608" y="929365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GB" sz="4400" dirty="0"/>
              <a:t>INSIGHTS FROM CUSTOMER REVIEWS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192F127-DA10-468F-8976-F1A6F1F680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0643947"/>
              </p:ext>
            </p:extLst>
          </p:nvPr>
        </p:nvGraphicFramePr>
        <p:xfrm>
          <a:off x="6784649" y="4288274"/>
          <a:ext cx="5608007" cy="247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9" name="Picture 38">
            <a:extLst>
              <a:ext uri="{FF2B5EF4-FFF2-40B4-BE49-F238E27FC236}">
                <a16:creationId xmlns:a16="http://schemas.microsoft.com/office/drawing/2014/main" id="{4565320E-4E10-594E-FDCE-CEEFB8839E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153" t="33553" r="54003" b="19560"/>
          <a:stretch/>
        </p:blipFill>
        <p:spPr>
          <a:xfrm>
            <a:off x="397056" y="1648684"/>
            <a:ext cx="5400843" cy="47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203AE6-F5A6-4660-966A-9904F52EDE9C}"/>
              </a:ext>
            </a:extLst>
          </p:cNvPr>
          <p:cNvSpPr/>
          <p:nvPr/>
        </p:nvSpPr>
        <p:spPr>
          <a:xfrm>
            <a:off x="2438400" y="4771223"/>
            <a:ext cx="9753600" cy="1689353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108A60-A90B-7E1C-0C98-352C0B648E5D}"/>
              </a:ext>
            </a:extLst>
          </p:cNvPr>
          <p:cNvSpPr txBox="1"/>
          <p:nvPr/>
        </p:nvSpPr>
        <p:spPr>
          <a:xfrm>
            <a:off x="2758534" y="4898274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F19198-6543-D59F-FC78-C338840E676D}"/>
              </a:ext>
            </a:extLst>
          </p:cNvPr>
          <p:cNvSpPr txBox="1"/>
          <p:nvPr/>
        </p:nvSpPr>
        <p:spPr>
          <a:xfrm>
            <a:off x="6633403" y="2609935"/>
            <a:ext cx="519160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Web Scraping To Gain Company Insights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8624DD-D858-BF0E-6180-BB9185F02E73}"/>
              </a:ext>
            </a:extLst>
          </p:cNvPr>
          <p:cNvGrpSpPr/>
          <p:nvPr/>
        </p:nvGrpSpPr>
        <p:grpSpPr>
          <a:xfrm>
            <a:off x="8416044" y="6580118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B969A0-7BA8-A0DA-6512-310E882C2116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44BC6F-532A-FE87-CD1A-73A6441C08E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E596BA-F4C0-DBDB-1968-B735B2DE74D7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1F8532-18C9-8B0B-CED2-E2443F1026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219BC-0D4C-E85D-CE6D-91B5452505B7}"/>
              </a:ext>
            </a:extLst>
          </p:cNvPr>
          <p:cNvGrpSpPr/>
          <p:nvPr/>
        </p:nvGrpSpPr>
        <p:grpSpPr>
          <a:xfrm>
            <a:off x="8416044" y="4424940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CA16F2-014F-6CA6-6C31-550A0B6215E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4D6C51F-AEDF-C737-1284-4405CCE95FA8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C9D6A45-61A9-2A30-15AF-3180805441B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173E8A4-5A8C-E398-DCFF-FCA2316889C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A843CF73-1B9B-CB12-6B12-11755FF37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884" y="140722"/>
            <a:ext cx="4883581" cy="20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26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Dan Kimutai</cp:lastModifiedBy>
  <cp:revision>138</cp:revision>
  <dcterms:created xsi:type="dcterms:W3CDTF">2019-01-14T06:35:35Z</dcterms:created>
  <dcterms:modified xsi:type="dcterms:W3CDTF">2023-04-17T17:39:43Z</dcterms:modified>
</cp:coreProperties>
</file>