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 id="260"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49724" autoAdjust="0"/>
  </p:normalViewPr>
  <p:slideViewPr>
    <p:cSldViewPr>
      <p:cViewPr varScale="1">
        <p:scale>
          <a:sx n="87" d="100"/>
          <a:sy n="87" d="100"/>
        </p:scale>
        <p:origin x="-1334" y="-8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2019/9/27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2019/9/27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129</a:t>
            </a:fld>
            <a:endParaRPr lang="zh-CN" altLang="en-US"/>
          </a:p>
        </p:txBody>
      </p:sp>
    </p:spTree>
    <p:extLst>
      <p:ext uri="{BB962C8B-B14F-4D97-AF65-F5344CB8AC3E}">
        <p14:creationId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2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7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4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a:srcRect/>
          <a:stretch>
            <a:fillRect/>
          </a:stretch>
        </p:blipFill>
        <p:spPr bwMode="auto">
          <a:xfrm>
            <a:off x="1548780" y="1916113"/>
            <a:ext cx="1943100" cy="842962"/>
          </a:xfrm>
          <a:prstGeom prst="rect">
            <a:avLst/>
          </a:prstGeom>
          <a:noFill/>
        </p:spPr>
      </p:pic>
    </p:spTree>
    <p:extLst>
      <p:ext uri="{BB962C8B-B14F-4D97-AF65-F5344CB8AC3E}">
        <p14:creationId xmlns:p14="http://schemas.microsoft.com/office/powerpoint/2010/main" val="204128805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715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35141143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type="body"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smtClean="0">
                <a:latin typeface="Arial Unicode MS" pitchFamily="34" charset="-122"/>
                <a:ea typeface="Arial Unicode MS" pitchFamily="34" charset="-122"/>
                <a:cs typeface="Arial Unicode MS" pitchFamily="34" charset="-122"/>
              </a:rPr>
              <a:t>监听器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a:srcRect/>
          <a:stretch>
            <a:fillRect/>
          </a:stretch>
        </p:blipFill>
        <p:spPr bwMode="auto">
          <a:xfrm>
            <a:off x="4427984" y="1556792"/>
            <a:ext cx="2686050" cy="419100"/>
          </a:xfrm>
          <a:prstGeom prst="rect">
            <a:avLst/>
          </a:prstGeom>
          <a:noFill/>
        </p:spPr>
      </p:pic>
    </p:spTree>
    <p:extLst>
      <p:ext uri="{BB962C8B-B14F-4D97-AF65-F5344CB8AC3E}">
        <p14:creationId xmlns:p14="http://schemas.microsoft.com/office/powerpoint/2010/main"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type="body"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smtClean="0">
                <a:latin typeface="Arial Unicode MS" pitchFamily="34" charset="-122"/>
                <a:ea typeface="Arial Unicode MS" pitchFamily="34" charset="-122"/>
                <a:cs typeface="Arial Unicode MS" pitchFamily="34" charset="-122"/>
              </a:rPr>
              <a:t>监听器                                        </a:t>
            </a:r>
            <a:r>
              <a:rPr lang="zh-CN" altLang="en-US" sz="2000" dirty="0">
                <a:latin typeface="Arial Unicode MS" pitchFamily="34" charset="-122"/>
                <a:ea typeface="Arial Unicode MS" pitchFamily="34" charset="-122"/>
                <a:cs typeface="Arial Unicode MS" pitchFamily="34" charset="-122"/>
              </a:rPr>
              <a:t>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a:srcRect/>
          <a:stretch>
            <a:fillRect/>
          </a:stretch>
        </p:blipFill>
        <p:spPr bwMode="auto">
          <a:xfrm>
            <a:off x="1176926" y="3717032"/>
            <a:ext cx="6840538" cy="1231900"/>
          </a:xfrm>
          <a:prstGeom prst="rect">
            <a:avLst/>
          </a:prstGeom>
          <a:noFill/>
        </p:spPr>
      </p:pic>
    </p:spTree>
    <p:extLst>
      <p:ext uri="{BB962C8B-B14F-4D97-AF65-F5344CB8AC3E}">
        <p14:creationId xmlns:p14="http://schemas.microsoft.com/office/powerpoint/2010/main"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type="body"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a:srcRect/>
          <a:stretch>
            <a:fillRect/>
          </a:stretch>
        </p:blipFill>
        <p:spPr bwMode="auto">
          <a:xfrm>
            <a:off x="5940152" y="5999913"/>
            <a:ext cx="2667000" cy="390525"/>
          </a:xfrm>
          <a:prstGeom prst="rect">
            <a:avLst/>
          </a:prstGeom>
          <a:noFill/>
        </p:spPr>
      </p:pic>
    </p:spTree>
    <p:extLst>
      <p:ext uri="{BB962C8B-B14F-4D97-AF65-F5344CB8AC3E}">
        <p14:creationId xmlns:p14="http://schemas.microsoft.com/office/powerpoint/2010/main"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p14="http://schemas.microsoft.com/office/powerpoint/2010/main"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type="body"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a:srcRect/>
          <a:stretch>
            <a:fillRect/>
          </a:stretch>
        </p:blipFill>
        <p:spPr bwMode="auto">
          <a:xfrm>
            <a:off x="7236296" y="2060848"/>
            <a:ext cx="2476500" cy="400050"/>
          </a:xfrm>
          <a:prstGeom prst="rect">
            <a:avLst/>
          </a:prstGeom>
          <a:noFill/>
        </p:spPr>
      </p:pic>
    </p:spTree>
    <p:extLst>
      <p:ext uri="{BB962C8B-B14F-4D97-AF65-F5344CB8AC3E}">
        <p14:creationId xmlns:p14="http://schemas.microsoft.com/office/powerpoint/2010/main"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850186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p14="http://schemas.microsoft.com/office/powerpoint/2010/main"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144094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41268570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775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9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要赋值的字面值</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smtClean="0">
                <a:latin typeface="Arial Unicode MS" pitchFamily="34" charset="-122"/>
                <a:ea typeface="Arial Unicode MS" pitchFamily="34" charset="-122"/>
                <a:cs typeface="Arial Unicode MS" pitchFamily="34" charset="-122"/>
              </a:rPr>
              <a:t>把字面值包裹起来</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414838"/>
            <a:ext cx="7254875"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431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21349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a:t>
            </a:r>
            <a:r>
              <a:rPr lang="zh-CN" altLang="en-US" sz="2400" dirty="0" smtClean="0">
                <a:latin typeface="Arial Unicode MS" pitchFamily="34" charset="-122"/>
                <a:ea typeface="Arial Unicode MS" pitchFamily="34" charset="-122"/>
                <a:cs typeface="Arial Unicode MS" pitchFamily="34" charset="-122"/>
              </a:rPr>
              <a:t>地方</a:t>
            </a:r>
            <a:endParaRPr lang="en-US" altLang="zh-CN" sz="2400" dirty="0" smtClean="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a:p>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933056"/>
            <a:ext cx="6653213"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401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en-US" altLang="zh-CN" sz="2800" dirty="0" smtClean="0">
              <a:latin typeface="Arial Unicode MS" pitchFamily="34" charset="-122"/>
              <a:ea typeface="Arial Unicode MS" pitchFamily="34" charset="-122"/>
              <a:cs typeface="Arial Unicode MS" pitchFamily="34" charset="-122"/>
            </a:endParaRPr>
          </a:p>
          <a:p>
            <a:endParaRPr lang="zh-CN" altLang="en-US" sz="2800" dirty="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6624736" cy="58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509120"/>
            <a:ext cx="7838372"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129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lnSpcReduction="10000"/>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smtClean="0">
                <a:latin typeface="Arial Unicode MS" pitchFamily="34" charset="-122"/>
                <a:ea typeface="Arial Unicode MS" pitchFamily="34" charset="-122"/>
                <a:cs typeface="Arial Unicode MS" pitchFamily="34" charset="-122"/>
              </a:rPr>
              <a:t>.</a:t>
            </a:r>
          </a:p>
          <a:p>
            <a:endParaRPr lang="en-US" altLang="zh-CN" sz="2400" dirty="0" smtClean="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077072"/>
            <a:ext cx="2484512" cy="91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555" y="3966393"/>
            <a:ext cx="44735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4833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endParaRPr lang="en-US" altLang="zh-CN" sz="2400" dirty="0" smtClean="0">
              <a:latin typeface="Arial Unicode MS" pitchFamily="34" charset="-122"/>
              <a:ea typeface="Arial Unicode MS" pitchFamily="34" charset="-122"/>
              <a:cs typeface="Arial Unicode MS" pitchFamily="34" charset="-122"/>
            </a:endParaRPr>
          </a:p>
          <a:p>
            <a:pPr>
              <a:lnSpc>
                <a:spcPct val="90000"/>
              </a:lnSpc>
            </a:pPr>
            <a:endParaRPr lang="en-US" altLang="zh-CN" sz="2400" dirty="0">
              <a:latin typeface="Arial Unicode MS" pitchFamily="34" charset="-122"/>
              <a:ea typeface="Arial Unicode MS" pitchFamily="34" charset="-122"/>
              <a:cs typeface="Arial Unicode MS" pitchFamily="34" charset="-122"/>
            </a:endParaRPr>
          </a:p>
          <a:p>
            <a:pPr>
              <a:lnSpc>
                <a:spcPct val="90000"/>
              </a:lnSpc>
            </a:pPr>
            <a:endParaRPr lang="en-US" altLang="zh-CN" sz="2400" dirty="0">
              <a:latin typeface="Arial Unicode MS" pitchFamily="34" charset="-122"/>
              <a:ea typeface="Arial Unicode MS" pitchFamily="34" charset="-122"/>
              <a:cs typeface="Arial Unicode MS" pitchFamily="34" charset="-122"/>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5877272"/>
            <a:ext cx="2310885" cy="61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smtClean="0">
                <a:latin typeface="Arial Unicode MS" pitchFamily="34" charset="-122"/>
                <a:ea typeface="Arial Unicode MS" pitchFamily="34" charset="-122"/>
                <a:cs typeface="Arial Unicode MS" pitchFamily="34" charset="-122"/>
              </a:rPr>
              <a:t>定义</a:t>
            </a:r>
            <a:endParaRPr lang="en-US" altLang="zh-CN" sz="2800" dirty="0" smtClean="0">
              <a:latin typeface="Arial Unicode MS" pitchFamily="34" charset="-122"/>
              <a:ea typeface="Arial Unicode MS" pitchFamily="34" charset="-122"/>
              <a:cs typeface="Arial Unicode MS" pitchFamily="34" charset="-122"/>
            </a:endParaRPr>
          </a:p>
          <a:p>
            <a:pPr lvl="1"/>
            <a:r>
              <a:rPr lang="zh-CN" altLang="en-US" sz="2400" dirty="0" smtClean="0">
                <a:latin typeface="Arial Unicode MS" pitchFamily="34" charset="-122"/>
                <a:ea typeface="Arial Unicode MS" pitchFamily="34" charset="-122"/>
                <a:cs typeface="Arial Unicode MS" pitchFamily="34" charset="-122"/>
              </a:rPr>
              <a:t>引入</a:t>
            </a:r>
            <a:r>
              <a:rPr lang="en-US" altLang="zh-CN" sz="2400" dirty="0" err="1" smtClean="0">
                <a:latin typeface="Arial Unicode MS" pitchFamily="34" charset="-122"/>
                <a:ea typeface="Arial Unicode MS" pitchFamily="34" charset="-122"/>
                <a:cs typeface="Arial Unicode MS" pitchFamily="34" charset="-122"/>
              </a:rPr>
              <a:t>util</a:t>
            </a:r>
            <a:r>
              <a:rPr lang="zh-CN" altLang="en-US" sz="2400" dirty="0" smtClean="0">
                <a:latin typeface="Arial Unicode MS" pitchFamily="34" charset="-122"/>
                <a:ea typeface="Arial Unicode MS" pitchFamily="34" charset="-122"/>
                <a:cs typeface="Arial Unicode MS" pitchFamily="34" charset="-122"/>
              </a:rPr>
              <a:t>命名空间</a:t>
            </a:r>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util:list</a:t>
            </a:r>
            <a:r>
              <a:rPr lang="en-US" altLang="zh-CN" sz="2400" dirty="0" smtClean="0">
                <a:latin typeface="Arial Unicode MS" pitchFamily="34" charset="-122"/>
                <a:ea typeface="Arial Unicode MS" pitchFamily="34" charset="-122"/>
                <a:cs typeface="Arial Unicode MS" pitchFamily="34" charset="-122"/>
              </a:rPr>
              <a:t>&gt;&lt;/</a:t>
            </a:r>
            <a:r>
              <a:rPr lang="en-US" altLang="zh-CN" sz="2400" dirty="0" err="1" smtClean="0">
                <a:latin typeface="Arial Unicode MS" pitchFamily="34" charset="-122"/>
                <a:ea typeface="Arial Unicode MS" pitchFamily="34" charset="-122"/>
                <a:cs typeface="Arial Unicode MS" pitchFamily="34" charset="-122"/>
              </a:rPr>
              <a:t>util:list</a:t>
            </a:r>
            <a:r>
              <a:rPr lang="en-US" altLang="zh-CN" sz="2400" dirty="0" smtClean="0">
                <a:latin typeface="Arial Unicode MS" pitchFamily="34" charset="-122"/>
                <a:ea typeface="Arial Unicode MS" pitchFamily="34" charset="-122"/>
                <a:cs typeface="Arial Unicode MS" pitchFamily="34" charset="-122"/>
              </a:rPr>
              <a:t>&gt;</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70798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p14="http://schemas.microsoft.com/office/powerpoint/2010/main" val="1886464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normAutofit fontScale="92500" lnSpcReduction="20000"/>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a:t>
            </a:r>
            <a:r>
              <a:rPr lang="zh-CN" altLang="en-US" sz="2200" dirty="0" smtClean="0">
                <a:latin typeface="Arial Unicode MS" pitchFamily="34" charset="-122"/>
                <a:ea typeface="Arial Unicode MS" pitchFamily="34" charset="-122"/>
                <a:cs typeface="Arial Unicode MS" pitchFamily="34" charset="-122"/>
              </a:rPr>
              <a:t>配置</a:t>
            </a:r>
            <a:endParaRPr lang="en-US" altLang="zh-CN" sz="2200" dirty="0" smtClean="0">
              <a:latin typeface="Arial Unicode MS" pitchFamily="34" charset="-122"/>
              <a:ea typeface="Arial Unicode MS" pitchFamily="34" charset="-122"/>
              <a:cs typeface="Arial Unicode MS" pitchFamily="34" charset="-122"/>
            </a:endParaRPr>
          </a:p>
          <a:p>
            <a:endParaRPr lang="en-US" altLang="zh-CN" sz="2200" dirty="0" smtClean="0">
              <a:latin typeface="Arial Unicode MS" pitchFamily="34" charset="-122"/>
              <a:ea typeface="Arial Unicode MS" pitchFamily="34" charset="-122"/>
              <a:cs typeface="Arial Unicode MS" pitchFamily="34" charset="-122"/>
            </a:endParaRPr>
          </a:p>
          <a:p>
            <a:endParaRPr lang="zh-CN" altLang="en-US"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smtClean="0">
                <a:latin typeface="Arial Unicode MS" pitchFamily="34" charset="-122"/>
                <a:ea typeface="Arial Unicode MS" pitchFamily="34" charset="-122"/>
                <a:cs typeface="Arial Unicode MS" pitchFamily="34" charset="-122"/>
              </a:rPr>
              <a:t>Bean</a:t>
            </a:r>
          </a:p>
          <a:p>
            <a:endParaRPr lang="en-US" altLang="zh-CN" sz="2200" dirty="0">
              <a:latin typeface="Arial Unicode MS" pitchFamily="34" charset="-122"/>
              <a:ea typeface="Arial Unicode MS" pitchFamily="34" charset="-122"/>
              <a:cs typeface="Arial Unicode MS" pitchFamily="34" charset="-122"/>
            </a:endParaRP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smtClean="0">
                <a:solidFill>
                  <a:srgbClr val="FF0000"/>
                </a:solidFill>
                <a:latin typeface="Arial Unicode MS" pitchFamily="34" charset="-122"/>
                <a:ea typeface="Arial Unicode MS" pitchFamily="34" charset="-122"/>
                <a:cs typeface="Arial Unicode MS" pitchFamily="34" charset="-122"/>
              </a:rPr>
              <a:t>true</a:t>
            </a:r>
          </a:p>
          <a:p>
            <a:endParaRPr lang="en-US" altLang="zh-CN" sz="2200" b="1" dirty="0">
              <a:solidFill>
                <a:srgbClr val="FF0000"/>
              </a:solidFill>
              <a:latin typeface="Arial Unicode MS" pitchFamily="34" charset="-122"/>
              <a:ea typeface="Arial Unicode MS" pitchFamily="34" charset="-122"/>
              <a:cs typeface="Arial Unicode MS" pitchFamily="34" charset="-122"/>
            </a:endParaRPr>
          </a:p>
          <a:p>
            <a:endParaRPr lang="en-US" altLang="zh-CN" sz="22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19" y="2924944"/>
            <a:ext cx="59293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918" y="4323589"/>
            <a:ext cx="7986713"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69" y="5733256"/>
            <a:ext cx="5799137"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7" y="2060848"/>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4463228"/>
            <a:ext cx="6393321" cy="184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67308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smtClean="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71600" y="4954414"/>
            <a:ext cx="6300926" cy="1354905"/>
          </a:xfrm>
          <a:prstGeom prst="rect">
            <a:avLst/>
          </a:prstGeom>
          <a:noFill/>
        </p:spPr>
      </p:pic>
    </p:spTree>
    <p:extLst>
      <p:ext uri="{BB962C8B-B14F-4D97-AF65-F5344CB8AC3E}">
        <p14:creationId xmlns:p14="http://schemas.microsoft.com/office/powerpoint/2010/main"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193341" y="1700808"/>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通过构造器或工厂方法创建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实例</a:t>
            </a:r>
          </a:p>
          <a:p>
            <a:pPr lvl="1"/>
            <a:r>
              <a:rPr lang="zh-CN" altLang="en-US" sz="1800" dirty="0">
                <a:latin typeface="Arial Unicode MS" pitchFamily="34" charset="-122"/>
                <a:ea typeface="Arial Unicode MS" pitchFamily="34" charset="-122"/>
                <a:cs typeface="Arial Unicode MS" pitchFamily="34" charset="-122"/>
              </a:rPr>
              <a:t>为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的属性设置值和对其他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的引用</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将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实例传递给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18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1800" dirty="0">
                <a:latin typeface="Arial Unicode MS" pitchFamily="34" charset="-122"/>
                <a:ea typeface="Arial Unicode MS" pitchFamily="34" charset="-122"/>
                <a:cs typeface="Arial Unicode MS" pitchFamily="34" charset="-122"/>
              </a:rPr>
              <a:t>调用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的初始化方法</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将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实例传递给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18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1800" b="1" dirty="0">
                <a:solidFill>
                  <a:srgbClr val="0000FF"/>
                </a:solidFill>
                <a:latin typeface="Arial Unicode MS" pitchFamily="34" charset="-122"/>
                <a:ea typeface="Arial Unicode MS" pitchFamily="34" charset="-122"/>
                <a:cs typeface="Arial Unicode MS" pitchFamily="34" charset="-122"/>
              </a:rPr>
              <a:t>方法</a:t>
            </a:r>
            <a:endParaRPr lang="zh-CN" altLang="en-US"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可以使用了</a:t>
            </a:r>
          </a:p>
          <a:p>
            <a:pPr lvl="1"/>
            <a:r>
              <a:rPr lang="zh-CN" altLang="en-US" sz="1800" dirty="0">
                <a:latin typeface="Arial Unicode MS" pitchFamily="34" charset="-122"/>
                <a:ea typeface="Arial Unicode MS" pitchFamily="34" charset="-122"/>
                <a:cs typeface="Arial Unicode MS" pitchFamily="34" charset="-122"/>
              </a:rPr>
              <a:t>当容器关闭时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调用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的销毁方法</a:t>
            </a:r>
            <a:endParaRPr lang="zh-CN" altLang="en-US" sz="2400" dirty="0">
              <a:latin typeface="Arial Unicode MS" pitchFamily="34" charset="-122"/>
              <a:ea typeface="Arial Unicode MS" pitchFamily="34" charset="-122"/>
              <a:cs typeface="Arial Unicode MS"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73771"/>
            <a:ext cx="6192688" cy="170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r>
              <a:rPr lang="zh-CN" altLang="en-US" sz="2000" dirty="0" smtClean="0">
                <a:latin typeface="Arial Unicode MS" pitchFamily="34" charset="-122"/>
                <a:ea typeface="Arial Unicode MS" pitchFamily="34" charset="-122"/>
                <a:cs typeface="Arial Unicode MS" pitchFamily="34" charset="-122"/>
              </a:rPr>
              <a:t>：</a:t>
            </a:r>
            <a:r>
              <a:rPr lang="zh-CN" altLang="en-US" sz="1600" dirty="0" smtClean="0">
                <a:solidFill>
                  <a:srgbClr val="FF0000"/>
                </a:solidFill>
                <a:latin typeface="Arial Unicode MS" pitchFamily="34" charset="-122"/>
                <a:ea typeface="Arial Unicode MS" pitchFamily="34" charset="-122"/>
                <a:cs typeface="Arial Unicode MS" pitchFamily="34" charset="-122"/>
              </a:rPr>
              <a:t>只扫描</a:t>
            </a:r>
            <a:r>
              <a:rPr lang="en-US" altLang="zh-CN" sz="1600" dirty="0" err="1" smtClean="0">
                <a:solidFill>
                  <a:srgbClr val="FF0000"/>
                </a:solidFill>
                <a:latin typeface="Arial Unicode MS" pitchFamily="34" charset="-122"/>
                <a:ea typeface="Arial Unicode MS" pitchFamily="34" charset="-122"/>
                <a:cs typeface="Arial Unicode MS" pitchFamily="34" charset="-122"/>
              </a:rPr>
              <a:t>autowired</a:t>
            </a:r>
            <a:r>
              <a:rPr lang="en-US" altLang="zh-CN" sz="1600" dirty="0" smtClean="0">
                <a:solidFill>
                  <a:srgbClr val="FF0000"/>
                </a:solidFill>
                <a:latin typeface="Arial Unicode MS" pitchFamily="34" charset="-122"/>
                <a:ea typeface="Arial Unicode MS" pitchFamily="34" charset="-122"/>
                <a:cs typeface="Arial Unicode MS" pitchFamily="34" charset="-122"/>
              </a:rPr>
              <a:t>/</a:t>
            </a:r>
            <a:r>
              <a:rPr lang="zh-CN" altLang="en-US" sz="1600" dirty="0" smtClean="0">
                <a:solidFill>
                  <a:srgbClr val="FF0000"/>
                </a:solidFill>
                <a:latin typeface="Arial Unicode MS" pitchFamily="34" charset="-122"/>
                <a:ea typeface="Arial Unicode MS" pitchFamily="34" charset="-122"/>
                <a:cs typeface="Arial Unicode MS" pitchFamily="34" charset="-122"/>
              </a:rPr>
              <a:t>下的</a:t>
            </a:r>
            <a:r>
              <a:rPr lang="en-US" altLang="zh-CN" sz="1600" dirty="0" smtClean="0">
                <a:solidFill>
                  <a:srgbClr val="FF0000"/>
                </a:solidFill>
                <a:latin typeface="Arial Unicode MS" pitchFamily="34" charset="-122"/>
                <a:ea typeface="Arial Unicode MS" pitchFamily="34" charset="-122"/>
                <a:cs typeface="Arial Unicode MS" pitchFamily="34" charset="-122"/>
              </a:rPr>
              <a:t>class</a:t>
            </a:r>
            <a:r>
              <a:rPr lang="zh-CN" altLang="en-US" sz="1600" dirty="0" smtClean="0">
                <a:solidFill>
                  <a:srgbClr val="FF0000"/>
                </a:solidFill>
                <a:latin typeface="Arial Unicode MS" pitchFamily="34" charset="-122"/>
                <a:ea typeface="Arial Unicode MS" pitchFamily="34" charset="-122"/>
                <a:cs typeface="Arial Unicode MS" pitchFamily="34" charset="-122"/>
              </a:rPr>
              <a:t>文件</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67544" y="1268760"/>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53" y="2060848"/>
            <a:ext cx="6130912" cy="235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57" y="4460703"/>
            <a:ext cx="4896544" cy="174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33264" y="4581128"/>
            <a:ext cx="3930379" cy="2031325"/>
          </a:xfrm>
          <a:prstGeom prst="rect">
            <a:avLst/>
          </a:prstGeom>
          <a:noFill/>
        </p:spPr>
        <p:txBody>
          <a:bodyPr wrap="square" rtlCol="0">
            <a:spAutoFit/>
          </a:bodyPr>
          <a:lstStyle/>
          <a:p>
            <a:pPr marL="285750" indent="-285750">
              <a:buFont typeface="Wingdings" pitchFamily="2" charset="2"/>
              <a:buChar char="Ø"/>
            </a:pPr>
            <a:r>
              <a:rPr lang="en-US" altLang="zh-CN" sz="1400" dirty="0" err="1"/>
              <a:t>e</a:t>
            </a:r>
            <a:r>
              <a:rPr lang="en-US" altLang="zh-CN" sz="1400" dirty="0" err="1" smtClean="0"/>
              <a:t>xculde</a:t>
            </a:r>
            <a:r>
              <a:rPr lang="zh-CN" altLang="en-US" sz="1400" dirty="0" smtClean="0"/>
              <a:t>和</a:t>
            </a:r>
            <a:r>
              <a:rPr lang="en-US" altLang="zh-CN" sz="1400" dirty="0" smtClean="0"/>
              <a:t>include</a:t>
            </a:r>
            <a:r>
              <a:rPr lang="zh-CN" altLang="en-US" sz="1400" dirty="0" smtClean="0"/>
              <a:t>子节点指定排除那些指定表达式的组件</a:t>
            </a:r>
            <a:r>
              <a:rPr lang="en-US" altLang="zh-CN" sz="1400" dirty="0" smtClean="0"/>
              <a:t>,</a:t>
            </a:r>
            <a:r>
              <a:rPr lang="zh-CN" altLang="en-US" sz="1400" dirty="0" smtClean="0"/>
              <a:t>比如下面去除</a:t>
            </a:r>
            <a:r>
              <a:rPr lang="en-US" altLang="zh-CN" sz="1400" dirty="0" smtClean="0"/>
              <a:t>repository</a:t>
            </a:r>
            <a:r>
              <a:rPr lang="zh-CN" altLang="en-US" sz="1400" dirty="0" smtClean="0"/>
              <a:t>和只包含</a:t>
            </a:r>
            <a:r>
              <a:rPr lang="en-US" altLang="zh-CN" sz="1400" dirty="0" smtClean="0"/>
              <a:t>repository</a:t>
            </a:r>
          </a:p>
          <a:p>
            <a:pPr marL="285750" indent="-285750">
              <a:buFont typeface="Wingdings" pitchFamily="2" charset="2"/>
              <a:buChar char="Ø"/>
            </a:pPr>
            <a:r>
              <a:rPr lang="zh-CN" altLang="en-US" sz="1400" dirty="0" smtClean="0"/>
              <a:t>对于</a:t>
            </a:r>
            <a:r>
              <a:rPr lang="en-US" altLang="zh-CN" sz="1400" dirty="0" err="1" smtClean="0"/>
              <a:t>exculde</a:t>
            </a:r>
            <a:r>
              <a:rPr lang="en-US" altLang="zh-CN" sz="1400" dirty="0" smtClean="0"/>
              <a:t>-filter</a:t>
            </a:r>
            <a:r>
              <a:rPr lang="zh-CN" altLang="en-US" sz="1400" dirty="0" smtClean="0"/>
              <a:t>可以直接配置就可以</a:t>
            </a:r>
            <a:endParaRPr lang="en-US" altLang="zh-CN" sz="1400" dirty="0"/>
          </a:p>
          <a:p>
            <a:pPr marL="285750" indent="-285750">
              <a:buFont typeface="Wingdings" pitchFamily="2" charset="2"/>
              <a:buChar char="Ø"/>
            </a:pPr>
            <a:r>
              <a:rPr lang="zh-CN" altLang="en-US" sz="1400" dirty="0" smtClean="0"/>
              <a:t>但是对于</a:t>
            </a:r>
            <a:r>
              <a:rPr lang="en-US" altLang="zh-CN" sz="1400" dirty="0" smtClean="0"/>
              <a:t>include-filter</a:t>
            </a:r>
            <a:r>
              <a:rPr lang="zh-CN" altLang="en-US" sz="1400" dirty="0" smtClean="0"/>
              <a:t>需要在</a:t>
            </a:r>
            <a:r>
              <a:rPr lang="en-US" altLang="zh-CN" sz="1400" dirty="0" err="1" smtClean="0"/>
              <a:t>context:componet-scan</a:t>
            </a:r>
            <a:r>
              <a:rPr lang="zh-CN" altLang="en-US" sz="1400" dirty="0" smtClean="0"/>
              <a:t>里配置</a:t>
            </a:r>
            <a:r>
              <a:rPr lang="en-US" altLang="zh-CN" sz="1400" dirty="0" smtClean="0"/>
              <a:t>use-default=“false”</a:t>
            </a:r>
          </a:p>
          <a:p>
            <a:pPr marL="285750" indent="-285750">
              <a:buFont typeface="Wingdings" pitchFamily="2" charset="2"/>
              <a:buChar char="Ø"/>
            </a:pPr>
            <a:r>
              <a:rPr lang="zh-CN" altLang="en-US" sz="1400" dirty="0" smtClean="0"/>
              <a:t>我们也可以写我们自己定义的结点如</a:t>
            </a:r>
            <a:endParaRPr lang="en-US" altLang="zh-CN" sz="1400" dirty="0" smtClean="0"/>
          </a:p>
          <a:p>
            <a:endParaRPr lang="zh-CN" altLang="en-US" sz="1400" dirty="0"/>
          </a:p>
        </p:txBody>
      </p:sp>
      <p:cxnSp>
        <p:nvCxnSpPr>
          <p:cNvPr id="7" name="直接箭头连接符 6"/>
          <p:cNvCxnSpPr>
            <a:stCxn id="4" idx="1"/>
          </p:cNvCxnSpPr>
          <p:nvPr/>
        </p:nvCxnSpPr>
        <p:spPr>
          <a:xfrm flipH="1" flipV="1">
            <a:off x="2612984" y="4618299"/>
            <a:ext cx="2520280" cy="9784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95097"/>
            <a:ext cx="72850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9"/>
          <p:cNvCxnSpPr/>
          <p:nvPr/>
        </p:nvCxnSpPr>
        <p:spPr>
          <a:xfrm flipH="1">
            <a:off x="5364088" y="6295097"/>
            <a:ext cx="252028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lnSpcReduction="10000"/>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a:t>
            </a:r>
            <a:r>
              <a:rPr lang="zh-CN" altLang="en-US" sz="1800" b="1" dirty="0" smtClean="0">
                <a:solidFill>
                  <a:srgbClr val="0000FF"/>
                </a:solidFill>
                <a:latin typeface="Arial Unicode MS" pitchFamily="34" charset="-122"/>
                <a:ea typeface="Arial Unicode MS" pitchFamily="34" charset="-122"/>
                <a:cs typeface="Arial Unicode MS" pitchFamily="34" charset="-122"/>
              </a:rPr>
              <a:t>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149080"/>
            <a:ext cx="5616624" cy="72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18293</TotalTime>
  <Words>12902</Words>
  <Application>Microsoft Office PowerPoint</Application>
  <PresentationFormat>全屏显示(4:3)</PresentationFormat>
  <Paragraphs>1093</Paragraphs>
  <Slides>190</Slides>
  <Notes>15</Notes>
  <HiddenSlides>0</HiddenSlides>
  <MMClips>0</MMClips>
  <ScaleCrop>false</ScaleCrop>
  <HeadingPairs>
    <vt:vector size="4" baseType="variant">
      <vt:variant>
        <vt:lpstr>主题</vt:lpstr>
      </vt:variant>
      <vt:variant>
        <vt:i4>1</vt:i4>
      </vt:variant>
      <vt:variant>
        <vt:lpstr>幻灯片标题</vt:lpstr>
      </vt:variant>
      <vt:variant>
        <vt:i4>190</vt:i4>
      </vt:variant>
    </vt:vector>
  </HeadingPairs>
  <TitlesOfParts>
    <vt:vector size="191" baseType="lpstr">
      <vt:lpstr>Office 主题</vt:lpstr>
      <vt:lpstr>PowerPoint 演示文稿</vt:lpstr>
      <vt:lpstr>PowerPoint 演示文稿</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PowerPoint 演示文稿</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PowerPoint 演示文稿</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PowerPoint 演示文稿</vt:lpstr>
      <vt:lpstr>整合 Struts2</vt:lpstr>
      <vt:lpstr>让 Spring 管理控制器</vt:lpstr>
      <vt:lpstr>自动装配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Windows 用户</cp:lastModifiedBy>
  <cp:revision>402</cp:revision>
  <dcterms:created xsi:type="dcterms:W3CDTF">2013-03-04T07:19:04Z</dcterms:created>
  <dcterms:modified xsi:type="dcterms:W3CDTF">2019-09-27T11:04:38Z</dcterms:modified>
</cp:coreProperties>
</file>