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52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JustJack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系统逻辑结构图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1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b="1" dirty="0" smtClean="0"/>
              <a:t>系统技术结构</a:t>
            </a:r>
            <a:r>
              <a:rPr lang="zh-CN" altLang="en-US" b="1" dirty="0" smtClean="0"/>
              <a:t>描述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根据</a:t>
            </a:r>
            <a:r>
              <a:rPr lang="en-US" altLang="zh-CN" dirty="0" err="1" smtClean="0"/>
              <a:t>JustJack</a:t>
            </a:r>
            <a:r>
              <a:rPr lang="zh-CN" altLang="en-US" dirty="0" smtClean="0"/>
              <a:t>项目的业务</a:t>
            </a:r>
            <a:r>
              <a:rPr lang="zh-CN" altLang="en-US" dirty="0"/>
              <a:t>需求</a:t>
            </a:r>
            <a:r>
              <a:rPr lang="zh-CN" altLang="en-US" dirty="0" smtClean="0"/>
              <a:t>，将系统分成</a:t>
            </a:r>
            <a:r>
              <a:rPr lang="zh-CN" altLang="en-US" dirty="0"/>
              <a:t>三</a:t>
            </a:r>
            <a:r>
              <a:rPr lang="zh-CN" altLang="en-US" dirty="0" smtClean="0"/>
              <a:t>部分：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/>
              <a:t>应用</a:t>
            </a:r>
            <a:r>
              <a:rPr lang="zh-CN" altLang="en-US" dirty="0" smtClean="0"/>
              <a:t>层（</a:t>
            </a:r>
            <a:r>
              <a:rPr lang="en-US" altLang="zh-CN" dirty="0" smtClean="0"/>
              <a:t>android/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 </a:t>
            </a:r>
            <a:r>
              <a:rPr lang="en-US" altLang="zh-CN" dirty="0"/>
              <a:t>App/ PC</a:t>
            </a:r>
            <a:r>
              <a:rPr lang="zh-CN" altLang="en-US" dirty="0"/>
              <a:t>端管理）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服务</a:t>
            </a:r>
            <a:r>
              <a:rPr lang="zh-CN" altLang="en-US" smtClean="0"/>
              <a:t>层（接口封装）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数据存储层（阿里云</a:t>
            </a:r>
            <a:r>
              <a:rPr lang="en-US" altLang="zh-CN" dirty="0" smtClean="0"/>
              <a:t>RDS/OSS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747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547664" y="404664"/>
            <a:ext cx="6408712" cy="9233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1680" y="404664"/>
            <a:ext cx="28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应用层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267744" y="578297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Android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995936" y="578297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IOS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547664" y="2348880"/>
            <a:ext cx="6408712" cy="1440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91680" y="2636912"/>
            <a:ext cx="28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服务层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2771800" y="2492896"/>
            <a:ext cx="14447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771800" y="3140968"/>
            <a:ext cx="14447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后台接口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5251301" y="2852936"/>
            <a:ext cx="144472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第三方接口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148064" y="2708920"/>
            <a:ext cx="1656184" cy="79208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627784" y="2420888"/>
            <a:ext cx="1800200" cy="12961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1547664" y="4653136"/>
            <a:ext cx="6408712" cy="9657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91680" y="4695527"/>
            <a:ext cx="28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数据层</a:t>
            </a:r>
            <a:endParaRPr lang="zh-CN" altLang="en-US" dirty="0"/>
          </a:p>
        </p:txBody>
      </p:sp>
      <p:sp>
        <p:nvSpPr>
          <p:cNvPr id="28" name="流程图: 磁盘 27"/>
          <p:cNvSpPr/>
          <p:nvPr/>
        </p:nvSpPr>
        <p:spPr>
          <a:xfrm>
            <a:off x="2627784" y="4850868"/>
            <a:ext cx="18002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阿里云</a:t>
            </a:r>
            <a:r>
              <a:rPr lang="en-US" altLang="zh-CN" dirty="0"/>
              <a:t>RDS</a:t>
            </a:r>
            <a:endParaRPr lang="zh-CN" altLang="en-US" dirty="0"/>
          </a:p>
        </p:txBody>
      </p:sp>
      <p:sp>
        <p:nvSpPr>
          <p:cNvPr id="30" name="流程图: 磁盘 29"/>
          <p:cNvSpPr/>
          <p:nvPr/>
        </p:nvSpPr>
        <p:spPr>
          <a:xfrm>
            <a:off x="5148064" y="4849975"/>
            <a:ext cx="18002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阿里云</a:t>
            </a:r>
            <a:r>
              <a:rPr lang="en-US" altLang="zh-CN" dirty="0"/>
              <a:t>OSS</a:t>
            </a:r>
            <a:endParaRPr lang="zh-CN" altLang="en-US" dirty="0"/>
          </a:p>
        </p:txBody>
      </p:sp>
      <p:sp>
        <p:nvSpPr>
          <p:cNvPr id="31" name="上下箭头 30"/>
          <p:cNvSpPr/>
          <p:nvPr/>
        </p:nvSpPr>
        <p:spPr>
          <a:xfrm>
            <a:off x="4067944" y="1327995"/>
            <a:ext cx="1368152" cy="1020885"/>
          </a:xfrm>
          <a:prstGeom prst="upDownArrow">
            <a:avLst>
              <a:gd name="adj1" fmla="val 51147"/>
              <a:gd name="adj2" fmla="val 23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  <p:sp>
        <p:nvSpPr>
          <p:cNvPr id="33" name="上下箭头 32"/>
          <p:cNvSpPr/>
          <p:nvPr/>
        </p:nvSpPr>
        <p:spPr>
          <a:xfrm>
            <a:off x="4321113" y="3807419"/>
            <a:ext cx="861814" cy="864097"/>
          </a:xfrm>
          <a:prstGeom prst="upDownArrow">
            <a:avLst>
              <a:gd name="adj1" fmla="val 51147"/>
              <a:gd name="adj2" fmla="val 23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上下箭头 33"/>
          <p:cNvSpPr/>
          <p:nvPr/>
        </p:nvSpPr>
        <p:spPr>
          <a:xfrm rot="5400000">
            <a:off x="4608004" y="2744924"/>
            <a:ext cx="360040" cy="720080"/>
          </a:xfrm>
          <a:prstGeom prst="upDownArrow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724128" y="578297"/>
            <a:ext cx="144016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PC</a:t>
            </a:r>
            <a:r>
              <a:rPr lang="zh-CN" altLang="en-US" dirty="0" smtClean="0"/>
              <a:t>管理后台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98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78</Words>
  <Application>Microsoft Office PowerPoint</Application>
  <PresentationFormat>全屏显示(4:3)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JustJack</vt:lpstr>
      <vt:lpstr>系统技术结构描述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JustJack</dc:title>
  <dc:creator>cheng wu</dc:creator>
  <cp:lastModifiedBy>Microsoft</cp:lastModifiedBy>
  <cp:revision>18</cp:revision>
  <dcterms:created xsi:type="dcterms:W3CDTF">2016-04-11T00:52:22Z</dcterms:created>
  <dcterms:modified xsi:type="dcterms:W3CDTF">2016-04-14T02:27:22Z</dcterms:modified>
</cp:coreProperties>
</file>