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0e399ee9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0e399ee9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0e399ee9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0e399ee9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23164d83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23164d83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0e399ee9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0e399ee9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24b79ec3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24b79ec3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0e399ee9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0e399ee9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ltgani.shinyapps.io/STAT679_GROUP7/" TargetMode="External"/><Relationship Id="rId4" Type="http://schemas.openxmlformats.org/officeDocument/2006/relationships/hyperlink" Target="https://github.com/qin58/STAT679_GROUP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Crime Data Visualization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Abigail Terzis, </a:t>
            </a:r>
            <a:r>
              <a:rPr lang="en"/>
              <a:t>Amy Qin, Marwa Eltgani, Tracy Lu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Client: Families interested in moving to large US cities and are </a:t>
            </a:r>
            <a:r>
              <a:rPr lang="en">
                <a:solidFill>
                  <a:schemeClr val="dk1"/>
                </a:solidFill>
              </a:rPr>
              <a:t>concerned</a:t>
            </a:r>
            <a:r>
              <a:rPr lang="en">
                <a:solidFill>
                  <a:schemeClr val="dk1"/>
                </a:solidFill>
              </a:rPr>
              <a:t> with the safety of the surrounding neighborhoods near their perspective areas of 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Goal: Display past crime in areas around LA County and Atlanta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LA data ranges from 2010 - 2017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Each row is a crime reported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Atlanta data ranges from 2009 - 2016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Each row is a crime reported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120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r>
              <a:rPr lang="en"/>
              <a:t>: LA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5" y="728013"/>
            <a:ext cx="6215726" cy="38848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6592525" y="254075"/>
            <a:ext cx="23424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Flaws: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Markers, hard to see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 map, big line graph with extra space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Little information displayed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Visualization: LA 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6556300" y="495550"/>
            <a:ext cx="22761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Improvements: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Added panel that can be moved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Displayed more information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 is legible, not cluttered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25" y="916650"/>
            <a:ext cx="6042629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Atlanta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878025" y="1229875"/>
            <a:ext cx="4954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Type of Crime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</a:rPr>
              <a:t>Neighborhood Planning Units (NPU)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Neighborhood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Address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Coordinates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5325"/>
            <a:ext cx="274528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Atlanta crime data visualization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298350" y="1229875"/>
            <a:ext cx="2533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295750" y="116372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550" y="1163725"/>
            <a:ext cx="544883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Shiny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link: </a:t>
            </a:r>
            <a:r>
              <a:rPr lang="en">
                <a:solidFill>
                  <a:schemeClr val="dk1"/>
                </a:solidFill>
              </a:rPr>
              <a:t>code for final Shiny app can be found in the final_LA_Atl.R file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