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7" r:id="rId6"/>
    <p:sldId id="258" r:id="rId7"/>
    <p:sldId id="259" r:id="rId8"/>
    <p:sldId id="264" r:id="rId9"/>
    <p:sldId id="266" r:id="rId10"/>
    <p:sldId id="267" r:id="rId11"/>
    <p:sldId id="261" r:id="rId12"/>
    <p:sldId id="262" r:id="rId13"/>
    <p:sldId id="263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79ACE-514E-4425-9599-FD114A13DCC7}" v="2" dt="2022-12-08T00:38:21.364"/>
    <p1510:client id="{10844891-1A33-40B6-86F9-D1B9802CCA49}" v="12" dt="2022-12-08T00:37:30.247"/>
    <p1510:client id="{17F08E79-47CF-4245-8BCA-CE057689C273}" v="46" dt="2022-12-08T01:13:31.995"/>
    <p1510:client id="{2E2A7BDE-17D3-4BEB-A075-058B7E4E8C17}" v="195" dt="2022-12-08T01:11:43.197"/>
    <p1510:client id="{3379E0B3-AE64-454F-B8A0-032B334D5784}" v="6" dt="2022-12-08T01:36:43.218"/>
    <p1510:client id="{4189C9FE-C57B-4A17-A5EC-831B866DFF22}" v="127" dt="2022-12-08T00:51:17.524"/>
    <p1510:client id="{48306CAC-9498-4C23-AB41-38BC67A25A1C}" v="16" dt="2022-12-08T01:42:00.862"/>
    <p1510:client id="{4870009A-819C-47DE-8B9B-EDAB1D7F94A5}" v="233" dt="2022-12-07T21:55:03.102"/>
    <p1510:client id="{49B09DE7-EBA2-4982-AA63-2B73D129F943}" v="246" dt="2022-12-08T00:57:54.345"/>
    <p1510:client id="{4BE00741-C3CF-40A9-A1BE-EC3B27879D41}" v="25" dt="2022-12-07T22:05:56.262"/>
    <p1510:client id="{5B72C39D-2426-44A8-AF9C-87AA2853F5C1}" v="240" dt="2022-12-07T22:15:09.186"/>
    <p1510:client id="{7372B06D-852F-4E55-B41D-A1EF3E93E3BF}" v="1" dt="2022-12-07T22:02:32.099"/>
    <p1510:client id="{78EC2C01-4643-42DF-9242-0838BCA65E49}" v="6" dt="2022-12-08T01:14:15.071"/>
    <p1510:client id="{826DDA1B-6AEC-45A1-A033-01A981417171}" v="4" dt="2022-12-07T21:56:15.564"/>
    <p1510:client id="{9C47975F-88DA-4870-901F-3368F0FD068C}" v="5" dt="2022-12-07T22:06:57.309"/>
    <p1510:client id="{A5A56FDB-EADB-4D42-8388-79871D357CE5}" v="6" dt="2022-12-07T21:59:00.102"/>
    <p1510:client id="{AA544AA2-B28F-4964-BBCA-6636D45FEA54}" v="4" dt="2022-12-08T01:37:49.423"/>
    <p1510:client id="{B33B5ED5-02EC-4339-84EC-DA9EB99B4045}" v="4" dt="2022-12-08T01:43:02.731"/>
    <p1510:client id="{BC52849D-5BAF-45E9-8442-7291F2047912}" v="5" dt="2022-12-08T01:08:28.637"/>
    <p1510:client id="{DB09AE2D-49EF-48E1-A361-11DE72F38254}" v="245" dt="2022-12-08T00:48:44.251"/>
    <p1510:client id="{E1B5239F-2E9F-46FB-BC69-922D4990E8AD}" v="386" dt="2022-12-08T01:44:07.164"/>
    <p1510:client id="{EF1EDA80-60D7-423A-B7EA-55308A30492A}" v="496" dt="2022-12-08T01:08:10.872"/>
    <p1510:client id="{F04A264B-8F0D-4688-823E-83EDE4DEA1F5}" v="4" dt="2022-12-08T01:43:53.837"/>
    <p1510:client id="{F27152E6-ADD3-40D4-AF7E-BA4D992F941F}" v="20" dt="2022-12-08T01:35:54.222"/>
    <p1510:client id="{F504E6DD-AEA5-4AC1-B4AC-EC01682A8B9B}" v="49" dt="2022-12-08T01:34:51.709"/>
    <p1510:client id="{FEAEAF9B-E8FA-4A8D-89DC-E28CD4870DBF}" v="17" dt="2022-12-08T00:45:13.9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 ZHANG" userId="S::czhang695@wisc.edu::528f1236-74d6-4cde-817e-e367f12b6228" providerId="AD" clId="Web-{5B72C39D-2426-44A8-AF9C-87AA2853F5C1}"/>
    <pc:docChg chg="modSld">
      <pc:chgData name="CHI ZHANG" userId="S::czhang695@wisc.edu::528f1236-74d6-4cde-817e-e367f12b6228" providerId="AD" clId="Web-{5B72C39D-2426-44A8-AF9C-87AA2853F5C1}" dt="2022-12-07T22:15:09.186" v="239" actId="20577"/>
      <pc:docMkLst>
        <pc:docMk/>
      </pc:docMkLst>
      <pc:sldChg chg="modSp">
        <pc:chgData name="CHI ZHANG" userId="S::czhang695@wisc.edu::528f1236-74d6-4cde-817e-e367f12b6228" providerId="AD" clId="Web-{5B72C39D-2426-44A8-AF9C-87AA2853F5C1}" dt="2022-12-07T22:15:09.186" v="239" actId="20577"/>
        <pc:sldMkLst>
          <pc:docMk/>
          <pc:sldMk cId="2904978422" sldId="257"/>
        </pc:sldMkLst>
        <pc:spChg chg="mod">
          <ac:chgData name="CHI ZHANG" userId="S::czhang695@wisc.edu::528f1236-74d6-4cde-817e-e367f12b6228" providerId="AD" clId="Web-{5B72C39D-2426-44A8-AF9C-87AA2853F5C1}" dt="2022-12-07T22:15:09.186" v="239" actId="20577"/>
          <ac:spMkLst>
            <pc:docMk/>
            <pc:sldMk cId="2904978422" sldId="257"/>
            <ac:spMk id="3" creationId="{0DC0BCF8-5C24-86CA-8F06-421E61AEF7BB}"/>
          </ac:spMkLst>
        </pc:spChg>
      </pc:sldChg>
      <pc:sldChg chg="modSp">
        <pc:chgData name="CHI ZHANG" userId="S::czhang695@wisc.edu::528f1236-74d6-4cde-817e-e367f12b6228" providerId="AD" clId="Web-{5B72C39D-2426-44A8-AF9C-87AA2853F5C1}" dt="2022-12-07T22:07:37.410" v="3" actId="20577"/>
        <pc:sldMkLst>
          <pc:docMk/>
          <pc:sldMk cId="2755701842" sldId="258"/>
        </pc:sldMkLst>
        <pc:spChg chg="mod">
          <ac:chgData name="CHI ZHANG" userId="S::czhang695@wisc.edu::528f1236-74d6-4cde-817e-e367f12b6228" providerId="AD" clId="Web-{5B72C39D-2426-44A8-AF9C-87AA2853F5C1}" dt="2022-12-07T22:07:37.410" v="3" actId="20577"/>
          <ac:spMkLst>
            <pc:docMk/>
            <pc:sldMk cId="2755701842" sldId="258"/>
            <ac:spMk id="3" creationId="{8F36F30F-ED20-85B7-1CDC-06C0E72672EA}"/>
          </ac:spMkLst>
        </pc:spChg>
      </pc:sldChg>
      <pc:sldChg chg="modSp">
        <pc:chgData name="CHI ZHANG" userId="S::czhang695@wisc.edu::528f1236-74d6-4cde-817e-e367f12b6228" providerId="AD" clId="Web-{5B72C39D-2426-44A8-AF9C-87AA2853F5C1}" dt="2022-12-07T22:14:06.669" v="228" actId="20577"/>
        <pc:sldMkLst>
          <pc:docMk/>
          <pc:sldMk cId="2355499399" sldId="259"/>
        </pc:sldMkLst>
        <pc:spChg chg="mod">
          <ac:chgData name="CHI ZHANG" userId="S::czhang695@wisc.edu::528f1236-74d6-4cde-817e-e367f12b6228" providerId="AD" clId="Web-{5B72C39D-2426-44A8-AF9C-87AA2853F5C1}" dt="2022-12-07T22:14:06.669" v="228" actId="20577"/>
          <ac:spMkLst>
            <pc:docMk/>
            <pc:sldMk cId="2355499399" sldId="259"/>
            <ac:spMk id="3" creationId="{5D470F52-D453-FCE7-F9D3-681819697A8E}"/>
          </ac:spMkLst>
        </pc:spChg>
      </pc:sldChg>
    </pc:docChg>
  </pc:docChgLst>
  <pc:docChgLst>
    <pc:chgData name="CHI ZHANG" userId="S::czhang695@wisc.edu::528f1236-74d6-4cde-817e-e367f12b6228" providerId="AD" clId="Web-{B33B5ED5-02EC-4339-84EC-DA9EB99B4045}"/>
    <pc:docChg chg="modSld">
      <pc:chgData name="CHI ZHANG" userId="S::czhang695@wisc.edu::528f1236-74d6-4cde-817e-e367f12b6228" providerId="AD" clId="Web-{B33B5ED5-02EC-4339-84EC-DA9EB99B4045}" dt="2022-12-08T01:43:02.731" v="2" actId="14100"/>
      <pc:docMkLst>
        <pc:docMk/>
      </pc:docMkLst>
      <pc:sldChg chg="addSp modSp">
        <pc:chgData name="CHI ZHANG" userId="S::czhang695@wisc.edu::528f1236-74d6-4cde-817e-e367f12b6228" providerId="AD" clId="Web-{B33B5ED5-02EC-4339-84EC-DA9EB99B4045}" dt="2022-12-08T01:43:02.731" v="2" actId="14100"/>
        <pc:sldMkLst>
          <pc:docMk/>
          <pc:sldMk cId="3232825197" sldId="264"/>
        </pc:sldMkLst>
        <pc:picChg chg="add mod">
          <ac:chgData name="CHI ZHANG" userId="S::czhang695@wisc.edu::528f1236-74d6-4cde-817e-e367f12b6228" providerId="AD" clId="Web-{B33B5ED5-02EC-4339-84EC-DA9EB99B4045}" dt="2022-12-08T01:43:02.731" v="2" actId="14100"/>
          <ac:picMkLst>
            <pc:docMk/>
            <pc:sldMk cId="3232825197" sldId="264"/>
            <ac:picMk id="4" creationId="{5DED3119-177D-AC2C-D7C6-11AB3C441A4B}"/>
          </ac:picMkLst>
        </pc:picChg>
      </pc:sldChg>
    </pc:docChg>
  </pc:docChgLst>
  <pc:docChgLst>
    <pc:chgData clId="Web-{F504E6DD-AEA5-4AC1-B4AC-EC01682A8B9B}"/>
    <pc:docChg chg="modSld">
      <pc:chgData name="" userId="" providerId="" clId="Web-{F504E6DD-AEA5-4AC1-B4AC-EC01682A8B9B}" dt="2022-12-08T01:34:09.895" v="0" actId="20577"/>
      <pc:docMkLst>
        <pc:docMk/>
      </pc:docMkLst>
      <pc:sldChg chg="modSp">
        <pc:chgData name="" userId="" providerId="" clId="Web-{F504E6DD-AEA5-4AC1-B4AC-EC01682A8B9B}" dt="2022-12-08T01:34:09.895" v="0" actId="20577"/>
        <pc:sldMkLst>
          <pc:docMk/>
          <pc:sldMk cId="3232825197" sldId="264"/>
        </pc:sldMkLst>
        <pc:spChg chg="mod">
          <ac:chgData name="" userId="" providerId="" clId="Web-{F504E6DD-AEA5-4AC1-B4AC-EC01682A8B9B}" dt="2022-12-08T01:34:09.895" v="0" actId="20577"/>
          <ac:spMkLst>
            <pc:docMk/>
            <pc:sldMk cId="3232825197" sldId="264"/>
            <ac:spMk id="3" creationId="{5D470F52-D453-FCE7-F9D3-681819697A8E}"/>
          </ac:spMkLst>
        </pc:spChg>
      </pc:sldChg>
    </pc:docChg>
  </pc:docChgLst>
  <pc:docChgLst>
    <pc:chgData name="CHI ZHANG" userId="S::czhang695@wisc.edu::528f1236-74d6-4cde-817e-e367f12b6228" providerId="AD" clId="Web-{48306CAC-9498-4C23-AB41-38BC67A25A1C}"/>
    <pc:docChg chg="modSld">
      <pc:chgData name="CHI ZHANG" userId="S::czhang695@wisc.edu::528f1236-74d6-4cde-817e-e367f12b6228" providerId="AD" clId="Web-{48306CAC-9498-4C23-AB41-38BC67A25A1C}" dt="2022-12-08T01:42:00.862" v="15" actId="20577"/>
      <pc:docMkLst>
        <pc:docMk/>
      </pc:docMkLst>
      <pc:sldChg chg="modSp">
        <pc:chgData name="CHI ZHANG" userId="S::czhang695@wisc.edu::528f1236-74d6-4cde-817e-e367f12b6228" providerId="AD" clId="Web-{48306CAC-9498-4C23-AB41-38BC67A25A1C}" dt="2022-12-08T01:42:00.862" v="15" actId="20577"/>
        <pc:sldMkLst>
          <pc:docMk/>
          <pc:sldMk cId="3232825197" sldId="264"/>
        </pc:sldMkLst>
        <pc:spChg chg="mod">
          <ac:chgData name="CHI ZHANG" userId="S::czhang695@wisc.edu::528f1236-74d6-4cde-817e-e367f12b6228" providerId="AD" clId="Web-{48306CAC-9498-4C23-AB41-38BC67A25A1C}" dt="2022-12-08T01:42:00.862" v="15" actId="20577"/>
          <ac:spMkLst>
            <pc:docMk/>
            <pc:sldMk cId="3232825197" sldId="264"/>
            <ac:spMk id="3" creationId="{5D470F52-D453-FCE7-F9D3-681819697A8E}"/>
          </ac:spMkLst>
        </pc:spChg>
      </pc:sldChg>
    </pc:docChg>
  </pc:docChgLst>
  <pc:docChgLst>
    <pc:chgData name="CHI ZHANG" userId="S::czhang695@wisc.edu::528f1236-74d6-4cde-817e-e367f12b6228" providerId="AD" clId="Web-{7372B06D-852F-4E55-B41D-A1EF3E93E3BF}"/>
    <pc:docChg chg="addSld">
      <pc:chgData name="CHI ZHANG" userId="S::czhang695@wisc.edu::528f1236-74d6-4cde-817e-e367f12b6228" providerId="AD" clId="Web-{7372B06D-852F-4E55-B41D-A1EF3E93E3BF}" dt="2022-12-07T22:02:32.099" v="0"/>
      <pc:docMkLst>
        <pc:docMk/>
      </pc:docMkLst>
      <pc:sldChg chg="new">
        <pc:chgData name="CHI ZHANG" userId="S::czhang695@wisc.edu::528f1236-74d6-4cde-817e-e367f12b6228" providerId="AD" clId="Web-{7372B06D-852F-4E55-B41D-A1EF3E93E3BF}" dt="2022-12-07T22:02:32.099" v="0"/>
        <pc:sldMkLst>
          <pc:docMk/>
          <pc:sldMk cId="2355499399" sldId="259"/>
        </pc:sldMkLst>
      </pc:sldChg>
    </pc:docChg>
  </pc:docChgLst>
  <pc:docChgLst>
    <pc:chgData name="CHI ZHANG" userId="S::czhang695@wisc.edu::528f1236-74d6-4cde-817e-e367f12b6228" providerId="AD" clId="Web-{F04A264B-8F0D-4688-823E-83EDE4DEA1F5}"/>
    <pc:docChg chg="modSld">
      <pc:chgData name="CHI ZHANG" userId="S::czhang695@wisc.edu::528f1236-74d6-4cde-817e-e367f12b6228" providerId="AD" clId="Web-{F04A264B-8F0D-4688-823E-83EDE4DEA1F5}" dt="2022-12-08T01:43:53.837" v="2" actId="14100"/>
      <pc:docMkLst>
        <pc:docMk/>
      </pc:docMkLst>
      <pc:sldChg chg="modSp">
        <pc:chgData name="CHI ZHANG" userId="S::czhang695@wisc.edu::528f1236-74d6-4cde-817e-e367f12b6228" providerId="AD" clId="Web-{F04A264B-8F0D-4688-823E-83EDE4DEA1F5}" dt="2022-12-08T01:43:53.837" v="2" actId="14100"/>
        <pc:sldMkLst>
          <pc:docMk/>
          <pc:sldMk cId="3232825197" sldId="264"/>
        </pc:sldMkLst>
        <pc:picChg chg="mod">
          <ac:chgData name="CHI ZHANG" userId="S::czhang695@wisc.edu::528f1236-74d6-4cde-817e-e367f12b6228" providerId="AD" clId="Web-{F04A264B-8F0D-4688-823E-83EDE4DEA1F5}" dt="2022-12-08T01:43:53.837" v="2" actId="14100"/>
          <ac:picMkLst>
            <pc:docMk/>
            <pc:sldMk cId="3232825197" sldId="264"/>
            <ac:picMk id="5" creationId="{BE72BBD9-D232-9B58-7A8E-C595CC839CD2}"/>
          </ac:picMkLst>
        </pc:picChg>
      </pc:sldChg>
    </pc:docChg>
  </pc:docChgLst>
  <pc:docChgLst>
    <pc:chgData name="CHI ZHANG" userId="S::czhang695@wisc.edu::528f1236-74d6-4cde-817e-e367f12b6228" providerId="AD" clId="Web-{F504E6DD-AEA5-4AC1-B4AC-EC01682A8B9B}"/>
    <pc:docChg chg="modSld">
      <pc:chgData name="CHI ZHANG" userId="S::czhang695@wisc.edu::528f1236-74d6-4cde-817e-e367f12b6228" providerId="AD" clId="Web-{F504E6DD-AEA5-4AC1-B4AC-EC01682A8B9B}" dt="2022-12-08T01:34:51.709" v="47" actId="20577"/>
      <pc:docMkLst>
        <pc:docMk/>
      </pc:docMkLst>
      <pc:sldChg chg="modSp">
        <pc:chgData name="CHI ZHANG" userId="S::czhang695@wisc.edu::528f1236-74d6-4cde-817e-e367f12b6228" providerId="AD" clId="Web-{F504E6DD-AEA5-4AC1-B4AC-EC01682A8B9B}" dt="2022-12-08T01:34:51.709" v="47" actId="20577"/>
        <pc:sldMkLst>
          <pc:docMk/>
          <pc:sldMk cId="3232825197" sldId="264"/>
        </pc:sldMkLst>
        <pc:spChg chg="mod">
          <ac:chgData name="CHI ZHANG" userId="S::czhang695@wisc.edu::528f1236-74d6-4cde-817e-e367f12b6228" providerId="AD" clId="Web-{F504E6DD-AEA5-4AC1-B4AC-EC01682A8B9B}" dt="2022-12-08T01:34:51.709" v="47" actId="20577"/>
          <ac:spMkLst>
            <pc:docMk/>
            <pc:sldMk cId="3232825197" sldId="264"/>
            <ac:spMk id="3" creationId="{5D470F52-D453-FCE7-F9D3-681819697A8E}"/>
          </ac:spMkLst>
        </pc:spChg>
      </pc:sldChg>
    </pc:docChg>
  </pc:docChgLst>
  <pc:docChgLst>
    <pc:chgData name="CHI ZHANG" userId="S::czhang695@wisc.edu::528f1236-74d6-4cde-817e-e367f12b6228" providerId="AD" clId="Web-{826DDA1B-6AEC-45A1-A033-01A981417171}"/>
    <pc:docChg chg="modSld">
      <pc:chgData name="CHI ZHANG" userId="S::czhang695@wisc.edu::528f1236-74d6-4cde-817e-e367f12b6228" providerId="AD" clId="Web-{826DDA1B-6AEC-45A1-A033-01A981417171}" dt="2022-12-07T21:56:15.564" v="3" actId="20577"/>
      <pc:docMkLst>
        <pc:docMk/>
      </pc:docMkLst>
      <pc:sldChg chg="modSp">
        <pc:chgData name="CHI ZHANG" userId="S::czhang695@wisc.edu::528f1236-74d6-4cde-817e-e367f12b6228" providerId="AD" clId="Web-{826DDA1B-6AEC-45A1-A033-01A981417171}" dt="2022-12-07T21:56:15.564" v="3" actId="20577"/>
        <pc:sldMkLst>
          <pc:docMk/>
          <pc:sldMk cId="2755701842" sldId="258"/>
        </pc:sldMkLst>
        <pc:spChg chg="mod">
          <ac:chgData name="CHI ZHANG" userId="S::czhang695@wisc.edu::528f1236-74d6-4cde-817e-e367f12b6228" providerId="AD" clId="Web-{826DDA1B-6AEC-45A1-A033-01A981417171}" dt="2022-12-07T21:56:15.564" v="3" actId="20577"/>
          <ac:spMkLst>
            <pc:docMk/>
            <pc:sldMk cId="2755701842" sldId="258"/>
            <ac:spMk id="3" creationId="{8F36F30F-ED20-85B7-1CDC-06C0E72672EA}"/>
          </ac:spMkLst>
        </pc:spChg>
      </pc:sldChg>
    </pc:docChg>
  </pc:docChgLst>
  <pc:docChgLst>
    <pc:chgData name="Amy Qin" userId="S::qin58@wisc.edu::8a4e6c15-89c4-471d-a315-76a4f1f706e1" providerId="AD" clId="Web-{2E2A7BDE-17D3-4BEB-A075-058B7E4E8C17}"/>
    <pc:docChg chg="delSld modSld">
      <pc:chgData name="Amy Qin" userId="S::qin58@wisc.edu::8a4e6c15-89c4-471d-a315-76a4f1f706e1" providerId="AD" clId="Web-{2E2A7BDE-17D3-4BEB-A075-058B7E4E8C17}" dt="2022-12-08T01:11:43.197" v="165" actId="20577"/>
      <pc:docMkLst>
        <pc:docMk/>
      </pc:docMkLst>
      <pc:sldChg chg="modSp">
        <pc:chgData name="Amy Qin" userId="S::qin58@wisc.edu::8a4e6c15-89c4-471d-a315-76a4f1f706e1" providerId="AD" clId="Web-{2E2A7BDE-17D3-4BEB-A075-058B7E4E8C17}" dt="2022-12-08T01:09:00.504" v="97"/>
        <pc:sldMkLst>
          <pc:docMk/>
          <pc:sldMk cId="2355499399" sldId="259"/>
        </pc:sldMkLst>
        <pc:graphicFrameChg chg="modGraphic">
          <ac:chgData name="Amy Qin" userId="S::qin58@wisc.edu::8a4e6c15-89c4-471d-a315-76a4f1f706e1" providerId="AD" clId="Web-{2E2A7BDE-17D3-4BEB-A075-058B7E4E8C17}" dt="2022-12-08T01:09:00.504" v="97"/>
          <ac:graphicFrameMkLst>
            <pc:docMk/>
            <pc:sldMk cId="2355499399" sldId="259"/>
            <ac:graphicFrameMk id="7" creationId="{FFB04CA5-A4D9-1137-4508-F1720CF4F383}"/>
          </ac:graphicFrameMkLst>
        </pc:graphicFrameChg>
      </pc:sldChg>
      <pc:sldChg chg="modSp">
        <pc:chgData name="Amy Qin" userId="S::qin58@wisc.edu::8a4e6c15-89c4-471d-a315-76a4f1f706e1" providerId="AD" clId="Web-{2E2A7BDE-17D3-4BEB-A075-058B7E4E8C17}" dt="2022-12-08T01:11:43.197" v="165" actId="20577"/>
        <pc:sldMkLst>
          <pc:docMk/>
          <pc:sldMk cId="1724462495" sldId="260"/>
        </pc:sldMkLst>
        <pc:spChg chg="mod">
          <ac:chgData name="Amy Qin" userId="S::qin58@wisc.edu::8a4e6c15-89c4-471d-a315-76a4f1f706e1" providerId="AD" clId="Web-{2E2A7BDE-17D3-4BEB-A075-058B7E4E8C17}" dt="2022-12-08T01:11:43.197" v="165" actId="20577"/>
          <ac:spMkLst>
            <pc:docMk/>
            <pc:sldMk cId="1724462495" sldId="260"/>
            <ac:spMk id="3" creationId="{36716159-52D3-864E-0E63-9E9813520DB9}"/>
          </ac:spMkLst>
        </pc:spChg>
      </pc:sldChg>
      <pc:sldChg chg="modSp">
        <pc:chgData name="Amy Qin" userId="S::qin58@wisc.edu::8a4e6c15-89c4-471d-a315-76a4f1f706e1" providerId="AD" clId="Web-{2E2A7BDE-17D3-4BEB-A075-058B7E4E8C17}" dt="2022-12-08T00:54:21.612" v="95" actId="20577"/>
        <pc:sldMkLst>
          <pc:docMk/>
          <pc:sldMk cId="1110233957" sldId="263"/>
        </pc:sldMkLst>
        <pc:spChg chg="mod">
          <ac:chgData name="Amy Qin" userId="S::qin58@wisc.edu::8a4e6c15-89c4-471d-a315-76a4f1f706e1" providerId="AD" clId="Web-{2E2A7BDE-17D3-4BEB-A075-058B7E4E8C17}" dt="2022-12-08T00:53:27.282" v="9" actId="20577"/>
          <ac:spMkLst>
            <pc:docMk/>
            <pc:sldMk cId="1110233957" sldId="263"/>
            <ac:spMk id="2" creationId="{5D12A872-D1EA-5155-F982-AFB02FAB7896}"/>
          </ac:spMkLst>
        </pc:spChg>
        <pc:spChg chg="mod">
          <ac:chgData name="Amy Qin" userId="S::qin58@wisc.edu::8a4e6c15-89c4-471d-a315-76a4f1f706e1" providerId="AD" clId="Web-{2E2A7BDE-17D3-4BEB-A075-058B7E4E8C17}" dt="2022-12-08T00:54:21.612" v="95" actId="20577"/>
          <ac:spMkLst>
            <pc:docMk/>
            <pc:sldMk cId="1110233957" sldId="263"/>
            <ac:spMk id="3" creationId="{8CD0F609-2AD5-6370-9B1A-3DF9DC1FEEE3}"/>
          </ac:spMkLst>
        </pc:spChg>
      </pc:sldChg>
      <pc:sldChg chg="modSp">
        <pc:chgData name="Amy Qin" userId="S::qin58@wisc.edu::8a4e6c15-89c4-471d-a315-76a4f1f706e1" providerId="AD" clId="Web-{2E2A7BDE-17D3-4BEB-A075-058B7E4E8C17}" dt="2022-12-08T01:11:27.306" v="162" actId="20577"/>
        <pc:sldMkLst>
          <pc:docMk/>
          <pc:sldMk cId="3232825197" sldId="264"/>
        </pc:sldMkLst>
        <pc:spChg chg="mod">
          <ac:chgData name="Amy Qin" userId="S::qin58@wisc.edu::8a4e6c15-89c4-471d-a315-76a4f1f706e1" providerId="AD" clId="Web-{2E2A7BDE-17D3-4BEB-A075-058B7E4E8C17}" dt="2022-12-08T01:11:27.306" v="162" actId="20577"/>
          <ac:spMkLst>
            <pc:docMk/>
            <pc:sldMk cId="3232825197" sldId="264"/>
            <ac:spMk id="3" creationId="{5D470F52-D453-FCE7-F9D3-681819697A8E}"/>
          </ac:spMkLst>
        </pc:spChg>
      </pc:sldChg>
      <pc:sldChg chg="del">
        <pc:chgData name="Amy Qin" userId="S::qin58@wisc.edu::8a4e6c15-89c4-471d-a315-76a4f1f706e1" providerId="AD" clId="Web-{2E2A7BDE-17D3-4BEB-A075-058B7E4E8C17}" dt="2022-12-08T01:11:39.291" v="163"/>
        <pc:sldMkLst>
          <pc:docMk/>
          <pc:sldMk cId="2932351014" sldId="265"/>
        </pc:sldMkLst>
      </pc:sldChg>
      <pc:sldChg chg="addSp modSp">
        <pc:chgData name="Amy Qin" userId="S::qin58@wisc.edu::8a4e6c15-89c4-471d-a315-76a4f1f706e1" providerId="AD" clId="Web-{2E2A7BDE-17D3-4BEB-A075-058B7E4E8C17}" dt="2022-12-08T01:10:26.054" v="130" actId="1076"/>
        <pc:sldMkLst>
          <pc:docMk/>
          <pc:sldMk cId="500893842" sldId="266"/>
        </pc:sldMkLst>
        <pc:spChg chg="add mod">
          <ac:chgData name="Amy Qin" userId="S::qin58@wisc.edu::8a4e6c15-89c4-471d-a315-76a4f1f706e1" providerId="AD" clId="Web-{2E2A7BDE-17D3-4BEB-A075-058B7E4E8C17}" dt="2022-12-08T01:10:26.054" v="130" actId="1076"/>
          <ac:spMkLst>
            <pc:docMk/>
            <pc:sldMk cId="500893842" sldId="266"/>
            <ac:spMk id="4" creationId="{4AF853B3-F7F9-516C-9F66-786D0A5E12FB}"/>
          </ac:spMkLst>
        </pc:spChg>
        <pc:graphicFrameChg chg="mod modGraphic">
          <ac:chgData name="Amy Qin" userId="S::qin58@wisc.edu::8a4e6c15-89c4-471d-a315-76a4f1f706e1" providerId="AD" clId="Web-{2E2A7BDE-17D3-4BEB-A075-058B7E4E8C17}" dt="2022-12-08T01:09:30.473" v="100" actId="1076"/>
          <ac:graphicFrameMkLst>
            <pc:docMk/>
            <pc:sldMk cId="500893842" sldId="266"/>
            <ac:graphicFrameMk id="7" creationId="{53CA3798-B67B-7B09-84C7-19F095B0F7BC}"/>
          </ac:graphicFrameMkLst>
        </pc:graphicFrameChg>
      </pc:sldChg>
    </pc:docChg>
  </pc:docChgLst>
  <pc:docChgLst>
    <pc:chgData name="CHI ZHANG" userId="S::czhang695@wisc.edu::528f1236-74d6-4cde-817e-e367f12b6228" providerId="AD" clId="Web-{01479ACE-514E-4425-9599-FD114A13DCC7}"/>
    <pc:docChg chg="modSld">
      <pc:chgData name="CHI ZHANG" userId="S::czhang695@wisc.edu::528f1236-74d6-4cde-817e-e367f12b6228" providerId="AD" clId="Web-{01479ACE-514E-4425-9599-FD114A13DCC7}" dt="2022-12-08T00:38:21.364" v="1" actId="20577"/>
      <pc:docMkLst>
        <pc:docMk/>
      </pc:docMkLst>
      <pc:sldChg chg="modSp">
        <pc:chgData name="CHI ZHANG" userId="S::czhang695@wisc.edu::528f1236-74d6-4cde-817e-e367f12b6228" providerId="AD" clId="Web-{01479ACE-514E-4425-9599-FD114A13DCC7}" dt="2022-12-08T00:38:21.364" v="1" actId="20577"/>
        <pc:sldMkLst>
          <pc:docMk/>
          <pc:sldMk cId="2755701842" sldId="258"/>
        </pc:sldMkLst>
        <pc:spChg chg="mod">
          <ac:chgData name="CHI ZHANG" userId="S::czhang695@wisc.edu::528f1236-74d6-4cde-817e-e367f12b6228" providerId="AD" clId="Web-{01479ACE-514E-4425-9599-FD114A13DCC7}" dt="2022-12-08T00:38:21.364" v="1" actId="20577"/>
          <ac:spMkLst>
            <pc:docMk/>
            <pc:sldMk cId="2755701842" sldId="258"/>
            <ac:spMk id="3" creationId="{8F36F30F-ED20-85B7-1CDC-06C0E72672EA}"/>
          </ac:spMkLst>
        </pc:spChg>
      </pc:sldChg>
    </pc:docChg>
  </pc:docChgLst>
  <pc:docChgLst>
    <pc:chgData name="CHI ZHANG" userId="S::czhang695@wisc.edu::528f1236-74d6-4cde-817e-e367f12b6228" providerId="AD" clId="Web-{4870009A-819C-47DE-8B9B-EDAB1D7F94A5}"/>
    <pc:docChg chg="addSld modSld">
      <pc:chgData name="CHI ZHANG" userId="S::czhang695@wisc.edu::528f1236-74d6-4cde-817e-e367f12b6228" providerId="AD" clId="Web-{4870009A-819C-47DE-8B9B-EDAB1D7F94A5}" dt="2022-12-07T21:55:03.102" v="227" actId="20577"/>
      <pc:docMkLst>
        <pc:docMk/>
      </pc:docMkLst>
      <pc:sldChg chg="modSp">
        <pc:chgData name="CHI ZHANG" userId="S::czhang695@wisc.edu::528f1236-74d6-4cde-817e-e367f12b6228" providerId="AD" clId="Web-{4870009A-819C-47DE-8B9B-EDAB1D7F94A5}" dt="2022-12-07T21:41:52.473" v="29" actId="20577"/>
        <pc:sldMkLst>
          <pc:docMk/>
          <pc:sldMk cId="109857222" sldId="256"/>
        </pc:sldMkLst>
        <pc:spChg chg="mod">
          <ac:chgData name="CHI ZHANG" userId="S::czhang695@wisc.edu::528f1236-74d6-4cde-817e-e367f12b6228" providerId="AD" clId="Web-{4870009A-819C-47DE-8B9B-EDAB1D7F94A5}" dt="2022-12-07T21:41:37.879" v="1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HI ZHANG" userId="S::czhang695@wisc.edu::528f1236-74d6-4cde-817e-e367f12b6228" providerId="AD" clId="Web-{4870009A-819C-47DE-8B9B-EDAB1D7F94A5}" dt="2022-12-07T21:41:52.473" v="2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CHI ZHANG" userId="S::czhang695@wisc.edu::528f1236-74d6-4cde-817e-e367f12b6228" providerId="AD" clId="Web-{4870009A-819C-47DE-8B9B-EDAB1D7F94A5}" dt="2022-12-07T21:49:00.687" v="118" actId="20577"/>
        <pc:sldMkLst>
          <pc:docMk/>
          <pc:sldMk cId="2904978422" sldId="257"/>
        </pc:sldMkLst>
        <pc:spChg chg="mod">
          <ac:chgData name="CHI ZHANG" userId="S::czhang695@wisc.edu::528f1236-74d6-4cde-817e-e367f12b6228" providerId="AD" clId="Web-{4870009A-819C-47DE-8B9B-EDAB1D7F94A5}" dt="2022-12-07T21:42:56.287" v="33" actId="20577"/>
          <ac:spMkLst>
            <pc:docMk/>
            <pc:sldMk cId="2904978422" sldId="257"/>
            <ac:spMk id="2" creationId="{3E94DF0A-BB89-BE5E-5066-F0BAFF62D4D2}"/>
          </ac:spMkLst>
        </pc:spChg>
        <pc:spChg chg="mod">
          <ac:chgData name="CHI ZHANG" userId="S::czhang695@wisc.edu::528f1236-74d6-4cde-817e-e367f12b6228" providerId="AD" clId="Web-{4870009A-819C-47DE-8B9B-EDAB1D7F94A5}" dt="2022-12-07T21:49:00.687" v="118" actId="20577"/>
          <ac:spMkLst>
            <pc:docMk/>
            <pc:sldMk cId="2904978422" sldId="257"/>
            <ac:spMk id="3" creationId="{0DC0BCF8-5C24-86CA-8F06-421E61AEF7BB}"/>
          </ac:spMkLst>
        </pc:spChg>
      </pc:sldChg>
      <pc:sldChg chg="modSp new">
        <pc:chgData name="CHI ZHANG" userId="S::czhang695@wisc.edu::528f1236-74d6-4cde-817e-e367f12b6228" providerId="AD" clId="Web-{4870009A-819C-47DE-8B9B-EDAB1D7F94A5}" dt="2022-12-07T21:55:03.102" v="227" actId="20577"/>
        <pc:sldMkLst>
          <pc:docMk/>
          <pc:sldMk cId="2755701842" sldId="258"/>
        </pc:sldMkLst>
        <pc:spChg chg="mod">
          <ac:chgData name="CHI ZHANG" userId="S::czhang695@wisc.edu::528f1236-74d6-4cde-817e-e367f12b6228" providerId="AD" clId="Web-{4870009A-819C-47DE-8B9B-EDAB1D7F94A5}" dt="2022-12-07T21:49:13.359" v="122" actId="20577"/>
          <ac:spMkLst>
            <pc:docMk/>
            <pc:sldMk cId="2755701842" sldId="258"/>
            <ac:spMk id="2" creationId="{E38D642B-0613-5F25-CC44-EC7C6A271A47}"/>
          </ac:spMkLst>
        </pc:spChg>
        <pc:spChg chg="mod">
          <ac:chgData name="CHI ZHANG" userId="S::czhang695@wisc.edu::528f1236-74d6-4cde-817e-e367f12b6228" providerId="AD" clId="Web-{4870009A-819C-47DE-8B9B-EDAB1D7F94A5}" dt="2022-12-07T21:55:03.102" v="227" actId="20577"/>
          <ac:spMkLst>
            <pc:docMk/>
            <pc:sldMk cId="2755701842" sldId="258"/>
            <ac:spMk id="3" creationId="{8F36F30F-ED20-85B7-1CDC-06C0E72672EA}"/>
          </ac:spMkLst>
        </pc:spChg>
      </pc:sldChg>
    </pc:docChg>
  </pc:docChgLst>
  <pc:docChgLst>
    <pc:chgData name="Amy Qin" userId="S::qin58@wisc.edu::8a4e6c15-89c4-471d-a315-76a4f1f706e1" providerId="AD" clId="Web-{10844891-1A33-40B6-86F9-D1B9802CCA49}"/>
    <pc:docChg chg="addSld modSld addMainMaster delMainMaster">
      <pc:chgData name="Amy Qin" userId="S::qin58@wisc.edu::8a4e6c15-89c4-471d-a315-76a4f1f706e1" providerId="AD" clId="Web-{10844891-1A33-40B6-86F9-D1B9802CCA49}" dt="2022-12-08T00:37:30.247" v="12"/>
      <pc:docMkLst>
        <pc:docMk/>
      </pc:docMkLst>
      <pc:sldChg chg="addSp delSp modSp mod setBg modClrScheme addAnim delDesignElem chgLayout">
        <pc:chgData name="Amy Qin" userId="S::qin58@wisc.edu::8a4e6c15-89c4-471d-a315-76a4f1f706e1" providerId="AD" clId="Web-{10844891-1A33-40B6-86F9-D1B9802CCA49}" dt="2022-12-08T00:24:42.571" v="5"/>
        <pc:sldMkLst>
          <pc:docMk/>
          <pc:sldMk cId="109857222" sldId="256"/>
        </pc:sldMkLst>
        <pc:spChg chg="mod ord">
          <ac:chgData name="Amy Qin" userId="S::qin58@wisc.edu::8a4e6c15-89c4-471d-a315-76a4f1f706e1" providerId="AD" clId="Web-{10844891-1A33-40B6-86F9-D1B9802CCA49}" dt="2022-12-08T00:24:35.712" v="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my Qin" userId="S::qin58@wisc.edu::8a4e6c15-89c4-471d-a315-76a4f1f706e1" providerId="AD" clId="Web-{10844891-1A33-40B6-86F9-D1B9802CCA49}" dt="2022-12-08T00:24:35.712" v="2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Amy Qin" userId="S::qin58@wisc.edu::8a4e6c15-89c4-471d-a315-76a4f1f706e1" providerId="AD" clId="Web-{10844891-1A33-40B6-86F9-D1B9802CCA49}" dt="2022-12-08T00:24:42.571" v="3"/>
          <ac:spMkLst>
            <pc:docMk/>
            <pc:sldMk cId="109857222" sldId="256"/>
            <ac:spMk id="5" creationId="{90EB472E-7CA6-4C2D-81E9-CD39A44F0B83}"/>
          </ac:spMkLst>
        </pc:spChg>
        <pc:spChg chg="add">
          <ac:chgData name="Amy Qin" userId="S::qin58@wisc.edu::8a4e6c15-89c4-471d-a315-76a4f1f706e1" providerId="AD" clId="Web-{10844891-1A33-40B6-86F9-D1B9802CCA49}" dt="2022-12-08T00:24:42.571" v="3"/>
          <ac:spMkLst>
            <pc:docMk/>
            <pc:sldMk cId="109857222" sldId="256"/>
            <ac:spMk id="6" creationId="{AE0A0486-F672-4FEF-A0A9-E6C3B7E3A545}"/>
          </ac:spMkLst>
        </pc:spChg>
        <pc:spChg chg="add">
          <ac:chgData name="Amy Qin" userId="S::qin58@wisc.edu::8a4e6c15-89c4-471d-a315-76a4f1f706e1" providerId="AD" clId="Web-{10844891-1A33-40B6-86F9-D1B9802CCA49}" dt="2022-12-08T00:24:42.571" v="3"/>
          <ac:spMkLst>
            <pc:docMk/>
            <pc:sldMk cId="109857222" sldId="256"/>
            <ac:spMk id="7" creationId="{4689BC21-5566-4B70-91EA-44B4299CB337}"/>
          </ac:spMkLst>
        </pc:spChg>
        <pc:spChg chg="add del">
          <ac:chgData name="Amy Qin" userId="S::qin58@wisc.edu::8a4e6c15-89c4-471d-a315-76a4f1f706e1" providerId="AD" clId="Web-{10844891-1A33-40B6-86F9-D1B9802CCA49}" dt="2022-12-08T00:24:35.712" v="2"/>
          <ac:spMkLst>
            <pc:docMk/>
            <pc:sldMk cId="109857222" sldId="256"/>
            <ac:spMk id="8" creationId="{90EB472E-7CA6-4C2D-81E9-CD39A44F0B83}"/>
          </ac:spMkLst>
        </pc:spChg>
        <pc:spChg chg="add">
          <ac:chgData name="Amy Qin" userId="S::qin58@wisc.edu::8a4e6c15-89c4-471d-a315-76a4f1f706e1" providerId="AD" clId="Web-{10844891-1A33-40B6-86F9-D1B9802CCA49}" dt="2022-12-08T00:24:42.571" v="3"/>
          <ac:spMkLst>
            <pc:docMk/>
            <pc:sldMk cId="109857222" sldId="256"/>
            <ac:spMk id="9" creationId="{7F1FCE6A-97BC-41EB-809A-50936E0F940B}"/>
          </ac:spMkLst>
        </pc:spChg>
        <pc:spChg chg="add del">
          <ac:chgData name="Amy Qin" userId="S::qin58@wisc.edu::8a4e6c15-89c4-471d-a315-76a4f1f706e1" providerId="AD" clId="Web-{10844891-1A33-40B6-86F9-D1B9802CCA49}" dt="2022-12-08T00:24:35.712" v="2"/>
          <ac:spMkLst>
            <pc:docMk/>
            <pc:sldMk cId="109857222" sldId="256"/>
            <ac:spMk id="10" creationId="{AE0A0486-F672-4FEF-A0A9-E6C3B7E3A545}"/>
          </ac:spMkLst>
        </pc:spChg>
        <pc:spChg chg="add del">
          <ac:chgData name="Amy Qin" userId="S::qin58@wisc.edu::8a4e6c15-89c4-471d-a315-76a4f1f706e1" providerId="AD" clId="Web-{10844891-1A33-40B6-86F9-D1B9802CCA49}" dt="2022-12-08T00:24:35.712" v="2"/>
          <ac:spMkLst>
            <pc:docMk/>
            <pc:sldMk cId="109857222" sldId="256"/>
            <ac:spMk id="12" creationId="{4689BC21-5566-4B70-91EA-44B4299CB337}"/>
          </ac:spMkLst>
        </pc:spChg>
        <pc:spChg chg="add del">
          <ac:chgData name="Amy Qin" userId="S::qin58@wisc.edu::8a4e6c15-89c4-471d-a315-76a4f1f706e1" providerId="AD" clId="Web-{10844891-1A33-40B6-86F9-D1B9802CCA49}" dt="2022-12-08T00:24:35.712" v="2"/>
          <ac:spMkLst>
            <pc:docMk/>
            <pc:sldMk cId="109857222" sldId="256"/>
            <ac:spMk id="14" creationId="{7F1FCE6A-97BC-41EB-809A-50936E0F940B}"/>
          </ac:spMkLst>
        </pc:spChg>
      </pc:sldChg>
      <pc:sldChg chg="modSp mod modClrScheme chgLayout">
        <pc:chgData name="Amy Qin" userId="S::qin58@wisc.edu::8a4e6c15-89c4-471d-a315-76a4f1f706e1" providerId="AD" clId="Web-{10844891-1A33-40B6-86F9-D1B9802CCA49}" dt="2022-12-08T00:37:12.606" v="8" actId="20577"/>
        <pc:sldMkLst>
          <pc:docMk/>
          <pc:sldMk cId="2904978422" sldId="257"/>
        </pc:sldMkLst>
        <pc:spChg chg="mod ord">
          <ac:chgData name="Amy Qin" userId="S::qin58@wisc.edu::8a4e6c15-89c4-471d-a315-76a4f1f706e1" providerId="AD" clId="Web-{10844891-1A33-40B6-86F9-D1B9802CCA49}" dt="2022-12-08T00:24:35.712" v="2"/>
          <ac:spMkLst>
            <pc:docMk/>
            <pc:sldMk cId="2904978422" sldId="257"/>
            <ac:spMk id="2" creationId="{3E94DF0A-BB89-BE5E-5066-F0BAFF62D4D2}"/>
          </ac:spMkLst>
        </pc:spChg>
        <pc:spChg chg="mod ord">
          <ac:chgData name="Amy Qin" userId="S::qin58@wisc.edu::8a4e6c15-89c4-471d-a315-76a4f1f706e1" providerId="AD" clId="Web-{10844891-1A33-40B6-86F9-D1B9802CCA49}" dt="2022-12-08T00:37:12.606" v="8" actId="20577"/>
          <ac:spMkLst>
            <pc:docMk/>
            <pc:sldMk cId="2904978422" sldId="257"/>
            <ac:spMk id="3" creationId="{0DC0BCF8-5C24-86CA-8F06-421E61AEF7BB}"/>
          </ac:spMkLst>
        </pc:spChg>
      </pc:sldChg>
      <pc:sldChg chg="modSp mod modClrScheme chgLayout">
        <pc:chgData name="Amy Qin" userId="S::qin58@wisc.edu::8a4e6c15-89c4-471d-a315-76a4f1f706e1" providerId="AD" clId="Web-{10844891-1A33-40B6-86F9-D1B9802CCA49}" dt="2022-12-08T00:37:22.637" v="10" actId="20577"/>
        <pc:sldMkLst>
          <pc:docMk/>
          <pc:sldMk cId="2755701842" sldId="258"/>
        </pc:sldMkLst>
        <pc:spChg chg="mod ord">
          <ac:chgData name="Amy Qin" userId="S::qin58@wisc.edu::8a4e6c15-89c4-471d-a315-76a4f1f706e1" providerId="AD" clId="Web-{10844891-1A33-40B6-86F9-D1B9802CCA49}" dt="2022-12-08T00:24:35.712" v="2"/>
          <ac:spMkLst>
            <pc:docMk/>
            <pc:sldMk cId="2755701842" sldId="258"/>
            <ac:spMk id="2" creationId="{E38D642B-0613-5F25-CC44-EC7C6A271A47}"/>
          </ac:spMkLst>
        </pc:spChg>
        <pc:spChg chg="mod ord">
          <ac:chgData name="Amy Qin" userId="S::qin58@wisc.edu::8a4e6c15-89c4-471d-a315-76a4f1f706e1" providerId="AD" clId="Web-{10844891-1A33-40B6-86F9-D1B9802CCA49}" dt="2022-12-08T00:37:22.637" v="10" actId="20577"/>
          <ac:spMkLst>
            <pc:docMk/>
            <pc:sldMk cId="2755701842" sldId="258"/>
            <ac:spMk id="3" creationId="{8F36F30F-ED20-85B7-1CDC-06C0E72672EA}"/>
          </ac:spMkLst>
        </pc:spChg>
      </pc:sldChg>
      <pc:sldChg chg="modSp mod modClrScheme chgLayout">
        <pc:chgData name="Amy Qin" userId="S::qin58@wisc.edu::8a4e6c15-89c4-471d-a315-76a4f1f706e1" providerId="AD" clId="Web-{10844891-1A33-40B6-86F9-D1B9802CCA49}" dt="2022-12-08T00:24:35.712" v="2"/>
        <pc:sldMkLst>
          <pc:docMk/>
          <pc:sldMk cId="2355499399" sldId="259"/>
        </pc:sldMkLst>
        <pc:spChg chg="mod ord">
          <ac:chgData name="Amy Qin" userId="S::qin58@wisc.edu::8a4e6c15-89c4-471d-a315-76a4f1f706e1" providerId="AD" clId="Web-{10844891-1A33-40B6-86F9-D1B9802CCA49}" dt="2022-12-08T00:24:35.712" v="2"/>
          <ac:spMkLst>
            <pc:docMk/>
            <pc:sldMk cId="2355499399" sldId="259"/>
            <ac:spMk id="2" creationId="{95F046A2-D2F0-F34E-EE7D-7ACF8E010C5E}"/>
          </ac:spMkLst>
        </pc:spChg>
        <pc:spChg chg="mod ord">
          <ac:chgData name="Amy Qin" userId="S::qin58@wisc.edu::8a4e6c15-89c4-471d-a315-76a4f1f706e1" providerId="AD" clId="Web-{10844891-1A33-40B6-86F9-D1B9802CCA49}" dt="2022-12-08T00:24:35.712" v="2"/>
          <ac:spMkLst>
            <pc:docMk/>
            <pc:sldMk cId="2355499399" sldId="259"/>
            <ac:spMk id="3" creationId="{5D470F52-D453-FCE7-F9D3-681819697A8E}"/>
          </ac:spMkLst>
        </pc:spChg>
      </pc:sldChg>
      <pc:sldChg chg="new">
        <pc:chgData name="Amy Qin" userId="S::qin58@wisc.edu::8a4e6c15-89c4-471d-a315-76a4f1f706e1" providerId="AD" clId="Web-{10844891-1A33-40B6-86F9-D1B9802CCA49}" dt="2022-12-08T00:37:29.028" v="11"/>
        <pc:sldMkLst>
          <pc:docMk/>
          <pc:sldMk cId="1724462495" sldId="260"/>
        </pc:sldMkLst>
      </pc:sldChg>
      <pc:sldChg chg="new">
        <pc:chgData name="Amy Qin" userId="S::qin58@wisc.edu::8a4e6c15-89c4-471d-a315-76a4f1f706e1" providerId="AD" clId="Web-{10844891-1A33-40B6-86F9-D1B9802CCA49}" dt="2022-12-08T00:37:30.247" v="12"/>
        <pc:sldMkLst>
          <pc:docMk/>
          <pc:sldMk cId="3350990610" sldId="261"/>
        </pc:sldMkLst>
      </pc:sldChg>
      <pc:sldMasterChg chg="del delSldLayout">
        <pc:chgData name="Amy Qin" userId="S::qin58@wisc.edu::8a4e6c15-89c4-471d-a315-76a4f1f706e1" providerId="AD" clId="Web-{10844891-1A33-40B6-86F9-D1B9802CCA49}" dt="2022-12-08T00:24:14.367" v="0"/>
        <pc:sldMasterMkLst>
          <pc:docMk/>
          <pc:sldMasterMk cId="2460954070" sldId="2147483660"/>
        </pc:sldMasterMkLst>
        <pc:sldLayoutChg chg="del">
          <pc:chgData name="Amy Qin" userId="S::qin58@wisc.edu::8a4e6c15-89c4-471d-a315-76a4f1f706e1" providerId="AD" clId="Web-{10844891-1A33-40B6-86F9-D1B9802CCA49}" dt="2022-12-08T00:24:14.367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my Qin" userId="S::qin58@wisc.edu::8a4e6c15-89c4-471d-a315-76a4f1f706e1" providerId="AD" clId="Web-{10844891-1A33-40B6-86F9-D1B9802CCA49}" dt="2022-12-08T00:24:14.367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my Qin" userId="S::qin58@wisc.edu::8a4e6c15-89c4-471d-a315-76a4f1f706e1" providerId="AD" clId="Web-{10844891-1A33-40B6-86F9-D1B9802CCA49}" dt="2022-12-08T00:24:14.367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my Qin" userId="S::qin58@wisc.edu::8a4e6c15-89c4-471d-a315-76a4f1f706e1" providerId="AD" clId="Web-{10844891-1A33-40B6-86F9-D1B9802CCA49}" dt="2022-12-08T00:24:14.367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my Qin" userId="S::qin58@wisc.edu::8a4e6c15-89c4-471d-a315-76a4f1f706e1" providerId="AD" clId="Web-{10844891-1A33-40B6-86F9-D1B9802CCA49}" dt="2022-12-08T00:24:14.367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my Qin" userId="S::qin58@wisc.edu::8a4e6c15-89c4-471d-a315-76a4f1f706e1" providerId="AD" clId="Web-{10844891-1A33-40B6-86F9-D1B9802CCA49}" dt="2022-12-08T00:24:14.367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my Qin" userId="S::qin58@wisc.edu::8a4e6c15-89c4-471d-a315-76a4f1f706e1" providerId="AD" clId="Web-{10844891-1A33-40B6-86F9-D1B9802CCA49}" dt="2022-12-08T00:24:14.367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my Qin" userId="S::qin58@wisc.edu::8a4e6c15-89c4-471d-a315-76a4f1f706e1" providerId="AD" clId="Web-{10844891-1A33-40B6-86F9-D1B9802CCA49}" dt="2022-12-08T00:24:14.367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my Qin" userId="S::qin58@wisc.edu::8a4e6c15-89c4-471d-a315-76a4f1f706e1" providerId="AD" clId="Web-{10844891-1A33-40B6-86F9-D1B9802CCA49}" dt="2022-12-08T00:24:14.367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my Qin" userId="S::qin58@wisc.edu::8a4e6c15-89c4-471d-a315-76a4f1f706e1" providerId="AD" clId="Web-{10844891-1A33-40B6-86F9-D1B9802CCA49}" dt="2022-12-08T00:24:14.367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my Qin" userId="S::qin58@wisc.edu::8a4e6c15-89c4-471d-a315-76a4f1f706e1" providerId="AD" clId="Web-{10844891-1A33-40B6-86F9-D1B9802CCA49}" dt="2022-12-08T00:24:14.367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my Qin" userId="S::qin58@wisc.edu::8a4e6c15-89c4-471d-a315-76a4f1f706e1" providerId="AD" clId="Web-{10844891-1A33-40B6-86F9-D1B9802CCA49}" dt="2022-12-08T00:24:35.712" v="2"/>
        <pc:sldMasterMkLst>
          <pc:docMk/>
          <pc:sldMasterMk cId="2150066314" sldId="2147483672"/>
        </pc:sldMasterMkLst>
        <pc:sldLayoutChg chg="add del mod replId">
          <pc:chgData name="Amy Qin" userId="S::qin58@wisc.edu::8a4e6c15-89c4-471d-a315-76a4f1f706e1" providerId="AD" clId="Web-{10844891-1A33-40B6-86F9-D1B9802CCA49}" dt="2022-12-08T00:24:35.712" v="2"/>
          <pc:sldLayoutMkLst>
            <pc:docMk/>
            <pc:sldMasterMk cId="2150066314" sldId="2147483672"/>
            <pc:sldLayoutMk cId="1508390854" sldId="2147483673"/>
          </pc:sldLayoutMkLst>
        </pc:sldLayoutChg>
        <pc:sldLayoutChg chg="add del mod replId">
          <pc:chgData name="Amy Qin" userId="S::qin58@wisc.edu::8a4e6c15-89c4-471d-a315-76a4f1f706e1" providerId="AD" clId="Web-{10844891-1A33-40B6-86F9-D1B9802CCA49}" dt="2022-12-08T00:24:35.712" v="2"/>
          <pc:sldLayoutMkLst>
            <pc:docMk/>
            <pc:sldMasterMk cId="2150066314" sldId="2147483672"/>
            <pc:sldLayoutMk cId="1812958999" sldId="2147483674"/>
          </pc:sldLayoutMkLst>
        </pc:sldLayoutChg>
        <pc:sldLayoutChg chg="add del mod replId">
          <pc:chgData name="Amy Qin" userId="S::qin58@wisc.edu::8a4e6c15-89c4-471d-a315-76a4f1f706e1" providerId="AD" clId="Web-{10844891-1A33-40B6-86F9-D1B9802CCA49}" dt="2022-12-08T00:24:35.712" v="2"/>
          <pc:sldLayoutMkLst>
            <pc:docMk/>
            <pc:sldMasterMk cId="2150066314" sldId="2147483672"/>
            <pc:sldLayoutMk cId="1014974679" sldId="2147483675"/>
          </pc:sldLayoutMkLst>
        </pc:sldLayoutChg>
        <pc:sldLayoutChg chg="add del mod replId">
          <pc:chgData name="Amy Qin" userId="S::qin58@wisc.edu::8a4e6c15-89c4-471d-a315-76a4f1f706e1" providerId="AD" clId="Web-{10844891-1A33-40B6-86F9-D1B9802CCA49}" dt="2022-12-08T00:24:35.712" v="2"/>
          <pc:sldLayoutMkLst>
            <pc:docMk/>
            <pc:sldMasterMk cId="2150066314" sldId="2147483672"/>
            <pc:sldLayoutMk cId="1958195952" sldId="2147483676"/>
          </pc:sldLayoutMkLst>
        </pc:sldLayoutChg>
        <pc:sldLayoutChg chg="add del mod replId">
          <pc:chgData name="Amy Qin" userId="S::qin58@wisc.edu::8a4e6c15-89c4-471d-a315-76a4f1f706e1" providerId="AD" clId="Web-{10844891-1A33-40B6-86F9-D1B9802CCA49}" dt="2022-12-08T00:24:35.712" v="2"/>
          <pc:sldLayoutMkLst>
            <pc:docMk/>
            <pc:sldMasterMk cId="2150066314" sldId="2147483672"/>
            <pc:sldLayoutMk cId="354244347" sldId="2147483677"/>
          </pc:sldLayoutMkLst>
        </pc:sldLayoutChg>
        <pc:sldLayoutChg chg="add del mod replId">
          <pc:chgData name="Amy Qin" userId="S::qin58@wisc.edu::8a4e6c15-89c4-471d-a315-76a4f1f706e1" providerId="AD" clId="Web-{10844891-1A33-40B6-86F9-D1B9802CCA49}" dt="2022-12-08T00:24:35.712" v="2"/>
          <pc:sldLayoutMkLst>
            <pc:docMk/>
            <pc:sldMasterMk cId="2150066314" sldId="2147483672"/>
            <pc:sldLayoutMk cId="4074017281" sldId="2147483678"/>
          </pc:sldLayoutMkLst>
        </pc:sldLayoutChg>
        <pc:sldLayoutChg chg="add del mod replId">
          <pc:chgData name="Amy Qin" userId="S::qin58@wisc.edu::8a4e6c15-89c4-471d-a315-76a4f1f706e1" providerId="AD" clId="Web-{10844891-1A33-40B6-86F9-D1B9802CCA49}" dt="2022-12-08T00:24:35.712" v="2"/>
          <pc:sldLayoutMkLst>
            <pc:docMk/>
            <pc:sldMasterMk cId="2150066314" sldId="2147483672"/>
            <pc:sldLayoutMk cId="1223112139" sldId="2147483679"/>
          </pc:sldLayoutMkLst>
        </pc:sldLayoutChg>
        <pc:sldLayoutChg chg="add del mod replId">
          <pc:chgData name="Amy Qin" userId="S::qin58@wisc.edu::8a4e6c15-89c4-471d-a315-76a4f1f706e1" providerId="AD" clId="Web-{10844891-1A33-40B6-86F9-D1B9802CCA49}" dt="2022-12-08T00:24:35.712" v="2"/>
          <pc:sldLayoutMkLst>
            <pc:docMk/>
            <pc:sldMasterMk cId="2150066314" sldId="2147483672"/>
            <pc:sldLayoutMk cId="1352694950" sldId="2147483680"/>
          </pc:sldLayoutMkLst>
        </pc:sldLayoutChg>
        <pc:sldLayoutChg chg="add del mod replId">
          <pc:chgData name="Amy Qin" userId="S::qin58@wisc.edu::8a4e6c15-89c4-471d-a315-76a4f1f706e1" providerId="AD" clId="Web-{10844891-1A33-40B6-86F9-D1B9802CCA49}" dt="2022-12-08T00:24:35.712" v="2"/>
          <pc:sldLayoutMkLst>
            <pc:docMk/>
            <pc:sldMasterMk cId="2150066314" sldId="2147483672"/>
            <pc:sldLayoutMk cId="3628226417" sldId="2147483681"/>
          </pc:sldLayoutMkLst>
        </pc:sldLayoutChg>
        <pc:sldLayoutChg chg="add del mod replId">
          <pc:chgData name="Amy Qin" userId="S::qin58@wisc.edu::8a4e6c15-89c4-471d-a315-76a4f1f706e1" providerId="AD" clId="Web-{10844891-1A33-40B6-86F9-D1B9802CCA49}" dt="2022-12-08T00:24:35.712" v="2"/>
          <pc:sldLayoutMkLst>
            <pc:docMk/>
            <pc:sldMasterMk cId="2150066314" sldId="2147483672"/>
            <pc:sldLayoutMk cId="4239365146" sldId="2147483682"/>
          </pc:sldLayoutMkLst>
        </pc:sldLayoutChg>
        <pc:sldLayoutChg chg="add del mod replId">
          <pc:chgData name="Amy Qin" userId="S::qin58@wisc.edu::8a4e6c15-89c4-471d-a315-76a4f1f706e1" providerId="AD" clId="Web-{10844891-1A33-40B6-86F9-D1B9802CCA49}" dt="2022-12-08T00:24:35.712" v="2"/>
          <pc:sldLayoutMkLst>
            <pc:docMk/>
            <pc:sldMasterMk cId="2150066314" sldId="2147483672"/>
            <pc:sldLayoutMk cId="1640053162" sldId="2147483683"/>
          </pc:sldLayoutMkLst>
        </pc:sldLayoutChg>
      </pc:sldMasterChg>
      <pc:sldMasterChg chg="add addSldLayout modSldLayout">
        <pc:chgData name="Amy Qin" userId="S::qin58@wisc.edu::8a4e6c15-89c4-471d-a315-76a4f1f706e1" providerId="AD" clId="Web-{10844891-1A33-40B6-86F9-D1B9802CCA49}" dt="2022-12-08T00:24:35.712" v="2"/>
        <pc:sldMasterMkLst>
          <pc:docMk/>
          <pc:sldMasterMk cId="3404324317" sldId="2147483684"/>
        </pc:sldMasterMkLst>
        <pc:sldLayoutChg chg="add mod replId">
          <pc:chgData name="Amy Qin" userId="S::qin58@wisc.edu::8a4e6c15-89c4-471d-a315-76a4f1f706e1" providerId="AD" clId="Web-{10844891-1A33-40B6-86F9-D1B9802CCA49}" dt="2022-12-08T00:24:35.712" v="2"/>
          <pc:sldLayoutMkLst>
            <pc:docMk/>
            <pc:sldMasterMk cId="3404324317" sldId="2147483684"/>
            <pc:sldLayoutMk cId="3758360003" sldId="2147483685"/>
          </pc:sldLayoutMkLst>
        </pc:sldLayoutChg>
        <pc:sldLayoutChg chg="add mod replId">
          <pc:chgData name="Amy Qin" userId="S::qin58@wisc.edu::8a4e6c15-89c4-471d-a315-76a4f1f706e1" providerId="AD" clId="Web-{10844891-1A33-40B6-86F9-D1B9802CCA49}" dt="2022-12-08T00:24:35.712" v="2"/>
          <pc:sldLayoutMkLst>
            <pc:docMk/>
            <pc:sldMasterMk cId="3404324317" sldId="2147483684"/>
            <pc:sldLayoutMk cId="1566424958" sldId="2147483686"/>
          </pc:sldLayoutMkLst>
        </pc:sldLayoutChg>
        <pc:sldLayoutChg chg="add mod replId">
          <pc:chgData name="Amy Qin" userId="S::qin58@wisc.edu::8a4e6c15-89c4-471d-a315-76a4f1f706e1" providerId="AD" clId="Web-{10844891-1A33-40B6-86F9-D1B9802CCA49}" dt="2022-12-08T00:24:35.712" v="2"/>
          <pc:sldLayoutMkLst>
            <pc:docMk/>
            <pc:sldMasterMk cId="3404324317" sldId="2147483684"/>
            <pc:sldLayoutMk cId="1795376955" sldId="2147483687"/>
          </pc:sldLayoutMkLst>
        </pc:sldLayoutChg>
        <pc:sldLayoutChg chg="add mod replId">
          <pc:chgData name="Amy Qin" userId="S::qin58@wisc.edu::8a4e6c15-89c4-471d-a315-76a4f1f706e1" providerId="AD" clId="Web-{10844891-1A33-40B6-86F9-D1B9802CCA49}" dt="2022-12-08T00:24:35.712" v="2"/>
          <pc:sldLayoutMkLst>
            <pc:docMk/>
            <pc:sldMasterMk cId="3404324317" sldId="2147483684"/>
            <pc:sldLayoutMk cId="281161043" sldId="2147483688"/>
          </pc:sldLayoutMkLst>
        </pc:sldLayoutChg>
        <pc:sldLayoutChg chg="add mod replId">
          <pc:chgData name="Amy Qin" userId="S::qin58@wisc.edu::8a4e6c15-89c4-471d-a315-76a4f1f706e1" providerId="AD" clId="Web-{10844891-1A33-40B6-86F9-D1B9802CCA49}" dt="2022-12-08T00:24:35.712" v="2"/>
          <pc:sldLayoutMkLst>
            <pc:docMk/>
            <pc:sldMasterMk cId="3404324317" sldId="2147483684"/>
            <pc:sldLayoutMk cId="66018515" sldId="2147483689"/>
          </pc:sldLayoutMkLst>
        </pc:sldLayoutChg>
        <pc:sldLayoutChg chg="add mod replId">
          <pc:chgData name="Amy Qin" userId="S::qin58@wisc.edu::8a4e6c15-89c4-471d-a315-76a4f1f706e1" providerId="AD" clId="Web-{10844891-1A33-40B6-86F9-D1B9802CCA49}" dt="2022-12-08T00:24:35.712" v="2"/>
          <pc:sldLayoutMkLst>
            <pc:docMk/>
            <pc:sldMasterMk cId="3404324317" sldId="2147483684"/>
            <pc:sldLayoutMk cId="3500386210" sldId="2147483690"/>
          </pc:sldLayoutMkLst>
        </pc:sldLayoutChg>
        <pc:sldLayoutChg chg="add mod replId">
          <pc:chgData name="Amy Qin" userId="S::qin58@wisc.edu::8a4e6c15-89c4-471d-a315-76a4f1f706e1" providerId="AD" clId="Web-{10844891-1A33-40B6-86F9-D1B9802CCA49}" dt="2022-12-08T00:24:35.712" v="2"/>
          <pc:sldLayoutMkLst>
            <pc:docMk/>
            <pc:sldMasterMk cId="3404324317" sldId="2147483684"/>
            <pc:sldLayoutMk cId="1522200943" sldId="2147483691"/>
          </pc:sldLayoutMkLst>
        </pc:sldLayoutChg>
        <pc:sldLayoutChg chg="add mod replId">
          <pc:chgData name="Amy Qin" userId="S::qin58@wisc.edu::8a4e6c15-89c4-471d-a315-76a4f1f706e1" providerId="AD" clId="Web-{10844891-1A33-40B6-86F9-D1B9802CCA49}" dt="2022-12-08T00:24:35.712" v="2"/>
          <pc:sldLayoutMkLst>
            <pc:docMk/>
            <pc:sldMasterMk cId="3404324317" sldId="2147483684"/>
            <pc:sldLayoutMk cId="1338160357" sldId="2147483692"/>
          </pc:sldLayoutMkLst>
        </pc:sldLayoutChg>
        <pc:sldLayoutChg chg="add mod replId">
          <pc:chgData name="Amy Qin" userId="S::qin58@wisc.edu::8a4e6c15-89c4-471d-a315-76a4f1f706e1" providerId="AD" clId="Web-{10844891-1A33-40B6-86F9-D1B9802CCA49}" dt="2022-12-08T00:24:35.712" v="2"/>
          <pc:sldLayoutMkLst>
            <pc:docMk/>
            <pc:sldMasterMk cId="3404324317" sldId="2147483684"/>
            <pc:sldLayoutMk cId="3740960015" sldId="2147483693"/>
          </pc:sldLayoutMkLst>
        </pc:sldLayoutChg>
        <pc:sldLayoutChg chg="add mod replId">
          <pc:chgData name="Amy Qin" userId="S::qin58@wisc.edu::8a4e6c15-89c4-471d-a315-76a4f1f706e1" providerId="AD" clId="Web-{10844891-1A33-40B6-86F9-D1B9802CCA49}" dt="2022-12-08T00:24:35.712" v="2"/>
          <pc:sldLayoutMkLst>
            <pc:docMk/>
            <pc:sldMasterMk cId="3404324317" sldId="2147483684"/>
            <pc:sldLayoutMk cId="3760356324" sldId="2147483694"/>
          </pc:sldLayoutMkLst>
        </pc:sldLayoutChg>
        <pc:sldLayoutChg chg="add mod replId">
          <pc:chgData name="Amy Qin" userId="S::qin58@wisc.edu::8a4e6c15-89c4-471d-a315-76a4f1f706e1" providerId="AD" clId="Web-{10844891-1A33-40B6-86F9-D1B9802CCA49}" dt="2022-12-08T00:24:35.712" v="2"/>
          <pc:sldLayoutMkLst>
            <pc:docMk/>
            <pc:sldMasterMk cId="3404324317" sldId="2147483684"/>
            <pc:sldLayoutMk cId="3669738729" sldId="2147483695"/>
          </pc:sldLayoutMkLst>
        </pc:sldLayoutChg>
      </pc:sldMasterChg>
    </pc:docChg>
  </pc:docChgLst>
  <pc:docChgLst>
    <pc:chgData name="CHI ZHANG" userId="S::czhang695@wisc.edu::528f1236-74d6-4cde-817e-e367f12b6228" providerId="AD" clId="Web-{EF1EDA80-60D7-423A-B7EA-55308A30492A}"/>
    <pc:docChg chg="modSld">
      <pc:chgData name="CHI ZHANG" userId="S::czhang695@wisc.edu::528f1236-74d6-4cde-817e-e367f12b6228" providerId="AD" clId="Web-{EF1EDA80-60D7-423A-B7EA-55308A30492A}" dt="2022-12-08T01:08:10.872" v="424"/>
      <pc:docMkLst>
        <pc:docMk/>
      </pc:docMkLst>
      <pc:sldChg chg="addSp delSp modSp">
        <pc:chgData name="CHI ZHANG" userId="S::czhang695@wisc.edu::528f1236-74d6-4cde-817e-e367f12b6228" providerId="AD" clId="Web-{EF1EDA80-60D7-423A-B7EA-55308A30492A}" dt="2022-12-08T01:08:10.872" v="424"/>
        <pc:sldMkLst>
          <pc:docMk/>
          <pc:sldMk cId="2355499399" sldId="259"/>
        </pc:sldMkLst>
        <pc:spChg chg="mod">
          <ac:chgData name="CHI ZHANG" userId="S::czhang695@wisc.edu::528f1236-74d6-4cde-817e-e367f12b6228" providerId="AD" clId="Web-{EF1EDA80-60D7-423A-B7EA-55308A30492A}" dt="2022-12-08T01:03:08.955" v="33" actId="20577"/>
          <ac:spMkLst>
            <pc:docMk/>
            <pc:sldMk cId="2355499399" sldId="259"/>
            <ac:spMk id="3" creationId="{5D470F52-D453-FCE7-F9D3-681819697A8E}"/>
          </ac:spMkLst>
        </pc:spChg>
        <pc:graphicFrameChg chg="add del mod modGraphic">
          <ac:chgData name="CHI ZHANG" userId="S::czhang695@wisc.edu::528f1236-74d6-4cde-817e-e367f12b6228" providerId="AD" clId="Web-{EF1EDA80-60D7-423A-B7EA-55308A30492A}" dt="2022-12-08T01:01:27.420" v="15"/>
          <ac:graphicFrameMkLst>
            <pc:docMk/>
            <pc:sldMk cId="2355499399" sldId="259"/>
            <ac:graphicFrameMk id="5" creationId="{B3E513F0-AA45-475C-20EF-5047ABFA68AD}"/>
          </ac:graphicFrameMkLst>
        </pc:graphicFrameChg>
        <pc:graphicFrameChg chg="add del mod modGraphic">
          <ac:chgData name="CHI ZHANG" userId="S::czhang695@wisc.edu::528f1236-74d6-4cde-817e-e367f12b6228" providerId="AD" clId="Web-{EF1EDA80-60D7-423A-B7EA-55308A30492A}" dt="2022-12-08T01:03:04.408" v="29"/>
          <ac:graphicFrameMkLst>
            <pc:docMk/>
            <pc:sldMk cId="2355499399" sldId="259"/>
            <ac:graphicFrameMk id="6" creationId="{B79CEE2F-3C41-BD01-7DB5-225DE34A1B7C}"/>
          </ac:graphicFrameMkLst>
        </pc:graphicFrameChg>
        <pc:graphicFrameChg chg="add mod modGraphic">
          <ac:chgData name="CHI ZHANG" userId="S::czhang695@wisc.edu::528f1236-74d6-4cde-817e-e367f12b6228" providerId="AD" clId="Web-{EF1EDA80-60D7-423A-B7EA-55308A30492A}" dt="2022-12-08T01:08:10.872" v="424"/>
          <ac:graphicFrameMkLst>
            <pc:docMk/>
            <pc:sldMk cId="2355499399" sldId="259"/>
            <ac:graphicFrameMk id="7" creationId="{FFB04CA5-A4D9-1137-4508-F1720CF4F383}"/>
          </ac:graphicFrameMkLst>
        </pc:graphicFrameChg>
      </pc:sldChg>
    </pc:docChg>
  </pc:docChgLst>
  <pc:docChgLst>
    <pc:chgData name="CHI ZHANG" userId="S::czhang695@wisc.edu::528f1236-74d6-4cde-817e-e367f12b6228" providerId="AD" clId="Web-{4BE00741-C3CF-40A9-A1BE-EC3B27879D41}"/>
    <pc:docChg chg="modSld">
      <pc:chgData name="CHI ZHANG" userId="S::czhang695@wisc.edu::528f1236-74d6-4cde-817e-e367f12b6228" providerId="AD" clId="Web-{4BE00741-C3CF-40A9-A1BE-EC3B27879D41}" dt="2022-12-07T22:05:56.262" v="22" actId="20577"/>
      <pc:docMkLst>
        <pc:docMk/>
      </pc:docMkLst>
      <pc:sldChg chg="modSp">
        <pc:chgData name="CHI ZHANG" userId="S::czhang695@wisc.edu::528f1236-74d6-4cde-817e-e367f12b6228" providerId="AD" clId="Web-{4BE00741-C3CF-40A9-A1BE-EC3B27879D41}" dt="2022-12-07T22:04:39.447" v="0" actId="20577"/>
        <pc:sldMkLst>
          <pc:docMk/>
          <pc:sldMk cId="2755701842" sldId="258"/>
        </pc:sldMkLst>
        <pc:spChg chg="mod">
          <ac:chgData name="CHI ZHANG" userId="S::czhang695@wisc.edu::528f1236-74d6-4cde-817e-e367f12b6228" providerId="AD" clId="Web-{4BE00741-C3CF-40A9-A1BE-EC3B27879D41}" dt="2022-12-07T22:04:39.447" v="0" actId="20577"/>
          <ac:spMkLst>
            <pc:docMk/>
            <pc:sldMk cId="2755701842" sldId="258"/>
            <ac:spMk id="3" creationId="{8F36F30F-ED20-85B7-1CDC-06C0E72672EA}"/>
          </ac:spMkLst>
        </pc:spChg>
      </pc:sldChg>
      <pc:sldChg chg="modSp">
        <pc:chgData name="CHI ZHANG" userId="S::czhang695@wisc.edu::528f1236-74d6-4cde-817e-e367f12b6228" providerId="AD" clId="Web-{4BE00741-C3CF-40A9-A1BE-EC3B27879D41}" dt="2022-12-07T22:05:56.262" v="22" actId="20577"/>
        <pc:sldMkLst>
          <pc:docMk/>
          <pc:sldMk cId="2355499399" sldId="259"/>
        </pc:sldMkLst>
        <pc:spChg chg="mod">
          <ac:chgData name="CHI ZHANG" userId="S::czhang695@wisc.edu::528f1236-74d6-4cde-817e-e367f12b6228" providerId="AD" clId="Web-{4BE00741-C3CF-40A9-A1BE-EC3B27879D41}" dt="2022-12-07T22:05:53.730" v="21" actId="20577"/>
          <ac:spMkLst>
            <pc:docMk/>
            <pc:sldMk cId="2355499399" sldId="259"/>
            <ac:spMk id="2" creationId="{95F046A2-D2F0-F34E-EE7D-7ACF8E010C5E}"/>
          </ac:spMkLst>
        </pc:spChg>
        <pc:spChg chg="mod">
          <ac:chgData name="CHI ZHANG" userId="S::czhang695@wisc.edu::528f1236-74d6-4cde-817e-e367f12b6228" providerId="AD" clId="Web-{4BE00741-C3CF-40A9-A1BE-EC3B27879D41}" dt="2022-12-07T22:05:56.262" v="22" actId="20577"/>
          <ac:spMkLst>
            <pc:docMk/>
            <pc:sldMk cId="2355499399" sldId="259"/>
            <ac:spMk id="3" creationId="{5D470F52-D453-FCE7-F9D3-681819697A8E}"/>
          </ac:spMkLst>
        </pc:spChg>
      </pc:sldChg>
    </pc:docChg>
  </pc:docChgLst>
  <pc:docChgLst>
    <pc:chgData name="CHI ZHANG" userId="S::czhang695@wisc.edu::528f1236-74d6-4cde-817e-e367f12b6228" providerId="AD" clId="Web-{A5A56FDB-EADB-4D42-8388-79871D357CE5}"/>
    <pc:docChg chg="modSld">
      <pc:chgData name="CHI ZHANG" userId="S::czhang695@wisc.edu::528f1236-74d6-4cde-817e-e367f12b6228" providerId="AD" clId="Web-{A5A56FDB-EADB-4D42-8388-79871D357CE5}" dt="2022-12-07T21:59:00.102" v="5" actId="20577"/>
      <pc:docMkLst>
        <pc:docMk/>
      </pc:docMkLst>
      <pc:sldChg chg="modSp">
        <pc:chgData name="CHI ZHANG" userId="S::czhang695@wisc.edu::528f1236-74d6-4cde-817e-e367f12b6228" providerId="AD" clId="Web-{A5A56FDB-EADB-4D42-8388-79871D357CE5}" dt="2022-12-07T21:59:00.102" v="5" actId="20577"/>
        <pc:sldMkLst>
          <pc:docMk/>
          <pc:sldMk cId="2755701842" sldId="258"/>
        </pc:sldMkLst>
        <pc:spChg chg="mod">
          <ac:chgData name="CHI ZHANG" userId="S::czhang695@wisc.edu::528f1236-74d6-4cde-817e-e367f12b6228" providerId="AD" clId="Web-{A5A56FDB-EADB-4D42-8388-79871D357CE5}" dt="2022-12-07T21:59:00.102" v="5" actId="20577"/>
          <ac:spMkLst>
            <pc:docMk/>
            <pc:sldMk cId="2755701842" sldId="258"/>
            <ac:spMk id="3" creationId="{8F36F30F-ED20-85B7-1CDC-06C0E72672EA}"/>
          </ac:spMkLst>
        </pc:spChg>
      </pc:sldChg>
    </pc:docChg>
  </pc:docChgLst>
  <pc:docChgLst>
    <pc:chgData name="Amy Qin" userId="S::qin58@wisc.edu::8a4e6c15-89c4-471d-a315-76a4f1f706e1" providerId="AD" clId="Web-{4189C9FE-C57B-4A17-A5EC-831B866DFF22}"/>
    <pc:docChg chg="addSld modSld">
      <pc:chgData name="Amy Qin" userId="S::qin58@wisc.edu::8a4e6c15-89c4-471d-a315-76a4f1f706e1" providerId="AD" clId="Web-{4189C9FE-C57B-4A17-A5EC-831B866DFF22}" dt="2022-12-08T00:51:17.524" v="118"/>
      <pc:docMkLst>
        <pc:docMk/>
      </pc:docMkLst>
      <pc:sldChg chg="modSp">
        <pc:chgData name="Amy Qin" userId="S::qin58@wisc.edu::8a4e6c15-89c4-471d-a315-76a4f1f706e1" providerId="AD" clId="Web-{4189C9FE-C57B-4A17-A5EC-831B866DFF22}" dt="2022-12-08T00:45:45.747" v="17" actId="20577"/>
        <pc:sldMkLst>
          <pc:docMk/>
          <pc:sldMk cId="1724462495" sldId="260"/>
        </pc:sldMkLst>
        <pc:spChg chg="mod">
          <ac:chgData name="Amy Qin" userId="S::qin58@wisc.edu::8a4e6c15-89c4-471d-a315-76a4f1f706e1" providerId="AD" clId="Web-{4189C9FE-C57B-4A17-A5EC-831B866DFF22}" dt="2022-12-08T00:45:45.747" v="17" actId="20577"/>
          <ac:spMkLst>
            <pc:docMk/>
            <pc:sldMk cId="1724462495" sldId="260"/>
            <ac:spMk id="2" creationId="{AE8609D5-F13F-157E-0892-AA07DB36BF7D}"/>
          </ac:spMkLst>
        </pc:spChg>
      </pc:sldChg>
      <pc:sldChg chg="modSp">
        <pc:chgData name="Amy Qin" userId="S::qin58@wisc.edu::8a4e6c15-89c4-471d-a315-76a4f1f706e1" providerId="AD" clId="Web-{4189C9FE-C57B-4A17-A5EC-831B866DFF22}" dt="2022-12-08T00:45:32.903" v="2" actId="20577"/>
        <pc:sldMkLst>
          <pc:docMk/>
          <pc:sldMk cId="3350990610" sldId="261"/>
        </pc:sldMkLst>
        <pc:spChg chg="mod">
          <ac:chgData name="Amy Qin" userId="S::qin58@wisc.edu::8a4e6c15-89c4-471d-a315-76a4f1f706e1" providerId="AD" clId="Web-{4189C9FE-C57B-4A17-A5EC-831B866DFF22}" dt="2022-12-08T00:45:32.903" v="2" actId="20577"/>
          <ac:spMkLst>
            <pc:docMk/>
            <pc:sldMk cId="3350990610" sldId="261"/>
            <ac:spMk id="2" creationId="{59E2927B-564F-1789-7589-0915E73A83FC}"/>
          </ac:spMkLst>
        </pc:spChg>
      </pc:sldChg>
      <pc:sldChg chg="modSp new">
        <pc:chgData name="Amy Qin" userId="S::qin58@wisc.edu::8a4e6c15-89c4-471d-a315-76a4f1f706e1" providerId="AD" clId="Web-{4189C9FE-C57B-4A17-A5EC-831B866DFF22}" dt="2022-12-08T00:46:32.655" v="34" actId="20577"/>
        <pc:sldMkLst>
          <pc:docMk/>
          <pc:sldMk cId="3074120243" sldId="262"/>
        </pc:sldMkLst>
        <pc:spChg chg="mod">
          <ac:chgData name="Amy Qin" userId="S::qin58@wisc.edu::8a4e6c15-89c4-471d-a315-76a4f1f706e1" providerId="AD" clId="Web-{4189C9FE-C57B-4A17-A5EC-831B866DFF22}" dt="2022-12-08T00:46:32.655" v="34" actId="20577"/>
          <ac:spMkLst>
            <pc:docMk/>
            <pc:sldMk cId="3074120243" sldId="262"/>
            <ac:spMk id="2" creationId="{1B2577C0-7B9D-49A9-6E98-8E68289EC7CE}"/>
          </ac:spMkLst>
        </pc:spChg>
      </pc:sldChg>
      <pc:sldChg chg="new">
        <pc:chgData name="Amy Qin" userId="S::qin58@wisc.edu::8a4e6c15-89c4-471d-a315-76a4f1f706e1" providerId="AD" clId="Web-{4189C9FE-C57B-4A17-A5EC-831B866DFF22}" dt="2022-12-08T00:45:52.404" v="19"/>
        <pc:sldMkLst>
          <pc:docMk/>
          <pc:sldMk cId="1110233957" sldId="263"/>
        </pc:sldMkLst>
      </pc:sldChg>
      <pc:sldChg chg="modSp add replId">
        <pc:chgData name="Amy Qin" userId="S::qin58@wisc.edu::8a4e6c15-89c4-471d-a315-76a4f1f706e1" providerId="AD" clId="Web-{4189C9FE-C57B-4A17-A5EC-831B866DFF22}" dt="2022-12-08T00:47:45.814" v="55" actId="20577"/>
        <pc:sldMkLst>
          <pc:docMk/>
          <pc:sldMk cId="3232825197" sldId="264"/>
        </pc:sldMkLst>
        <pc:spChg chg="mod">
          <ac:chgData name="Amy Qin" userId="S::qin58@wisc.edu::8a4e6c15-89c4-471d-a315-76a4f1f706e1" providerId="AD" clId="Web-{4189C9FE-C57B-4A17-A5EC-831B866DFF22}" dt="2022-12-08T00:47:45.814" v="55" actId="20577"/>
          <ac:spMkLst>
            <pc:docMk/>
            <pc:sldMk cId="3232825197" sldId="264"/>
            <ac:spMk id="3" creationId="{5D470F52-D453-FCE7-F9D3-681819697A8E}"/>
          </ac:spMkLst>
        </pc:spChg>
      </pc:sldChg>
      <pc:sldChg chg="modSp add replId">
        <pc:chgData name="Amy Qin" userId="S::qin58@wisc.edu::8a4e6c15-89c4-471d-a315-76a4f1f706e1" providerId="AD" clId="Web-{4189C9FE-C57B-4A17-A5EC-831B866DFF22}" dt="2022-12-08T00:47:50.486" v="60" actId="20577"/>
        <pc:sldMkLst>
          <pc:docMk/>
          <pc:sldMk cId="2932351014" sldId="265"/>
        </pc:sldMkLst>
        <pc:spChg chg="mod">
          <ac:chgData name="Amy Qin" userId="S::qin58@wisc.edu::8a4e6c15-89c4-471d-a315-76a4f1f706e1" providerId="AD" clId="Web-{4189C9FE-C57B-4A17-A5EC-831B866DFF22}" dt="2022-12-08T00:47:50.486" v="60" actId="20577"/>
          <ac:spMkLst>
            <pc:docMk/>
            <pc:sldMk cId="2932351014" sldId="265"/>
            <ac:spMk id="3" creationId="{5D470F52-D453-FCE7-F9D3-681819697A8E}"/>
          </ac:spMkLst>
        </pc:spChg>
      </pc:sldChg>
      <pc:sldChg chg="addSp delSp modSp add replId">
        <pc:chgData name="Amy Qin" userId="S::qin58@wisc.edu::8a4e6c15-89c4-471d-a315-76a4f1f706e1" providerId="AD" clId="Web-{4189C9FE-C57B-4A17-A5EC-831B866DFF22}" dt="2022-12-08T00:51:17.524" v="118"/>
        <pc:sldMkLst>
          <pc:docMk/>
          <pc:sldMk cId="500893842" sldId="266"/>
        </pc:sldMkLst>
        <pc:spChg chg="mod">
          <ac:chgData name="Amy Qin" userId="S::qin58@wisc.edu::8a4e6c15-89c4-471d-a315-76a4f1f706e1" providerId="AD" clId="Web-{4189C9FE-C57B-4A17-A5EC-831B866DFF22}" dt="2022-12-08T00:50:44.679" v="114" actId="20577"/>
          <ac:spMkLst>
            <pc:docMk/>
            <pc:sldMk cId="500893842" sldId="266"/>
            <ac:spMk id="3" creationId="{36716159-52D3-864E-0E63-9E9813520DB9}"/>
          </ac:spMkLst>
        </pc:spChg>
        <pc:graphicFrameChg chg="add del mod modGraphic">
          <ac:chgData name="Amy Qin" userId="S::qin58@wisc.edu::8a4e6c15-89c4-471d-a315-76a4f1f706e1" providerId="AD" clId="Web-{4189C9FE-C57B-4A17-A5EC-831B866DFF22}" dt="2022-12-08T00:49:44.364" v="93"/>
          <ac:graphicFrameMkLst>
            <pc:docMk/>
            <pc:sldMk cId="500893842" sldId="266"/>
            <ac:graphicFrameMk id="5" creationId="{CEADF470-56CD-13A8-E8F3-62CCE7304EC7}"/>
          </ac:graphicFrameMkLst>
        </pc:graphicFrameChg>
        <pc:graphicFrameChg chg="add del mod modGraphic">
          <ac:chgData name="Amy Qin" userId="S::qin58@wisc.edu::8a4e6c15-89c4-471d-a315-76a4f1f706e1" providerId="AD" clId="Web-{4189C9FE-C57B-4A17-A5EC-831B866DFF22}" dt="2022-12-08T00:51:10.945" v="117"/>
          <ac:graphicFrameMkLst>
            <pc:docMk/>
            <pc:sldMk cId="500893842" sldId="266"/>
            <ac:graphicFrameMk id="6" creationId="{F3767FD1-40F7-AB33-995C-00C0105CE58E}"/>
          </ac:graphicFrameMkLst>
        </pc:graphicFrameChg>
        <pc:graphicFrameChg chg="add">
          <ac:chgData name="Amy Qin" userId="S::qin58@wisc.edu::8a4e6c15-89c4-471d-a315-76a4f1f706e1" providerId="AD" clId="Web-{4189C9FE-C57B-4A17-A5EC-831B866DFF22}" dt="2022-12-08T00:51:17.524" v="118"/>
          <ac:graphicFrameMkLst>
            <pc:docMk/>
            <pc:sldMk cId="500893842" sldId="266"/>
            <ac:graphicFrameMk id="7" creationId="{53CA3798-B67B-7B09-84C7-19F095B0F7BC}"/>
          </ac:graphicFrameMkLst>
        </pc:graphicFrameChg>
      </pc:sldChg>
      <pc:sldChg chg="add replId">
        <pc:chgData name="Amy Qin" userId="S::qin58@wisc.edu::8a4e6c15-89c4-471d-a315-76a4f1f706e1" providerId="AD" clId="Web-{4189C9FE-C57B-4A17-A5EC-831B866DFF22}" dt="2022-12-08T00:47:58.361" v="62"/>
        <pc:sldMkLst>
          <pc:docMk/>
          <pc:sldMk cId="943348941" sldId="267"/>
        </pc:sldMkLst>
      </pc:sldChg>
    </pc:docChg>
  </pc:docChgLst>
  <pc:docChgLst>
    <pc:chgData name="CHI ZHANG" userId="S::czhang695@wisc.edu::528f1236-74d6-4cde-817e-e367f12b6228" providerId="AD" clId="Web-{49B09DE7-EBA2-4982-AA63-2B73D129F943}"/>
    <pc:docChg chg="modSld">
      <pc:chgData name="CHI ZHANG" userId="S::czhang695@wisc.edu::528f1236-74d6-4cde-817e-e367f12b6228" providerId="AD" clId="Web-{49B09DE7-EBA2-4982-AA63-2B73D129F943}" dt="2022-12-08T00:57:54.345" v="228" actId="20577"/>
      <pc:docMkLst>
        <pc:docMk/>
      </pc:docMkLst>
      <pc:sldChg chg="modSp">
        <pc:chgData name="CHI ZHANG" userId="S::czhang695@wisc.edu::528f1236-74d6-4cde-817e-e367f12b6228" providerId="AD" clId="Web-{49B09DE7-EBA2-4982-AA63-2B73D129F943}" dt="2022-12-08T00:57:54.345" v="228" actId="20577"/>
        <pc:sldMkLst>
          <pc:docMk/>
          <pc:sldMk cId="2355499399" sldId="259"/>
        </pc:sldMkLst>
        <pc:spChg chg="mod">
          <ac:chgData name="CHI ZHANG" userId="S::czhang695@wisc.edu::528f1236-74d6-4cde-817e-e367f12b6228" providerId="AD" clId="Web-{49B09DE7-EBA2-4982-AA63-2B73D129F943}" dt="2022-12-08T00:57:54.345" v="228" actId="20577"/>
          <ac:spMkLst>
            <pc:docMk/>
            <pc:sldMk cId="2355499399" sldId="259"/>
            <ac:spMk id="3" creationId="{5D470F52-D453-FCE7-F9D3-681819697A8E}"/>
          </ac:spMkLst>
        </pc:spChg>
      </pc:sldChg>
      <pc:sldChg chg="modSp">
        <pc:chgData name="CHI ZHANG" userId="S::czhang695@wisc.edu::528f1236-74d6-4cde-817e-e367f12b6228" providerId="AD" clId="Web-{49B09DE7-EBA2-4982-AA63-2B73D129F943}" dt="2022-12-08T00:56:23.549" v="225"/>
        <pc:sldMkLst>
          <pc:docMk/>
          <pc:sldMk cId="500893842" sldId="266"/>
        </pc:sldMkLst>
        <pc:graphicFrameChg chg="mod modGraphic">
          <ac:chgData name="CHI ZHANG" userId="S::czhang695@wisc.edu::528f1236-74d6-4cde-817e-e367f12b6228" providerId="AD" clId="Web-{49B09DE7-EBA2-4982-AA63-2B73D129F943}" dt="2022-12-08T00:56:23.549" v="225"/>
          <ac:graphicFrameMkLst>
            <pc:docMk/>
            <pc:sldMk cId="500893842" sldId="266"/>
            <ac:graphicFrameMk id="7" creationId="{53CA3798-B67B-7B09-84C7-19F095B0F7BC}"/>
          </ac:graphicFrameMkLst>
        </pc:graphicFrameChg>
      </pc:sldChg>
    </pc:docChg>
  </pc:docChgLst>
  <pc:docChgLst>
    <pc:chgData name="Amy Qin" userId="S::qin58@wisc.edu::8a4e6c15-89c4-471d-a315-76a4f1f706e1" providerId="AD" clId="Web-{E1B5239F-2E9F-46FB-BC69-922D4990E8AD}"/>
    <pc:docChg chg="addSld delSld modSld">
      <pc:chgData name="Amy Qin" userId="S::qin58@wisc.edu::8a4e6c15-89c4-471d-a315-76a4f1f706e1" providerId="AD" clId="Web-{E1B5239F-2E9F-46FB-BC69-922D4990E8AD}" dt="2022-12-08T01:44:07.164" v="330" actId="20577"/>
      <pc:docMkLst>
        <pc:docMk/>
      </pc:docMkLst>
      <pc:sldChg chg="del">
        <pc:chgData name="Amy Qin" userId="S::qin58@wisc.edu::8a4e6c15-89c4-471d-a315-76a4f1f706e1" providerId="AD" clId="Web-{E1B5239F-2E9F-46FB-BC69-922D4990E8AD}" dt="2022-12-08T01:27:27.502" v="265"/>
        <pc:sldMkLst>
          <pc:docMk/>
          <pc:sldMk cId="1724462495" sldId="260"/>
        </pc:sldMkLst>
      </pc:sldChg>
      <pc:sldChg chg="addSp delSp modSp mod setBg">
        <pc:chgData name="Amy Qin" userId="S::qin58@wisc.edu::8a4e6c15-89c4-471d-a315-76a4f1f706e1" providerId="AD" clId="Web-{E1B5239F-2E9F-46FB-BC69-922D4990E8AD}" dt="2022-12-08T01:43:23.569" v="327" actId="20577"/>
        <pc:sldMkLst>
          <pc:docMk/>
          <pc:sldMk cId="3350990610" sldId="261"/>
        </pc:sldMkLst>
        <pc:spChg chg="mod">
          <ac:chgData name="Amy Qin" userId="S::qin58@wisc.edu::8a4e6c15-89c4-471d-a315-76a4f1f706e1" providerId="AD" clId="Web-{E1B5239F-2E9F-46FB-BC69-922D4990E8AD}" dt="2022-12-08T01:33:48.338" v="270"/>
          <ac:spMkLst>
            <pc:docMk/>
            <pc:sldMk cId="3350990610" sldId="261"/>
            <ac:spMk id="2" creationId="{59E2927B-564F-1789-7589-0915E73A83FC}"/>
          </ac:spMkLst>
        </pc:spChg>
        <pc:spChg chg="mod">
          <ac:chgData name="Amy Qin" userId="S::qin58@wisc.edu::8a4e6c15-89c4-471d-a315-76a4f1f706e1" providerId="AD" clId="Web-{E1B5239F-2E9F-46FB-BC69-922D4990E8AD}" dt="2022-12-08T01:43:23.569" v="327" actId="20577"/>
          <ac:spMkLst>
            <pc:docMk/>
            <pc:sldMk cId="3350990610" sldId="261"/>
            <ac:spMk id="3" creationId="{472C575B-7549-3C4E-0BAE-0832ECB42F43}"/>
          </ac:spMkLst>
        </pc:spChg>
        <pc:spChg chg="add del">
          <ac:chgData name="Amy Qin" userId="S::qin58@wisc.edu::8a4e6c15-89c4-471d-a315-76a4f1f706e1" providerId="AD" clId="Web-{E1B5239F-2E9F-46FB-BC69-922D4990E8AD}" dt="2022-12-08T01:33:48.338" v="270"/>
          <ac:spMkLst>
            <pc:docMk/>
            <pc:sldMk cId="3350990610" sldId="261"/>
            <ac:spMk id="8" creationId="{80516254-1D9F-4F3A-9870-3A3280BE2BFE}"/>
          </ac:spMkLst>
        </pc:spChg>
        <pc:spChg chg="add del">
          <ac:chgData name="Amy Qin" userId="S::qin58@wisc.edu::8a4e6c15-89c4-471d-a315-76a4f1f706e1" providerId="AD" clId="Web-{E1B5239F-2E9F-46FB-BC69-922D4990E8AD}" dt="2022-12-08T01:28:20.831" v="267"/>
          <ac:spMkLst>
            <pc:docMk/>
            <pc:sldMk cId="3350990610" sldId="261"/>
            <ac:spMk id="9" creationId="{2933738F-F83C-4B87-B2FE-47C89029B0BF}"/>
          </ac:spMkLst>
        </pc:spChg>
        <pc:spChg chg="add del">
          <ac:chgData name="Amy Qin" userId="S::qin58@wisc.edu::8a4e6c15-89c4-471d-a315-76a4f1f706e1" providerId="AD" clId="Web-{E1B5239F-2E9F-46FB-BC69-922D4990E8AD}" dt="2022-12-08T01:33:48.338" v="270"/>
          <ac:spMkLst>
            <pc:docMk/>
            <pc:sldMk cId="3350990610" sldId="261"/>
            <ac:spMk id="10" creationId="{FC14672B-27A5-4CDA-ABAF-5E4CF4B41C23}"/>
          </ac:spMkLst>
        </pc:spChg>
        <pc:spChg chg="add del">
          <ac:chgData name="Amy Qin" userId="S::qin58@wisc.edu::8a4e6c15-89c4-471d-a315-76a4f1f706e1" providerId="AD" clId="Web-{E1B5239F-2E9F-46FB-BC69-922D4990E8AD}" dt="2022-12-08T01:28:20.831" v="267"/>
          <ac:spMkLst>
            <pc:docMk/>
            <pc:sldMk cId="3350990610" sldId="261"/>
            <ac:spMk id="11" creationId="{19BF0EFF-1CF1-4170-85D9-F374F80C89B7}"/>
          </ac:spMkLst>
        </pc:spChg>
        <pc:spChg chg="add del">
          <ac:chgData name="Amy Qin" userId="S::qin58@wisc.edu::8a4e6c15-89c4-471d-a315-76a4f1f706e1" providerId="AD" clId="Web-{E1B5239F-2E9F-46FB-BC69-922D4990E8AD}" dt="2022-12-08T01:28:20.831" v="267"/>
          <ac:spMkLst>
            <pc:docMk/>
            <pc:sldMk cId="3350990610" sldId="261"/>
            <ac:spMk id="13" creationId="{3D59E22E-2E4E-400B-B6CD-86ED04367E02}"/>
          </ac:spMkLst>
        </pc:spChg>
        <pc:spChg chg="add del">
          <ac:chgData name="Amy Qin" userId="S::qin58@wisc.edu::8a4e6c15-89c4-471d-a315-76a4f1f706e1" providerId="AD" clId="Web-{E1B5239F-2E9F-46FB-BC69-922D4990E8AD}" dt="2022-12-08T01:33:48.338" v="270"/>
          <ac:spMkLst>
            <pc:docMk/>
            <pc:sldMk cId="3350990610" sldId="261"/>
            <ac:spMk id="14" creationId="{9A206779-5C74-4555-94BC-5845C92EC3A8}"/>
          </ac:spMkLst>
        </pc:spChg>
        <pc:spChg chg="add">
          <ac:chgData name="Amy Qin" userId="S::qin58@wisc.edu::8a4e6c15-89c4-471d-a315-76a4f1f706e1" providerId="AD" clId="Web-{E1B5239F-2E9F-46FB-BC69-922D4990E8AD}" dt="2022-12-08T01:33:48.338" v="270"/>
          <ac:spMkLst>
            <pc:docMk/>
            <pc:sldMk cId="3350990610" sldId="261"/>
            <ac:spMk id="19" creationId="{29DC5A77-10C9-4ECF-B7EB-8D917F36A9EE}"/>
          </ac:spMkLst>
        </pc:spChg>
        <pc:spChg chg="add">
          <ac:chgData name="Amy Qin" userId="S::qin58@wisc.edu::8a4e6c15-89c4-471d-a315-76a4f1f706e1" providerId="AD" clId="Web-{E1B5239F-2E9F-46FB-BC69-922D4990E8AD}" dt="2022-12-08T01:33:48.338" v="270"/>
          <ac:spMkLst>
            <pc:docMk/>
            <pc:sldMk cId="3350990610" sldId="261"/>
            <ac:spMk id="21" creationId="{2FFE28B5-FB16-49A9-B851-3C35FAC0CACB}"/>
          </ac:spMkLst>
        </pc:spChg>
        <pc:spChg chg="add">
          <ac:chgData name="Amy Qin" userId="S::qin58@wisc.edu::8a4e6c15-89c4-471d-a315-76a4f1f706e1" providerId="AD" clId="Web-{E1B5239F-2E9F-46FB-BC69-922D4990E8AD}" dt="2022-12-08T01:33:48.338" v="270"/>
          <ac:spMkLst>
            <pc:docMk/>
            <pc:sldMk cId="3350990610" sldId="261"/>
            <ac:spMk id="23" creationId="{01014442-855A-4E0F-8D09-C314661A48B9}"/>
          </ac:spMkLst>
        </pc:spChg>
        <pc:spChg chg="add">
          <ac:chgData name="Amy Qin" userId="S::qin58@wisc.edu::8a4e6c15-89c4-471d-a315-76a4f1f706e1" providerId="AD" clId="Web-{E1B5239F-2E9F-46FB-BC69-922D4990E8AD}" dt="2022-12-08T01:33:48.338" v="270"/>
          <ac:spMkLst>
            <pc:docMk/>
            <pc:sldMk cId="3350990610" sldId="261"/>
            <ac:spMk id="25" creationId="{9B1ABF09-86CF-414E-88A5-2B84CC7232A9}"/>
          </ac:spMkLst>
        </pc:spChg>
        <pc:spChg chg="add">
          <ac:chgData name="Amy Qin" userId="S::qin58@wisc.edu::8a4e6c15-89c4-471d-a315-76a4f1f706e1" providerId="AD" clId="Web-{E1B5239F-2E9F-46FB-BC69-922D4990E8AD}" dt="2022-12-08T01:33:48.338" v="270"/>
          <ac:spMkLst>
            <pc:docMk/>
            <pc:sldMk cId="3350990610" sldId="261"/>
            <ac:spMk id="27" creationId="{3FE91770-CDBB-4D24-94E5-AD484F36CE87}"/>
          </ac:spMkLst>
        </pc:spChg>
        <pc:picChg chg="add del">
          <ac:chgData name="Amy Qin" userId="S::qin58@wisc.edu::8a4e6c15-89c4-471d-a315-76a4f1f706e1" providerId="AD" clId="Web-{E1B5239F-2E9F-46FB-BC69-922D4990E8AD}" dt="2022-12-08T01:28:20.831" v="267"/>
          <ac:picMkLst>
            <pc:docMk/>
            <pc:sldMk cId="3350990610" sldId="261"/>
            <ac:picMk id="5" creationId="{AC7C043B-4363-BAAC-0076-31EF6308B51D}"/>
          </ac:picMkLst>
        </pc:picChg>
        <pc:cxnChg chg="add del">
          <ac:chgData name="Amy Qin" userId="S::qin58@wisc.edu::8a4e6c15-89c4-471d-a315-76a4f1f706e1" providerId="AD" clId="Web-{E1B5239F-2E9F-46FB-BC69-922D4990E8AD}" dt="2022-12-08T01:33:48.338" v="270"/>
          <ac:cxnSpMkLst>
            <pc:docMk/>
            <pc:sldMk cId="3350990610" sldId="261"/>
            <ac:cxnSpMk id="12" creationId="{8D89589C-2C90-4407-A995-05EC3DD7AB14}"/>
          </ac:cxnSpMkLst>
        </pc:cxnChg>
      </pc:sldChg>
      <pc:sldChg chg="addSp delSp modSp mod setBg">
        <pc:chgData name="Amy Qin" userId="S::qin58@wisc.edu::8a4e6c15-89c4-471d-a315-76a4f1f706e1" providerId="AD" clId="Web-{E1B5239F-2E9F-46FB-BC69-922D4990E8AD}" dt="2022-12-08T01:43:16.772" v="326" actId="20577"/>
        <pc:sldMkLst>
          <pc:docMk/>
          <pc:sldMk cId="3074120243" sldId="262"/>
        </pc:sldMkLst>
        <pc:spChg chg="mod">
          <ac:chgData name="Amy Qin" userId="S::qin58@wisc.edu::8a4e6c15-89c4-471d-a315-76a4f1f706e1" providerId="AD" clId="Web-{E1B5239F-2E9F-46FB-BC69-922D4990E8AD}" dt="2022-12-08T01:33:53.353" v="271"/>
          <ac:spMkLst>
            <pc:docMk/>
            <pc:sldMk cId="3074120243" sldId="262"/>
            <ac:spMk id="2" creationId="{1B2577C0-7B9D-49A9-6E98-8E68289EC7CE}"/>
          </ac:spMkLst>
        </pc:spChg>
        <pc:spChg chg="mod">
          <ac:chgData name="Amy Qin" userId="S::qin58@wisc.edu::8a4e6c15-89c4-471d-a315-76a4f1f706e1" providerId="AD" clId="Web-{E1B5239F-2E9F-46FB-BC69-922D4990E8AD}" dt="2022-12-08T01:43:16.772" v="326" actId="20577"/>
          <ac:spMkLst>
            <pc:docMk/>
            <pc:sldMk cId="3074120243" sldId="262"/>
            <ac:spMk id="3" creationId="{9E00364F-1506-97DC-FD6A-862C86F25B82}"/>
          </ac:spMkLst>
        </pc:spChg>
        <pc:spChg chg="add del">
          <ac:chgData name="Amy Qin" userId="S::qin58@wisc.edu::8a4e6c15-89c4-471d-a315-76a4f1f706e1" providerId="AD" clId="Web-{E1B5239F-2E9F-46FB-BC69-922D4990E8AD}" dt="2022-12-08T01:33:53.353" v="271"/>
          <ac:spMkLst>
            <pc:docMk/>
            <pc:sldMk cId="3074120243" sldId="262"/>
            <ac:spMk id="8" creationId="{80516254-1D9F-4F3A-9870-3A3280BE2BFE}"/>
          </ac:spMkLst>
        </pc:spChg>
        <pc:spChg chg="add del">
          <ac:chgData name="Amy Qin" userId="S::qin58@wisc.edu::8a4e6c15-89c4-471d-a315-76a4f1f706e1" providerId="AD" clId="Web-{E1B5239F-2E9F-46FB-BC69-922D4990E8AD}" dt="2022-12-08T01:33:53.353" v="271"/>
          <ac:spMkLst>
            <pc:docMk/>
            <pc:sldMk cId="3074120243" sldId="262"/>
            <ac:spMk id="10" creationId="{FC14672B-27A5-4CDA-ABAF-5E4CF4B41C23}"/>
          </ac:spMkLst>
        </pc:spChg>
        <pc:spChg chg="add del">
          <ac:chgData name="Amy Qin" userId="S::qin58@wisc.edu::8a4e6c15-89c4-471d-a315-76a4f1f706e1" providerId="AD" clId="Web-{E1B5239F-2E9F-46FB-BC69-922D4990E8AD}" dt="2022-12-08T01:33:53.353" v="271"/>
          <ac:spMkLst>
            <pc:docMk/>
            <pc:sldMk cId="3074120243" sldId="262"/>
            <ac:spMk id="14" creationId="{9A206779-5C74-4555-94BC-5845C92EC3A8}"/>
          </ac:spMkLst>
        </pc:spChg>
        <pc:spChg chg="add">
          <ac:chgData name="Amy Qin" userId="S::qin58@wisc.edu::8a4e6c15-89c4-471d-a315-76a4f1f706e1" providerId="AD" clId="Web-{E1B5239F-2E9F-46FB-BC69-922D4990E8AD}" dt="2022-12-08T01:33:53.353" v="271"/>
          <ac:spMkLst>
            <pc:docMk/>
            <pc:sldMk cId="3074120243" sldId="262"/>
            <ac:spMk id="19" creationId="{29DC5A77-10C9-4ECF-B7EB-8D917F36A9EE}"/>
          </ac:spMkLst>
        </pc:spChg>
        <pc:spChg chg="add">
          <ac:chgData name="Amy Qin" userId="S::qin58@wisc.edu::8a4e6c15-89c4-471d-a315-76a4f1f706e1" providerId="AD" clId="Web-{E1B5239F-2E9F-46FB-BC69-922D4990E8AD}" dt="2022-12-08T01:33:53.353" v="271"/>
          <ac:spMkLst>
            <pc:docMk/>
            <pc:sldMk cId="3074120243" sldId="262"/>
            <ac:spMk id="21" creationId="{2FFE28B5-FB16-49A9-B851-3C35FAC0CACB}"/>
          </ac:spMkLst>
        </pc:spChg>
        <pc:spChg chg="add">
          <ac:chgData name="Amy Qin" userId="S::qin58@wisc.edu::8a4e6c15-89c4-471d-a315-76a4f1f706e1" providerId="AD" clId="Web-{E1B5239F-2E9F-46FB-BC69-922D4990E8AD}" dt="2022-12-08T01:33:53.353" v="271"/>
          <ac:spMkLst>
            <pc:docMk/>
            <pc:sldMk cId="3074120243" sldId="262"/>
            <ac:spMk id="23" creationId="{01014442-855A-4E0F-8D09-C314661A48B9}"/>
          </ac:spMkLst>
        </pc:spChg>
        <pc:spChg chg="add">
          <ac:chgData name="Amy Qin" userId="S::qin58@wisc.edu::8a4e6c15-89c4-471d-a315-76a4f1f706e1" providerId="AD" clId="Web-{E1B5239F-2E9F-46FB-BC69-922D4990E8AD}" dt="2022-12-08T01:33:53.353" v="271"/>
          <ac:spMkLst>
            <pc:docMk/>
            <pc:sldMk cId="3074120243" sldId="262"/>
            <ac:spMk id="25" creationId="{9B1ABF09-86CF-414E-88A5-2B84CC7232A9}"/>
          </ac:spMkLst>
        </pc:spChg>
        <pc:spChg chg="add">
          <ac:chgData name="Amy Qin" userId="S::qin58@wisc.edu::8a4e6c15-89c4-471d-a315-76a4f1f706e1" providerId="AD" clId="Web-{E1B5239F-2E9F-46FB-BC69-922D4990E8AD}" dt="2022-12-08T01:33:53.353" v="271"/>
          <ac:spMkLst>
            <pc:docMk/>
            <pc:sldMk cId="3074120243" sldId="262"/>
            <ac:spMk id="27" creationId="{3FE91770-CDBB-4D24-94E5-AD484F36CE87}"/>
          </ac:spMkLst>
        </pc:spChg>
        <pc:cxnChg chg="add del">
          <ac:chgData name="Amy Qin" userId="S::qin58@wisc.edu::8a4e6c15-89c4-471d-a315-76a4f1f706e1" providerId="AD" clId="Web-{E1B5239F-2E9F-46FB-BC69-922D4990E8AD}" dt="2022-12-08T01:33:53.353" v="271"/>
          <ac:cxnSpMkLst>
            <pc:docMk/>
            <pc:sldMk cId="3074120243" sldId="262"/>
            <ac:cxnSpMk id="12" creationId="{8D89589C-2C90-4407-A995-05EC3DD7AB14}"/>
          </ac:cxnSpMkLst>
        </pc:cxnChg>
      </pc:sldChg>
      <pc:sldChg chg="modSp">
        <pc:chgData name="Amy Qin" userId="S::qin58@wisc.edu::8a4e6c15-89c4-471d-a315-76a4f1f706e1" providerId="AD" clId="Web-{E1B5239F-2E9F-46FB-BC69-922D4990E8AD}" dt="2022-12-08T01:23:28.419" v="67" actId="20577"/>
        <pc:sldMkLst>
          <pc:docMk/>
          <pc:sldMk cId="1110233957" sldId="263"/>
        </pc:sldMkLst>
        <pc:spChg chg="mod">
          <ac:chgData name="Amy Qin" userId="S::qin58@wisc.edu::8a4e6c15-89c4-471d-a315-76a4f1f706e1" providerId="AD" clId="Web-{E1B5239F-2E9F-46FB-BC69-922D4990E8AD}" dt="2022-12-08T01:23:28.419" v="67" actId="20577"/>
          <ac:spMkLst>
            <pc:docMk/>
            <pc:sldMk cId="1110233957" sldId="263"/>
            <ac:spMk id="3" creationId="{8CD0F609-2AD5-6370-9B1A-3DF9DC1FEEE3}"/>
          </ac:spMkLst>
        </pc:spChg>
      </pc:sldChg>
      <pc:sldChg chg="modSp">
        <pc:chgData name="Amy Qin" userId="S::qin58@wisc.edu::8a4e6c15-89c4-471d-a315-76a4f1f706e1" providerId="AD" clId="Web-{E1B5239F-2E9F-46FB-BC69-922D4990E8AD}" dt="2022-12-08T01:44:07.164" v="330" actId="20577"/>
        <pc:sldMkLst>
          <pc:docMk/>
          <pc:sldMk cId="3232825197" sldId="264"/>
        </pc:sldMkLst>
        <pc:spChg chg="mod">
          <ac:chgData name="Amy Qin" userId="S::qin58@wisc.edu::8a4e6c15-89c4-471d-a315-76a4f1f706e1" providerId="AD" clId="Web-{E1B5239F-2E9F-46FB-BC69-922D4990E8AD}" dt="2022-12-08T01:44:07.164" v="330" actId="20577"/>
          <ac:spMkLst>
            <pc:docMk/>
            <pc:sldMk cId="3232825197" sldId="264"/>
            <ac:spMk id="3" creationId="{5D470F52-D453-FCE7-F9D3-681819697A8E}"/>
          </ac:spMkLst>
        </pc:spChg>
      </pc:sldChg>
      <pc:sldChg chg="modSp">
        <pc:chgData name="Amy Qin" userId="S::qin58@wisc.edu::8a4e6c15-89c4-471d-a315-76a4f1f706e1" providerId="AD" clId="Web-{E1B5239F-2E9F-46FB-BC69-922D4990E8AD}" dt="2022-12-08T01:42:38.771" v="325" actId="20577"/>
        <pc:sldMkLst>
          <pc:docMk/>
          <pc:sldMk cId="500893842" sldId="266"/>
        </pc:sldMkLst>
        <pc:spChg chg="mod">
          <ac:chgData name="Amy Qin" userId="S::qin58@wisc.edu::8a4e6c15-89c4-471d-a315-76a4f1f706e1" providerId="AD" clId="Web-{E1B5239F-2E9F-46FB-BC69-922D4990E8AD}" dt="2022-12-08T01:42:38.771" v="325" actId="20577"/>
          <ac:spMkLst>
            <pc:docMk/>
            <pc:sldMk cId="500893842" sldId="266"/>
            <ac:spMk id="4" creationId="{4AF853B3-F7F9-516C-9F66-786D0A5E12FB}"/>
          </ac:spMkLst>
        </pc:spChg>
        <pc:spChg chg="mod">
          <ac:chgData name="Amy Qin" userId="S::qin58@wisc.edu::8a4e6c15-89c4-471d-a315-76a4f1f706e1" providerId="AD" clId="Web-{E1B5239F-2E9F-46FB-BC69-922D4990E8AD}" dt="2022-12-08T01:42:31.849" v="323" actId="20577"/>
          <ac:spMkLst>
            <pc:docMk/>
            <pc:sldMk cId="500893842" sldId="266"/>
            <ac:spMk id="5" creationId="{856F4F4A-503F-861E-F008-BF76D400A7D9}"/>
          </ac:spMkLst>
        </pc:spChg>
      </pc:sldChg>
      <pc:sldChg chg="addSp delSp modSp">
        <pc:chgData name="Amy Qin" userId="S::qin58@wisc.edu::8a4e6c15-89c4-471d-a315-76a4f1f706e1" providerId="AD" clId="Web-{E1B5239F-2E9F-46FB-BC69-922D4990E8AD}" dt="2022-12-08T01:26:44.329" v="264" actId="14100"/>
        <pc:sldMkLst>
          <pc:docMk/>
          <pc:sldMk cId="943348941" sldId="267"/>
        </pc:sldMkLst>
        <pc:spChg chg="del">
          <ac:chgData name="Amy Qin" userId="S::qin58@wisc.edu::8a4e6c15-89c4-471d-a315-76a4f1f706e1" providerId="AD" clId="Web-{E1B5239F-2E9F-46FB-BC69-922D4990E8AD}" dt="2022-12-08T01:14:51.470" v="0"/>
          <ac:spMkLst>
            <pc:docMk/>
            <pc:sldMk cId="943348941" sldId="267"/>
            <ac:spMk id="3" creationId="{36716159-52D3-864E-0E63-9E9813520DB9}"/>
          </ac:spMkLst>
        </pc:spChg>
        <pc:picChg chg="add mod ord">
          <ac:chgData name="Amy Qin" userId="S::qin58@wisc.edu::8a4e6c15-89c4-471d-a315-76a4f1f706e1" providerId="AD" clId="Web-{E1B5239F-2E9F-46FB-BC69-922D4990E8AD}" dt="2022-12-08T01:26:44.329" v="264" actId="14100"/>
          <ac:picMkLst>
            <pc:docMk/>
            <pc:sldMk cId="943348941" sldId="267"/>
            <ac:picMk id="4" creationId="{473258A4-3B45-46D7-D012-E4448D84EC57}"/>
          </ac:picMkLst>
        </pc:picChg>
      </pc:sldChg>
      <pc:sldChg chg="addSp modSp new mod setBg setClrOvrMap">
        <pc:chgData name="Amy Qin" userId="S::qin58@wisc.edu::8a4e6c15-89c4-471d-a315-76a4f1f706e1" providerId="AD" clId="Web-{E1B5239F-2E9F-46FB-BC69-922D4990E8AD}" dt="2022-12-08T01:22:17.714" v="47" actId="20577"/>
        <pc:sldMkLst>
          <pc:docMk/>
          <pc:sldMk cId="103550340" sldId="268"/>
        </pc:sldMkLst>
        <pc:spChg chg="mod">
          <ac:chgData name="Amy Qin" userId="S::qin58@wisc.edu::8a4e6c15-89c4-471d-a315-76a4f1f706e1" providerId="AD" clId="Web-{E1B5239F-2E9F-46FB-BC69-922D4990E8AD}" dt="2022-12-08T01:21:58.682" v="33"/>
          <ac:spMkLst>
            <pc:docMk/>
            <pc:sldMk cId="103550340" sldId="268"/>
            <ac:spMk id="2" creationId="{BC59AC82-333A-9716-4204-D2C9A13CF651}"/>
          </ac:spMkLst>
        </pc:spChg>
        <pc:spChg chg="mod">
          <ac:chgData name="Amy Qin" userId="S::qin58@wisc.edu::8a4e6c15-89c4-471d-a315-76a4f1f706e1" providerId="AD" clId="Web-{E1B5239F-2E9F-46FB-BC69-922D4990E8AD}" dt="2022-12-08T01:22:17.714" v="47" actId="20577"/>
          <ac:spMkLst>
            <pc:docMk/>
            <pc:sldMk cId="103550340" sldId="268"/>
            <ac:spMk id="3" creationId="{6F57FEB5-2AAF-324D-8C1D-4EFA2277C34F}"/>
          </ac:spMkLst>
        </pc:spChg>
        <pc:spChg chg="add">
          <ac:chgData name="Amy Qin" userId="S::qin58@wisc.edu::8a4e6c15-89c4-471d-a315-76a4f1f706e1" providerId="AD" clId="Web-{E1B5239F-2E9F-46FB-BC69-922D4990E8AD}" dt="2022-12-08T01:21:58.682" v="33"/>
          <ac:spMkLst>
            <pc:docMk/>
            <pc:sldMk cId="103550340" sldId="268"/>
            <ac:spMk id="8" creationId="{5DB23C2B-2054-4D8B-9E98-9190F8E05EAD}"/>
          </ac:spMkLst>
        </pc:spChg>
        <pc:spChg chg="add">
          <ac:chgData name="Amy Qin" userId="S::qin58@wisc.edu::8a4e6c15-89c4-471d-a315-76a4f1f706e1" providerId="AD" clId="Web-{E1B5239F-2E9F-46FB-BC69-922D4990E8AD}" dt="2022-12-08T01:21:58.682" v="33"/>
          <ac:spMkLst>
            <pc:docMk/>
            <pc:sldMk cId="103550340" sldId="268"/>
            <ac:spMk id="10" creationId="{8797B5BC-9873-45F9-97D6-298FB5AF08FF}"/>
          </ac:spMkLst>
        </pc:spChg>
        <pc:spChg chg="add">
          <ac:chgData name="Amy Qin" userId="S::qin58@wisc.edu::8a4e6c15-89c4-471d-a315-76a4f1f706e1" providerId="AD" clId="Web-{E1B5239F-2E9F-46FB-BC69-922D4990E8AD}" dt="2022-12-08T01:21:58.682" v="33"/>
          <ac:spMkLst>
            <pc:docMk/>
            <pc:sldMk cId="103550340" sldId="268"/>
            <ac:spMk id="12" creationId="{665C2FCD-09A4-4B4B-AA73-F330DFE91799}"/>
          </ac:spMkLst>
        </pc:spChg>
      </pc:sldChg>
    </pc:docChg>
  </pc:docChgLst>
  <pc:docChgLst>
    <pc:chgData name="CHI ZHANG" userId="S::czhang695@wisc.edu::528f1236-74d6-4cde-817e-e367f12b6228" providerId="AD" clId="Web-{17F08E79-47CF-4245-8BCA-CE057689C273}"/>
    <pc:docChg chg="modSld">
      <pc:chgData name="CHI ZHANG" userId="S::czhang695@wisc.edu::528f1236-74d6-4cde-817e-e367f12b6228" providerId="AD" clId="Web-{17F08E79-47CF-4245-8BCA-CE057689C273}" dt="2022-12-08T01:13:31.995" v="23" actId="20577"/>
      <pc:docMkLst>
        <pc:docMk/>
      </pc:docMkLst>
      <pc:sldChg chg="addSp modSp">
        <pc:chgData name="CHI ZHANG" userId="S::czhang695@wisc.edu::528f1236-74d6-4cde-817e-e367f12b6228" providerId="AD" clId="Web-{17F08E79-47CF-4245-8BCA-CE057689C273}" dt="2022-12-08T01:13:31.995" v="23" actId="20577"/>
        <pc:sldMkLst>
          <pc:docMk/>
          <pc:sldMk cId="500893842" sldId="266"/>
        </pc:sldMkLst>
        <pc:spChg chg="add mod">
          <ac:chgData name="CHI ZHANG" userId="S::czhang695@wisc.edu::528f1236-74d6-4cde-817e-e367f12b6228" providerId="AD" clId="Web-{17F08E79-47CF-4245-8BCA-CE057689C273}" dt="2022-12-08T01:13:31.995" v="23" actId="20577"/>
          <ac:spMkLst>
            <pc:docMk/>
            <pc:sldMk cId="500893842" sldId="266"/>
            <ac:spMk id="5" creationId="{856F4F4A-503F-861E-F008-BF76D400A7D9}"/>
          </ac:spMkLst>
        </pc:spChg>
      </pc:sldChg>
    </pc:docChg>
  </pc:docChgLst>
  <pc:docChgLst>
    <pc:chgData name="CHI ZHANG" userId="S::czhang695@wisc.edu::528f1236-74d6-4cde-817e-e367f12b6228" providerId="AD" clId="Web-{DB09AE2D-49EF-48E1-A361-11DE72F38254}"/>
    <pc:docChg chg="modSld">
      <pc:chgData name="CHI ZHANG" userId="S::czhang695@wisc.edu::528f1236-74d6-4cde-817e-e367f12b6228" providerId="AD" clId="Web-{DB09AE2D-49EF-48E1-A361-11DE72F38254}" dt="2022-12-08T00:48:44.251" v="233" actId="20577"/>
      <pc:docMkLst>
        <pc:docMk/>
      </pc:docMkLst>
      <pc:sldChg chg="addSp modSp">
        <pc:chgData name="CHI ZHANG" userId="S::czhang695@wisc.edu::528f1236-74d6-4cde-817e-e367f12b6228" providerId="AD" clId="Web-{DB09AE2D-49EF-48E1-A361-11DE72F38254}" dt="2022-12-08T00:44:44.398" v="208" actId="1076"/>
        <pc:sldMkLst>
          <pc:docMk/>
          <pc:sldMk cId="2755701842" sldId="258"/>
        </pc:sldMkLst>
        <pc:graphicFrameChg chg="add mod modGraphic">
          <ac:chgData name="CHI ZHANG" userId="S::czhang695@wisc.edu::528f1236-74d6-4cde-817e-e367f12b6228" providerId="AD" clId="Web-{DB09AE2D-49EF-48E1-A361-11DE72F38254}" dt="2022-12-08T00:44:44.398" v="208" actId="1076"/>
          <ac:graphicFrameMkLst>
            <pc:docMk/>
            <pc:sldMk cId="2755701842" sldId="258"/>
            <ac:graphicFrameMk id="4" creationId="{ACCCB77C-87F1-2C95-4175-0437FB2FCC73}"/>
          </ac:graphicFrameMkLst>
        </pc:graphicFrameChg>
      </pc:sldChg>
      <pc:sldChg chg="modSp">
        <pc:chgData name="CHI ZHANG" userId="S::czhang695@wisc.edu::528f1236-74d6-4cde-817e-e367f12b6228" providerId="AD" clId="Web-{DB09AE2D-49EF-48E1-A361-11DE72F38254}" dt="2022-12-08T00:48:44.251" v="233" actId="20577"/>
        <pc:sldMkLst>
          <pc:docMk/>
          <pc:sldMk cId="2355499399" sldId="259"/>
        </pc:sldMkLst>
        <pc:spChg chg="mod">
          <ac:chgData name="CHI ZHANG" userId="S::czhang695@wisc.edu::528f1236-74d6-4cde-817e-e367f12b6228" providerId="AD" clId="Web-{DB09AE2D-49EF-48E1-A361-11DE72F38254}" dt="2022-12-08T00:48:44.251" v="233" actId="20577"/>
          <ac:spMkLst>
            <pc:docMk/>
            <pc:sldMk cId="2355499399" sldId="259"/>
            <ac:spMk id="3" creationId="{5D470F52-D453-FCE7-F9D3-681819697A8E}"/>
          </ac:spMkLst>
        </pc:spChg>
      </pc:sldChg>
    </pc:docChg>
  </pc:docChgLst>
  <pc:docChgLst>
    <pc:chgData clId="Web-{F04A264B-8F0D-4688-823E-83EDE4DEA1F5}"/>
    <pc:docChg chg="modSld">
      <pc:chgData name="" userId="" providerId="" clId="Web-{F04A264B-8F0D-4688-823E-83EDE4DEA1F5}" dt="2022-12-08T01:43:39.868" v="0"/>
      <pc:docMkLst>
        <pc:docMk/>
      </pc:docMkLst>
      <pc:sldChg chg="addSp modSp">
        <pc:chgData name="" userId="" providerId="" clId="Web-{F04A264B-8F0D-4688-823E-83EDE4DEA1F5}" dt="2022-12-08T01:43:39.868" v="0"/>
        <pc:sldMkLst>
          <pc:docMk/>
          <pc:sldMk cId="3232825197" sldId="264"/>
        </pc:sldMkLst>
        <pc:picChg chg="add mod">
          <ac:chgData name="" userId="" providerId="" clId="Web-{F04A264B-8F0D-4688-823E-83EDE4DEA1F5}" dt="2022-12-08T01:43:39.868" v="0"/>
          <ac:picMkLst>
            <pc:docMk/>
            <pc:sldMk cId="3232825197" sldId="264"/>
            <ac:picMk id="5" creationId="{BE72BBD9-D232-9B58-7A8E-C595CC839CD2}"/>
          </ac:picMkLst>
        </pc:picChg>
      </pc:sldChg>
    </pc:docChg>
  </pc:docChgLst>
  <pc:docChgLst>
    <pc:chgData name="CHI ZHANG" userId="S::czhang695@wisc.edu::528f1236-74d6-4cde-817e-e367f12b6228" providerId="AD" clId="Web-{AA544AA2-B28F-4964-BBCA-6636D45FEA54}"/>
    <pc:docChg chg="modSld">
      <pc:chgData name="CHI ZHANG" userId="S::czhang695@wisc.edu::528f1236-74d6-4cde-817e-e367f12b6228" providerId="AD" clId="Web-{AA544AA2-B28F-4964-BBCA-6636D45FEA54}" dt="2022-12-08T01:37:49.423" v="3" actId="20577"/>
      <pc:docMkLst>
        <pc:docMk/>
      </pc:docMkLst>
      <pc:sldChg chg="modSp">
        <pc:chgData name="CHI ZHANG" userId="S::czhang695@wisc.edu::528f1236-74d6-4cde-817e-e367f12b6228" providerId="AD" clId="Web-{AA544AA2-B28F-4964-BBCA-6636D45FEA54}" dt="2022-12-08T01:37:49.423" v="3" actId="20577"/>
        <pc:sldMkLst>
          <pc:docMk/>
          <pc:sldMk cId="3232825197" sldId="264"/>
        </pc:sldMkLst>
        <pc:spChg chg="mod">
          <ac:chgData name="CHI ZHANG" userId="S::czhang695@wisc.edu::528f1236-74d6-4cde-817e-e367f12b6228" providerId="AD" clId="Web-{AA544AA2-B28F-4964-BBCA-6636D45FEA54}" dt="2022-12-08T01:37:49.423" v="3" actId="20577"/>
          <ac:spMkLst>
            <pc:docMk/>
            <pc:sldMk cId="3232825197" sldId="264"/>
            <ac:spMk id="3" creationId="{5D470F52-D453-FCE7-F9D3-681819697A8E}"/>
          </ac:spMkLst>
        </pc:spChg>
      </pc:sldChg>
    </pc:docChg>
  </pc:docChgLst>
  <pc:docChgLst>
    <pc:chgData name="Max ZOU" userId="S::zou47@wisc.edu::36063b44-14b8-4753-a3d3-4134e089600b" providerId="AD" clId="Web-{BC52849D-5BAF-45E9-8442-7291F2047912}"/>
    <pc:docChg chg="addSld delSld modSld">
      <pc:chgData name="Max ZOU" userId="S::zou47@wisc.edu::36063b44-14b8-4753-a3d3-4134e089600b" providerId="AD" clId="Web-{BC52849D-5BAF-45E9-8442-7291F2047912}" dt="2022-12-08T01:08:28.637" v="4"/>
      <pc:docMkLst>
        <pc:docMk/>
      </pc:docMkLst>
      <pc:sldChg chg="modSp">
        <pc:chgData name="Max ZOU" userId="S::zou47@wisc.edu::36063b44-14b8-4753-a3d3-4134e089600b" providerId="AD" clId="Web-{BC52849D-5BAF-45E9-8442-7291F2047912}" dt="2022-12-08T01:08:28.637" v="4"/>
        <pc:sldMkLst>
          <pc:docMk/>
          <pc:sldMk cId="2355499399" sldId="259"/>
        </pc:sldMkLst>
        <pc:graphicFrameChg chg="modGraphic">
          <ac:chgData name="Max ZOU" userId="S::zou47@wisc.edu::36063b44-14b8-4753-a3d3-4134e089600b" providerId="AD" clId="Web-{BC52849D-5BAF-45E9-8442-7291F2047912}" dt="2022-12-08T01:08:28.637" v="4"/>
          <ac:graphicFrameMkLst>
            <pc:docMk/>
            <pc:sldMk cId="2355499399" sldId="259"/>
            <ac:graphicFrameMk id="7" creationId="{FFB04CA5-A4D9-1137-4508-F1720CF4F383}"/>
          </ac:graphicFrameMkLst>
        </pc:graphicFrameChg>
      </pc:sldChg>
      <pc:sldChg chg="new del">
        <pc:chgData name="Max ZOU" userId="S::zou47@wisc.edu::36063b44-14b8-4753-a3d3-4134e089600b" providerId="AD" clId="Web-{BC52849D-5BAF-45E9-8442-7291F2047912}" dt="2022-12-08T00:58:42.324" v="1"/>
        <pc:sldMkLst>
          <pc:docMk/>
          <pc:sldMk cId="4112129287" sldId="268"/>
        </pc:sldMkLst>
      </pc:sldChg>
    </pc:docChg>
  </pc:docChgLst>
  <pc:docChgLst>
    <pc:chgData name="Amy Qin" userId="S::qin58@wisc.edu::8a4e6c15-89c4-471d-a315-76a4f1f706e1" providerId="AD" clId="Web-{FEAEAF9B-E8FA-4A8D-89DC-E28CD4870DBF}"/>
    <pc:docChg chg="modSld">
      <pc:chgData name="Amy Qin" userId="S::qin58@wisc.edu::8a4e6c15-89c4-471d-a315-76a4f1f706e1" providerId="AD" clId="Web-{FEAEAF9B-E8FA-4A8D-89DC-E28CD4870DBF}" dt="2022-12-08T00:45:13.937" v="16" actId="20577"/>
      <pc:docMkLst>
        <pc:docMk/>
      </pc:docMkLst>
      <pc:sldChg chg="modSp">
        <pc:chgData name="Amy Qin" userId="S::qin58@wisc.edu::8a4e6c15-89c4-471d-a315-76a4f1f706e1" providerId="AD" clId="Web-{FEAEAF9B-E8FA-4A8D-89DC-E28CD4870DBF}" dt="2022-12-08T00:45:13.937" v="16" actId="20577"/>
        <pc:sldMkLst>
          <pc:docMk/>
          <pc:sldMk cId="3350990610" sldId="261"/>
        </pc:sldMkLst>
        <pc:spChg chg="mod">
          <ac:chgData name="Amy Qin" userId="S::qin58@wisc.edu::8a4e6c15-89c4-471d-a315-76a4f1f706e1" providerId="AD" clId="Web-{FEAEAF9B-E8FA-4A8D-89DC-E28CD4870DBF}" dt="2022-12-08T00:45:13.937" v="16" actId="20577"/>
          <ac:spMkLst>
            <pc:docMk/>
            <pc:sldMk cId="3350990610" sldId="261"/>
            <ac:spMk id="2" creationId="{59E2927B-564F-1789-7589-0915E73A83FC}"/>
          </ac:spMkLst>
        </pc:spChg>
      </pc:sldChg>
    </pc:docChg>
  </pc:docChgLst>
  <pc:docChgLst>
    <pc:chgData name="CHI ZHANG" userId="S::czhang695@wisc.edu::528f1236-74d6-4cde-817e-e367f12b6228" providerId="AD" clId="Web-{78EC2C01-4643-42DF-9242-0838BCA65E49}"/>
    <pc:docChg chg="modSld">
      <pc:chgData name="CHI ZHANG" userId="S::czhang695@wisc.edu::528f1236-74d6-4cde-817e-e367f12b6228" providerId="AD" clId="Web-{78EC2C01-4643-42DF-9242-0838BCA65E49}" dt="2022-12-08T01:14:12.352" v="1" actId="20577"/>
      <pc:docMkLst>
        <pc:docMk/>
      </pc:docMkLst>
      <pc:sldChg chg="modSp">
        <pc:chgData name="CHI ZHANG" userId="S::czhang695@wisc.edu::528f1236-74d6-4cde-817e-e367f12b6228" providerId="AD" clId="Web-{78EC2C01-4643-42DF-9242-0838BCA65E49}" dt="2022-12-08T01:14:12.352" v="1" actId="20577"/>
        <pc:sldMkLst>
          <pc:docMk/>
          <pc:sldMk cId="500893842" sldId="266"/>
        </pc:sldMkLst>
        <pc:spChg chg="mod">
          <ac:chgData name="CHI ZHANG" userId="S::czhang695@wisc.edu::528f1236-74d6-4cde-817e-e367f12b6228" providerId="AD" clId="Web-{78EC2C01-4643-42DF-9242-0838BCA65E49}" dt="2022-12-08T01:14:12.352" v="1" actId="20577"/>
          <ac:spMkLst>
            <pc:docMk/>
            <pc:sldMk cId="500893842" sldId="266"/>
            <ac:spMk id="5" creationId="{856F4F4A-503F-861E-F008-BF76D400A7D9}"/>
          </ac:spMkLst>
        </pc:spChg>
      </pc:sldChg>
    </pc:docChg>
  </pc:docChgLst>
  <pc:docChgLst>
    <pc:chgData name="CHI ZHANG" userId="S::czhang695@wisc.edu::528f1236-74d6-4cde-817e-e367f12b6228" providerId="AD" clId="Web-{F27152E6-ADD3-40D4-AF7E-BA4D992F941F}"/>
    <pc:docChg chg="modSld">
      <pc:chgData name="CHI ZHANG" userId="S::czhang695@wisc.edu::528f1236-74d6-4cde-817e-e367f12b6228" providerId="AD" clId="Web-{F27152E6-ADD3-40D4-AF7E-BA4D992F941F}" dt="2022-12-08T01:35:54.222" v="19" actId="20577"/>
      <pc:docMkLst>
        <pc:docMk/>
      </pc:docMkLst>
      <pc:sldChg chg="modSp">
        <pc:chgData name="CHI ZHANG" userId="S::czhang695@wisc.edu::528f1236-74d6-4cde-817e-e367f12b6228" providerId="AD" clId="Web-{F27152E6-ADD3-40D4-AF7E-BA4D992F941F}" dt="2022-12-08T01:35:54.222" v="19" actId="20577"/>
        <pc:sldMkLst>
          <pc:docMk/>
          <pc:sldMk cId="3232825197" sldId="264"/>
        </pc:sldMkLst>
        <pc:spChg chg="mod">
          <ac:chgData name="CHI ZHANG" userId="S::czhang695@wisc.edu::528f1236-74d6-4cde-817e-e367f12b6228" providerId="AD" clId="Web-{F27152E6-ADD3-40D4-AF7E-BA4D992F941F}" dt="2022-12-08T01:35:54.222" v="19" actId="20577"/>
          <ac:spMkLst>
            <pc:docMk/>
            <pc:sldMk cId="3232825197" sldId="264"/>
            <ac:spMk id="3" creationId="{5D470F52-D453-FCE7-F9D3-681819697A8E}"/>
          </ac:spMkLst>
        </pc:spChg>
      </pc:sldChg>
    </pc:docChg>
  </pc:docChgLst>
  <pc:docChgLst>
    <pc:chgData name="CHI ZHANG" userId="S::czhang695@wisc.edu::528f1236-74d6-4cde-817e-e367f12b6228" providerId="AD" clId="Web-{9C47975F-88DA-4870-901F-3368F0FD068C}"/>
    <pc:docChg chg="modSld">
      <pc:chgData name="CHI ZHANG" userId="S::czhang695@wisc.edu::528f1236-74d6-4cde-817e-e367f12b6228" providerId="AD" clId="Web-{9C47975F-88DA-4870-901F-3368F0FD068C}" dt="2022-12-07T22:06:57.309" v="4" actId="20577"/>
      <pc:docMkLst>
        <pc:docMk/>
      </pc:docMkLst>
      <pc:sldChg chg="modSp">
        <pc:chgData name="CHI ZHANG" userId="S::czhang695@wisc.edu::528f1236-74d6-4cde-817e-e367f12b6228" providerId="AD" clId="Web-{9C47975F-88DA-4870-901F-3368F0FD068C}" dt="2022-12-07T22:06:57.309" v="4" actId="20577"/>
        <pc:sldMkLst>
          <pc:docMk/>
          <pc:sldMk cId="2755701842" sldId="258"/>
        </pc:sldMkLst>
        <pc:spChg chg="mod">
          <ac:chgData name="CHI ZHANG" userId="S::czhang695@wisc.edu::528f1236-74d6-4cde-817e-e367f12b6228" providerId="AD" clId="Web-{9C47975F-88DA-4870-901F-3368F0FD068C}" dt="2022-12-07T22:06:57.309" v="4" actId="20577"/>
          <ac:spMkLst>
            <pc:docMk/>
            <pc:sldMk cId="2755701842" sldId="258"/>
            <ac:spMk id="3" creationId="{8F36F30F-ED20-85B7-1CDC-06C0E72672EA}"/>
          </ac:spMkLst>
        </pc:spChg>
      </pc:sldChg>
    </pc:docChg>
  </pc:docChgLst>
  <pc:docChgLst>
    <pc:chgData name="CHI ZHANG" userId="S::czhang695@wisc.edu::528f1236-74d6-4cde-817e-e367f12b6228" providerId="AD" clId="Web-{3379E0B3-AE64-454F-B8A0-032B334D5784}"/>
    <pc:docChg chg="modSld">
      <pc:chgData name="CHI ZHANG" userId="S::czhang695@wisc.edu::528f1236-74d6-4cde-817e-e367f12b6228" providerId="AD" clId="Web-{3379E0B3-AE64-454F-B8A0-032B334D5784}" dt="2022-12-08T01:36:43.218" v="5" actId="20577"/>
      <pc:docMkLst>
        <pc:docMk/>
      </pc:docMkLst>
      <pc:sldChg chg="modSp">
        <pc:chgData name="CHI ZHANG" userId="S::czhang695@wisc.edu::528f1236-74d6-4cde-817e-e367f12b6228" providerId="AD" clId="Web-{3379E0B3-AE64-454F-B8A0-032B334D5784}" dt="2022-12-08T01:36:43.218" v="5" actId="20577"/>
        <pc:sldMkLst>
          <pc:docMk/>
          <pc:sldMk cId="3232825197" sldId="264"/>
        </pc:sldMkLst>
        <pc:spChg chg="mod">
          <ac:chgData name="CHI ZHANG" userId="S::czhang695@wisc.edu::528f1236-74d6-4cde-817e-e367f12b6228" providerId="AD" clId="Web-{3379E0B3-AE64-454F-B8A0-032B334D5784}" dt="2022-12-08T01:36:43.218" v="5" actId="20577"/>
          <ac:spMkLst>
            <pc:docMk/>
            <pc:sldMk cId="3232825197" sldId="264"/>
            <ac:spMk id="3" creationId="{5D470F52-D453-FCE7-F9D3-681819697A8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6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5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3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2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7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8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0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6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6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2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sz="5800">
                <a:cs typeface="Calibri Light"/>
              </a:rPr>
              <a:t>Group 17 Presentation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7187529" cy="7681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chemeClr val="accent1"/>
                </a:solidFill>
                <a:cs typeface="Calibri"/>
              </a:rPr>
              <a:t>Amy Qin, Max Zou, Chi Zhang</a:t>
            </a:r>
            <a:endParaRPr 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A872-D1EA-5155-F982-AFB02FAB7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0F609-2AD5-6370-9B1A-3DF9DC1FE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/>
              <a:t>Better data processing</a:t>
            </a:r>
          </a:p>
          <a:p>
            <a:r>
              <a:rPr lang="en-US" sz="3000"/>
              <a:t>Weighing observations </a:t>
            </a:r>
          </a:p>
          <a:p>
            <a:r>
              <a:rPr lang="en-US" sz="3000"/>
              <a:t>Combining similar words</a:t>
            </a:r>
          </a:p>
          <a:p>
            <a:r>
              <a:rPr lang="en-US" sz="3000"/>
              <a:t>Improve prediction accuracy</a:t>
            </a:r>
          </a:p>
        </p:txBody>
      </p:sp>
    </p:spTree>
    <p:extLst>
      <p:ext uri="{BB962C8B-B14F-4D97-AF65-F5344CB8AC3E}">
        <p14:creationId xmlns:p14="http://schemas.microsoft.com/office/powerpoint/2010/main" val="1110233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9AC82-333A-9716-4204-D2C9A13C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7FEB5-2AAF-324D-8C1D-4EFA2277C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500"/>
              <a:t>Thank you!</a:t>
            </a:r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550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DF0A-BB89-BE5E-5066-F0BAFF62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Motivation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0BCF8-5C24-86CA-8F06-421E61AEF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Focus on a few large US restaurant brands which serve sandwich, the brands are: Subway, </a:t>
            </a:r>
            <a:r>
              <a:rPr lang="en-US">
                <a:ea typeface="+mn-lt"/>
                <a:cs typeface="+mn-lt"/>
              </a:rPr>
              <a:t>Jimmy John's, Jersey Mike's Subs, Quiznos, Potbelly Sandwich Shop, Firehouse Subs</a:t>
            </a:r>
          </a:p>
          <a:p>
            <a:r>
              <a:rPr lang="en-US">
                <a:cs typeface="Calibri"/>
              </a:rPr>
              <a:t>Build NLP models and give restaurants recommendation by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290497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642B-0613-5F25-CC44-EC7C6A27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 processing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F30F-ED20-85B7-1CDC-06C0E7267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Merge "</a:t>
            </a:r>
            <a:r>
              <a:rPr lang="en-US" err="1">
                <a:cs typeface="Calibri"/>
              </a:rPr>
              <a:t>business.json</a:t>
            </a:r>
            <a:r>
              <a:rPr lang="en-US">
                <a:cs typeface="Calibri"/>
              </a:rPr>
              <a:t>" and "</a:t>
            </a:r>
            <a:r>
              <a:rPr lang="en-US" err="1">
                <a:cs typeface="Calibri"/>
              </a:rPr>
              <a:t>review.json</a:t>
            </a:r>
            <a:r>
              <a:rPr lang="en-US">
                <a:cs typeface="Calibri"/>
              </a:rPr>
              <a:t>" files by business ID </a:t>
            </a:r>
            <a:endParaRPr lang="en-US"/>
          </a:p>
          <a:p>
            <a:r>
              <a:rPr lang="en-US">
                <a:cs typeface="Calibri"/>
              </a:rPr>
              <a:t>Extract each restaurant from those 6 brands </a:t>
            </a:r>
            <a:r>
              <a:rPr lang="en-US">
                <a:ea typeface="+mn-lt"/>
                <a:cs typeface="+mn-lt"/>
              </a:rPr>
              <a:t>and corresponding average ratings, user rating, and user reviews</a:t>
            </a:r>
          </a:p>
          <a:p>
            <a:endParaRPr lang="en-US" b="1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CCB77C-87F1-2C95-4175-0437FB2FC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021443"/>
              </p:ext>
            </p:extLst>
          </p:nvPr>
        </p:nvGraphicFramePr>
        <p:xfrm>
          <a:off x="3582537" y="3042313"/>
          <a:ext cx="8168630" cy="1357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117">
                  <a:extLst>
                    <a:ext uri="{9D8B030D-6E8A-4147-A177-3AD203B41FA5}">
                      <a16:colId xmlns:a16="http://schemas.microsoft.com/office/drawing/2014/main" val="2006651548"/>
                    </a:ext>
                  </a:extLst>
                </a:gridCol>
                <a:gridCol w="1956179">
                  <a:extLst>
                    <a:ext uri="{9D8B030D-6E8A-4147-A177-3AD203B41FA5}">
                      <a16:colId xmlns:a16="http://schemas.microsoft.com/office/drawing/2014/main" val="2881981077"/>
                    </a:ext>
                  </a:extLst>
                </a:gridCol>
                <a:gridCol w="761997">
                  <a:extLst>
                    <a:ext uri="{9D8B030D-6E8A-4147-A177-3AD203B41FA5}">
                      <a16:colId xmlns:a16="http://schemas.microsoft.com/office/drawing/2014/main" val="2925705403"/>
                    </a:ext>
                  </a:extLst>
                </a:gridCol>
                <a:gridCol w="4654337">
                  <a:extLst>
                    <a:ext uri="{9D8B030D-6E8A-4147-A177-3AD203B41FA5}">
                      <a16:colId xmlns:a16="http://schemas.microsoft.com/office/drawing/2014/main" val="1830000978"/>
                    </a:ext>
                  </a:extLst>
                </a:gridCol>
              </a:tblGrid>
              <a:tr h="443552">
                <a:tc>
                  <a:txBody>
                    <a:bodyPr/>
                    <a:lstStyle/>
                    <a:p>
                      <a:r>
                        <a:rPr lang="en-US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68995"/>
                  </a:ext>
                </a:extLst>
              </a:tr>
              <a:tr h="901731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 Brookings 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 repeated my order three times loudly and you...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I assume this is the one inside the </a:t>
                      </a:r>
                      <a:r>
                        <a:rPr lang="en-US" err="1"/>
                        <a:t>Mallinckro</a:t>
                      </a:r>
                      <a:r>
                        <a:rPr lang="en-US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8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70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46A2-D2F0-F34E-EE7D-7ACF8E01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Statistical Methodology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70F52-D453-FCE7-F9D3-681819697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Generate a sentiment score for each user review from –1 to 1</a:t>
            </a:r>
          </a:p>
          <a:p>
            <a:r>
              <a:rPr lang="en-US">
                <a:ea typeface="+mn-lt"/>
                <a:cs typeface="+mn-lt"/>
              </a:rPr>
              <a:t>Process the comments with lemmatization to break down the comments into single words</a:t>
            </a:r>
            <a:endParaRPr lang="en-US"/>
          </a:p>
          <a:p>
            <a:r>
              <a:rPr lang="en-US">
                <a:cs typeface="Calibri"/>
              </a:rPr>
              <a:t>Build "Bigram Language Model" to combine all words in pairs and pick the combination which appears many times</a:t>
            </a:r>
          </a:p>
          <a:p>
            <a:r>
              <a:rPr lang="en-US">
                <a:cs typeface="Calibri"/>
              </a:rPr>
              <a:t>Calculate median of the sentiment score of reviews contain selected pairs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B04CA5-A4D9-1137-4508-F1720CF4F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153022"/>
              </p:ext>
            </p:extLst>
          </p:nvPr>
        </p:nvGraphicFramePr>
        <p:xfrm>
          <a:off x="3764507" y="3463119"/>
          <a:ext cx="6667248" cy="2126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49">
                  <a:extLst>
                    <a:ext uri="{9D8B030D-6E8A-4147-A177-3AD203B41FA5}">
                      <a16:colId xmlns:a16="http://schemas.microsoft.com/office/drawing/2014/main" val="3234914545"/>
                    </a:ext>
                  </a:extLst>
                </a:gridCol>
                <a:gridCol w="1297781">
                  <a:extLst>
                    <a:ext uri="{9D8B030D-6E8A-4147-A177-3AD203B41FA5}">
                      <a16:colId xmlns:a16="http://schemas.microsoft.com/office/drawing/2014/main" val="3665405485"/>
                    </a:ext>
                  </a:extLst>
                </a:gridCol>
                <a:gridCol w="1788320">
                  <a:extLst>
                    <a:ext uri="{9D8B030D-6E8A-4147-A177-3AD203B41FA5}">
                      <a16:colId xmlns:a16="http://schemas.microsoft.com/office/drawing/2014/main" val="3249179449"/>
                    </a:ext>
                  </a:extLst>
                </a:gridCol>
                <a:gridCol w="1390398">
                  <a:extLst>
                    <a:ext uri="{9D8B030D-6E8A-4147-A177-3AD203B41FA5}">
                      <a16:colId xmlns:a16="http://schemas.microsoft.com/office/drawing/2014/main" val="3808628111"/>
                    </a:ext>
                  </a:extLst>
                </a:gridCol>
              </a:tblGrid>
              <a:tr h="367858">
                <a:tc>
                  <a:txBody>
                    <a:bodyPr/>
                    <a:lstStyle/>
                    <a:p>
                      <a:r>
                        <a:rPr lang="en-US"/>
                        <a:t>Pairs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86645"/>
                  </a:ext>
                </a:extLst>
              </a:tr>
              <a:tr h="643751">
                <a:tc>
                  <a:txBody>
                    <a:bodyPr/>
                    <a:lstStyle/>
                    <a:p>
                      <a:r>
                        <a:rPr lang="en-US"/>
                        <a:t>('</a:t>
                      </a:r>
                      <a:r>
                        <a:rPr lang="en-US" err="1"/>
                        <a:t>customer','service</a:t>
                      </a:r>
                      <a:r>
                        <a:rPr lang="en-US"/>
                        <a:t>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0.6285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('</a:t>
                      </a:r>
                      <a:r>
                        <a:rPr lang="en-US" err="1"/>
                        <a:t>roast','beef</a:t>
                      </a:r>
                      <a:r>
                        <a:rPr lang="en-US"/>
                        <a:t>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057580"/>
                  </a:ext>
                </a:extLst>
              </a:tr>
              <a:tr h="379353">
                <a:tc>
                  <a:txBody>
                    <a:bodyPr/>
                    <a:lstStyle/>
                    <a:p>
                      <a:r>
                        <a:rPr lang="en-US"/>
                        <a:t>('</a:t>
                      </a:r>
                      <a:r>
                        <a:rPr lang="en-US" err="1"/>
                        <a:t>freaky','fast</a:t>
                      </a:r>
                      <a:r>
                        <a:rPr lang="en-US"/>
                        <a:t>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('</a:t>
                      </a:r>
                      <a:r>
                        <a:rPr lang="en-US" err="1"/>
                        <a:t>meat','cheese</a:t>
                      </a:r>
                      <a:r>
                        <a:rPr lang="en-US"/>
                        <a:t>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0.9246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002806"/>
                  </a:ext>
                </a:extLst>
              </a:tr>
              <a:tr h="367858">
                <a:tc>
                  <a:txBody>
                    <a:bodyPr/>
                    <a:lstStyle/>
                    <a:p>
                      <a:r>
                        <a:rPr lang="en-US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6269"/>
                  </a:ext>
                </a:extLst>
              </a:tr>
              <a:tr h="367858">
                <a:tc>
                  <a:txBody>
                    <a:bodyPr/>
                    <a:lstStyle/>
                    <a:p>
                      <a:r>
                        <a:rPr lang="en-US"/>
                        <a:t>('</a:t>
                      </a:r>
                      <a:r>
                        <a:rPr lang="en-US" err="1"/>
                        <a:t>order','wrong</a:t>
                      </a:r>
                      <a:r>
                        <a:rPr lang="en-US"/>
                        <a:t>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-0.54985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('</a:t>
                      </a:r>
                      <a:r>
                        <a:rPr lang="en-US" err="1"/>
                        <a:t>bag','chip</a:t>
                      </a:r>
                      <a:r>
                        <a:rPr lang="en-US"/>
                        <a:t>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0.6379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592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49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46A2-D2F0-F34E-EE7D-7ACF8E01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Statistical Methodology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70F52-D453-FCE7-F9D3-681819697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Multilinear regression model</a:t>
            </a:r>
            <a:endParaRPr lang="en-US" sz="2200">
              <a:ea typeface="+mn-lt"/>
              <a:cs typeface="Calibri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</a:t>
            </a:r>
            <a:endParaRPr lang="en-US">
              <a:ea typeface="+mn-lt"/>
              <a:cs typeface="Calibri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      </a:t>
            </a:r>
            <a:endParaRPr lang="en-US">
              <a:cs typeface="Calibri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 sz="2200">
                <a:cs typeface="Calibri"/>
              </a:rPr>
              <a:t>Multinomial logistic regression model</a:t>
            </a:r>
            <a:endParaRPr lang="en-US" sz="2200">
              <a:ea typeface="+mn-lt"/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br>
              <a:rPr lang="en-US"/>
            </a:br>
            <a:endParaRPr lang="en-US"/>
          </a:p>
          <a:p>
            <a:pPr marL="0" indent="0">
              <a:buNone/>
            </a:pPr>
            <a:br>
              <a:rPr lang="en-US"/>
            </a:b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5DED3119-177D-AC2C-D7C6-11AB3C441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221" y="1499804"/>
            <a:ext cx="4194242" cy="890972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E72BBD9-D232-9B58-7A8E-C595CC839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997" y="3176801"/>
            <a:ext cx="5796886" cy="168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2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09D5-F13F-157E-0892-AA07DB36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6159-52D3-864E-0E63-9E9813520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Linear Regression Coefficients</a:t>
            </a:r>
            <a:endParaRPr lang="en-US"/>
          </a:p>
          <a:p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3CA3798-B67B-7B09-84C7-19F095B0F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770607"/>
              </p:ext>
            </p:extLst>
          </p:nvPr>
        </p:nvGraphicFramePr>
        <p:xfrm>
          <a:off x="3743325" y="1695450"/>
          <a:ext cx="658509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548">
                  <a:extLst>
                    <a:ext uri="{9D8B030D-6E8A-4147-A177-3AD203B41FA5}">
                      <a16:colId xmlns:a16="http://schemas.microsoft.com/office/drawing/2014/main" val="3877421787"/>
                    </a:ext>
                  </a:extLst>
                </a:gridCol>
                <a:gridCol w="3292548">
                  <a:extLst>
                    <a:ext uri="{9D8B030D-6E8A-4147-A177-3AD203B41FA5}">
                      <a16:colId xmlns:a16="http://schemas.microsoft.com/office/drawing/2014/main" val="3671651496"/>
                    </a:ext>
                  </a:extLst>
                </a:gridCol>
              </a:tblGrid>
              <a:tr h="289081">
                <a:tc>
                  <a:txBody>
                    <a:bodyPr/>
                    <a:lstStyle/>
                    <a:p>
                      <a:r>
                        <a:rPr lang="en-US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097372"/>
                  </a:ext>
                </a:extLst>
              </a:tr>
              <a:tr h="289081">
                <a:tc>
                  <a:txBody>
                    <a:bodyPr/>
                    <a:lstStyle/>
                    <a:p>
                      <a:r>
                        <a:rPr lang="en-US"/>
                        <a:t>bread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-1.54970724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209736"/>
                  </a:ext>
                </a:extLst>
              </a:tr>
              <a:tr h="289081">
                <a:tc>
                  <a:txBody>
                    <a:bodyPr/>
                    <a:lstStyle/>
                    <a:p>
                      <a:r>
                        <a:rPr lang="en-US"/>
                        <a:t>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2.1517492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750679"/>
                  </a:ext>
                </a:extLst>
              </a:tr>
              <a:tr h="289081">
                <a:tc>
                  <a:txBody>
                    <a:bodyPr/>
                    <a:lstStyle/>
                    <a:p>
                      <a:r>
                        <a:rPr lang="en-US"/>
                        <a:t>beef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2.87647606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040335"/>
                  </a:ext>
                </a:extLst>
              </a:tr>
              <a:tr h="289081">
                <a:tc>
                  <a:txBody>
                    <a:bodyPr/>
                    <a:lstStyle/>
                    <a:p>
                      <a:r>
                        <a:rPr lang="en-US"/>
                        <a:t>meatball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-0.29871609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673316"/>
                  </a:ext>
                </a:extLst>
              </a:tr>
              <a:tr h="289081">
                <a:tc>
                  <a:txBody>
                    <a:bodyPr/>
                    <a:lstStyle/>
                    <a:p>
                      <a:r>
                        <a:rPr lang="en-US"/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1.6430803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903925"/>
                  </a:ext>
                </a:extLst>
              </a:tr>
              <a:tr h="289081">
                <a:tc>
                  <a:txBody>
                    <a:bodyPr/>
                    <a:lstStyle/>
                    <a:p>
                      <a:r>
                        <a:rPr lang="en-US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689530"/>
                  </a:ext>
                </a:extLst>
              </a:tr>
              <a:tr h="289081">
                <a:tc>
                  <a:txBody>
                    <a:bodyPr/>
                    <a:lstStyle/>
                    <a:p>
                      <a:r>
                        <a:rPr lang="en-US"/>
                        <a:t>steak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2.21383941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72078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AF853B3-F7F9-516C-9F66-786D0A5E12FB}"/>
              </a:ext>
            </a:extLst>
          </p:cNvPr>
          <p:cNvSpPr txBox="1"/>
          <p:nvPr/>
        </p:nvSpPr>
        <p:spPr>
          <a:xfrm>
            <a:off x="3748087" y="866775"/>
            <a:ext cx="6631781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/>
              <a:t>Multilinear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F4F4A-503F-861E-F008-BF76D400A7D9}"/>
              </a:ext>
            </a:extLst>
          </p:cNvPr>
          <p:cNvSpPr txBox="1"/>
          <p:nvPr/>
        </p:nvSpPr>
        <p:spPr>
          <a:xfrm>
            <a:off x="3809999" y="5049671"/>
            <a:ext cx="70740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The model accuracy is about 0.41 by a 80 –20 train-test split.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500893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09D5-F13F-157E-0892-AA07DB36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 </a:t>
            </a:r>
          </a:p>
        </p:txBody>
      </p:sp>
      <p:pic>
        <p:nvPicPr>
          <p:cNvPr id="4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473258A4-3B45-46D7-D012-E4448D84E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8068" y="949515"/>
            <a:ext cx="6489122" cy="4955597"/>
          </a:xfrm>
        </p:spPr>
      </p:pic>
    </p:spTree>
    <p:extLst>
      <p:ext uri="{BB962C8B-B14F-4D97-AF65-F5344CB8AC3E}">
        <p14:creationId xmlns:p14="http://schemas.microsoft.com/office/powerpoint/2010/main" val="943348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2927B-564F-1789-7589-0915E73A8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/>
              <a:t>Business Recommendations 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C575B-7549-3C4E-0BAE-0832ECB42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</a:rPr>
              <a:t>Focus on improving:</a:t>
            </a:r>
          </a:p>
          <a:p>
            <a:r>
              <a:rPr lang="en-US" sz="2200">
                <a:solidFill>
                  <a:schemeClr val="tx1"/>
                </a:solidFill>
              </a:rPr>
              <a:t>Bread quality</a:t>
            </a:r>
          </a:p>
          <a:p>
            <a:r>
              <a:rPr lang="en-US" sz="2200">
                <a:solidFill>
                  <a:schemeClr val="tx1"/>
                </a:solidFill>
              </a:rPr>
              <a:t>Promote steak subs</a:t>
            </a:r>
          </a:p>
          <a:p>
            <a:r>
              <a:rPr lang="en-US" sz="2200">
                <a:solidFill>
                  <a:schemeClr val="tx1"/>
                </a:solidFill>
              </a:rPr>
              <a:t>Provide fresh ingredients</a:t>
            </a:r>
          </a:p>
          <a:p>
            <a:r>
              <a:rPr lang="en-US" sz="2200">
                <a:solidFill>
                  <a:schemeClr val="tx1"/>
                </a:solidFill>
              </a:rPr>
              <a:t>Friendly, caring service</a:t>
            </a: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99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577C0-7B9D-49A9-6E98-8E68289E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3300">
                <a:ea typeface="+mj-lt"/>
                <a:cs typeface="+mj-lt"/>
              </a:rPr>
              <a:t>Business </a:t>
            </a:r>
            <a:br>
              <a:rPr lang="en-US" sz="3300">
                <a:ea typeface="+mj-lt"/>
                <a:cs typeface="+mj-lt"/>
              </a:rPr>
            </a:br>
            <a:r>
              <a:rPr lang="en-US" sz="3300">
                <a:ea typeface="+mj-lt"/>
                <a:cs typeface="+mj-lt"/>
              </a:rPr>
              <a:t>Recommendations</a:t>
            </a:r>
            <a:endParaRPr lang="en-US" sz="33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0364F-1506-97DC-FD6A-862C86F25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</a:rPr>
              <a:t>Do not:</a:t>
            </a:r>
          </a:p>
          <a:p>
            <a:r>
              <a:rPr lang="en-US" sz="2200">
                <a:solidFill>
                  <a:schemeClr val="tx1"/>
                </a:solidFill>
              </a:rPr>
              <a:t>Spend too much staff training on speed of service</a:t>
            </a:r>
          </a:p>
          <a:p>
            <a:r>
              <a:rPr lang="en-US" sz="2200">
                <a:solidFill>
                  <a:schemeClr val="tx1"/>
                </a:solidFill>
              </a:rPr>
              <a:t>Develop new teriyaki or meatball menus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12024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C6CF11E809F049A205515FC39C2F90" ma:contentTypeVersion="2" ma:contentTypeDescription="Create a new document." ma:contentTypeScope="" ma:versionID="7a0cb2e7d3d657c818ed2afd9c038b3f">
  <xsd:schema xmlns:xsd="http://www.w3.org/2001/XMLSchema" xmlns:xs="http://www.w3.org/2001/XMLSchema" xmlns:p="http://schemas.microsoft.com/office/2006/metadata/properties" xmlns:ns2="2c654488-0383-488d-a74e-ae8b37df158d" targetNamespace="http://schemas.microsoft.com/office/2006/metadata/properties" ma:root="true" ma:fieldsID="42f6d9803a9f6a8ef384260db6528168" ns2:_="">
    <xsd:import namespace="2c654488-0383-488d-a74e-ae8b37df15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654488-0383-488d-a74e-ae8b37df15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74C978-6EE9-45ED-8560-D949AB22709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7096C7-3ECE-464D-A927-1827CBE0459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B51D9E6-AE73-48AE-A565-907B02E6ABF1}">
  <ds:schemaRefs>
    <ds:schemaRef ds:uri="2c654488-0383-488d-a74e-ae8b37df158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Frame</vt:lpstr>
      <vt:lpstr>Group 17 Presentation</vt:lpstr>
      <vt:lpstr>Motivation</vt:lpstr>
      <vt:lpstr>Data processing</vt:lpstr>
      <vt:lpstr>Statistical Methodology</vt:lpstr>
      <vt:lpstr>Statistical Methodology</vt:lpstr>
      <vt:lpstr>Analysis </vt:lpstr>
      <vt:lpstr>Analysis </vt:lpstr>
      <vt:lpstr>Business Recommendations </vt:lpstr>
      <vt:lpstr>Business  Recommendations</vt:lpstr>
      <vt:lpstr>Improvements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2022-12-07T21:39:42Z</dcterms:created>
  <dcterms:modified xsi:type="dcterms:W3CDTF">2022-12-08T01:44:24Z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0x01010069C6CF11E809F049A205515FC39C2F90</vt:lpwstr>
  </property>
</Properties>
</file>