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8" r:id="rId6"/>
    <p:sldId id="261" r:id="rId7"/>
    <p:sldId id="259" r:id="rId8"/>
    <p:sldId id="263" r:id="rId9"/>
    <p:sldId id="265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F166C-D7AA-4F50-BC32-263189F49158}" v="585" dt="2022-11-17T00:32:16.476"/>
    <p1510:client id="{0D053C59-6AE3-449A-B072-B9D04C1FC190}" v="124" dt="2022-11-17T00:43:05.226"/>
    <p1510:client id="{0E5F021D-F2EA-4758-93CE-EB4FF0384F3E}" v="315" dt="2022-11-16T22:34:24.816"/>
    <p1510:client id="{530A89C1-03C9-4173-8252-DC9634EFD8A4}" v="533" dt="2022-11-17T00:45:34.788"/>
    <p1510:client id="{860AC500-F23E-47B0-B5EE-5C6B634E172C}" v="115" dt="2022-11-16T23:52:43.324"/>
    <p1510:client id="{B791E379-5C9B-4481-8A89-E06343B20684}" v="44" dt="2022-11-15T20:37:57.873"/>
    <p1510:client id="{C23F11F8-F2ED-43E7-B614-42ED774FAEDB}" v="41" dt="2022-11-16T22:29:56.607"/>
    <p1510:client id="{D6113F47-5795-4F3B-9310-2CBCE0239194}" v="10" dt="2022-11-15T22:17:52.648"/>
    <p1510:client id="{F5558DCF-F187-4053-A50B-AE531833C875}" v="31" dt="2022-11-16T22:42:25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Qin" userId="S::qin58@wisc.edu::8a4e6c15-89c4-471d-a315-76a4f1f706e1" providerId="AD" clId="Web-{F5558DCF-F187-4053-A50B-AE531833C875}"/>
    <pc:docChg chg="modSld sldOrd">
      <pc:chgData name="Amy Qin" userId="S::qin58@wisc.edu::8a4e6c15-89c4-471d-a315-76a4f1f706e1" providerId="AD" clId="Web-{F5558DCF-F187-4053-A50B-AE531833C875}" dt="2022-11-16T22:42:20.246" v="28" actId="20577"/>
      <pc:docMkLst>
        <pc:docMk/>
      </pc:docMkLst>
      <pc:sldChg chg="modSp ord">
        <pc:chgData name="Amy Qin" userId="S::qin58@wisc.edu::8a4e6c15-89c4-471d-a315-76a4f1f706e1" providerId="AD" clId="Web-{F5558DCF-F187-4053-A50B-AE531833C875}" dt="2022-11-16T22:42:20.246" v="28" actId="20577"/>
        <pc:sldMkLst>
          <pc:docMk/>
          <pc:sldMk cId="2398724025" sldId="262"/>
        </pc:sldMkLst>
        <pc:spChg chg="mod">
          <ac:chgData name="Amy Qin" userId="S::qin58@wisc.edu::8a4e6c15-89c4-471d-a315-76a4f1f706e1" providerId="AD" clId="Web-{F5558DCF-F187-4053-A50B-AE531833C875}" dt="2022-11-16T22:42:20.246" v="28" actId="20577"/>
          <ac:spMkLst>
            <pc:docMk/>
            <pc:sldMk cId="2398724025" sldId="262"/>
            <ac:spMk id="2" creationId="{704EE003-DB48-FCA0-A8C8-326A99FE05A9}"/>
          </ac:spMkLst>
        </pc:spChg>
      </pc:sldChg>
      <pc:sldChg chg="modSp ord">
        <pc:chgData name="Amy Qin" userId="S::qin58@wisc.edu::8a4e6c15-89c4-471d-a315-76a4f1f706e1" providerId="AD" clId="Web-{F5558DCF-F187-4053-A50B-AE531833C875}" dt="2022-11-16T22:42:13.277" v="17" actId="20577"/>
        <pc:sldMkLst>
          <pc:docMk/>
          <pc:sldMk cId="2435496008" sldId="263"/>
        </pc:sldMkLst>
        <pc:spChg chg="mod">
          <ac:chgData name="Amy Qin" userId="S::qin58@wisc.edu::8a4e6c15-89c4-471d-a315-76a4f1f706e1" providerId="AD" clId="Web-{F5558DCF-F187-4053-A50B-AE531833C875}" dt="2022-11-16T22:42:13.277" v="17" actId="20577"/>
          <ac:spMkLst>
            <pc:docMk/>
            <pc:sldMk cId="2435496008" sldId="263"/>
            <ac:spMk id="2" creationId="{2199B339-04E3-DA7F-8D6D-C965B2968936}"/>
          </ac:spMkLst>
        </pc:spChg>
      </pc:sldChg>
    </pc:docChg>
  </pc:docChgLst>
  <pc:docChgLst>
    <pc:chgData name="CHI ZHANG" userId="S::czhang695@wisc.edu::528f1236-74d6-4cde-817e-e367f12b6228" providerId="AD" clId="Web-{0BCF166C-D7AA-4F50-BC32-263189F49158}"/>
    <pc:docChg chg="modSld">
      <pc:chgData name="CHI ZHANG" userId="S::czhang695@wisc.edu::528f1236-74d6-4cde-817e-e367f12b6228" providerId="AD" clId="Web-{0BCF166C-D7AA-4F50-BC32-263189F49158}" dt="2022-11-17T00:32:14.664" v="561" actId="20577"/>
      <pc:docMkLst>
        <pc:docMk/>
      </pc:docMkLst>
      <pc:sldChg chg="modSp">
        <pc:chgData name="CHI ZHANG" userId="S::czhang695@wisc.edu::528f1236-74d6-4cde-817e-e367f12b6228" providerId="AD" clId="Web-{0BCF166C-D7AA-4F50-BC32-263189F49158}" dt="2022-11-16T23:56:21.646" v="361" actId="1076"/>
        <pc:sldMkLst>
          <pc:docMk/>
          <pc:sldMk cId="2839098052" sldId="259"/>
        </pc:sldMkLst>
        <pc:spChg chg="mod">
          <ac:chgData name="CHI ZHANG" userId="S::czhang695@wisc.edu::528f1236-74d6-4cde-817e-e367f12b6228" providerId="AD" clId="Web-{0BCF166C-D7AA-4F50-BC32-263189F49158}" dt="2022-11-16T23:49:03.042" v="360" actId="20577"/>
          <ac:spMkLst>
            <pc:docMk/>
            <pc:sldMk cId="2839098052" sldId="259"/>
            <ac:spMk id="45" creationId="{A5F1122E-8176-CC98-E7AE-9C98CE49F03D}"/>
          </ac:spMkLst>
        </pc:spChg>
        <pc:picChg chg="mod">
          <ac:chgData name="CHI ZHANG" userId="S::czhang695@wisc.edu::528f1236-74d6-4cde-817e-e367f12b6228" providerId="AD" clId="Web-{0BCF166C-D7AA-4F50-BC32-263189F49158}" dt="2022-11-16T23:56:21.646" v="361" actId="1076"/>
          <ac:picMkLst>
            <pc:docMk/>
            <pc:sldMk cId="2839098052" sldId="259"/>
            <ac:picMk id="4" creationId="{D3865DC9-C73F-8510-4F29-F8FD82F37F87}"/>
          </ac:picMkLst>
        </pc:picChg>
      </pc:sldChg>
      <pc:sldChg chg="modSp">
        <pc:chgData name="CHI ZHANG" userId="S::czhang695@wisc.edu::528f1236-74d6-4cde-817e-e367f12b6228" providerId="AD" clId="Web-{0BCF166C-D7AA-4F50-BC32-263189F49158}" dt="2022-11-17T00:32:14.664" v="561" actId="20577"/>
        <pc:sldMkLst>
          <pc:docMk/>
          <pc:sldMk cId="2804122532" sldId="260"/>
        </pc:sldMkLst>
        <pc:spChg chg="mod">
          <ac:chgData name="CHI ZHANG" userId="S::czhang695@wisc.edu::528f1236-74d6-4cde-817e-e367f12b6228" providerId="AD" clId="Web-{0BCF166C-D7AA-4F50-BC32-263189F49158}" dt="2022-11-17T00:32:14.664" v="561" actId="20577"/>
          <ac:spMkLst>
            <pc:docMk/>
            <pc:sldMk cId="2804122532" sldId="260"/>
            <ac:spMk id="2" creationId="{E5DD3AA2-1232-7C94-BF69-B87BB1A4A0A6}"/>
          </ac:spMkLst>
        </pc:spChg>
        <pc:spChg chg="mod">
          <ac:chgData name="CHI ZHANG" userId="S::czhang695@wisc.edu::528f1236-74d6-4cde-817e-e367f12b6228" providerId="AD" clId="Web-{0BCF166C-D7AA-4F50-BC32-263189F49158}" dt="2022-11-17T00:32:12.086" v="557" actId="20577"/>
          <ac:spMkLst>
            <pc:docMk/>
            <pc:sldMk cId="2804122532" sldId="260"/>
            <ac:spMk id="3" creationId="{16BED43E-7E9D-58AD-710B-2C27204BF02F}"/>
          </ac:spMkLst>
        </pc:spChg>
      </pc:sldChg>
      <pc:sldChg chg="addSp modSp">
        <pc:chgData name="CHI ZHANG" userId="S::czhang695@wisc.edu::528f1236-74d6-4cde-817e-e367f12b6228" providerId="AD" clId="Web-{0BCF166C-D7AA-4F50-BC32-263189F49158}" dt="2022-11-16T23:48:05.650" v="347" actId="20577"/>
        <pc:sldMkLst>
          <pc:docMk/>
          <pc:sldMk cId="835398726" sldId="261"/>
        </pc:sldMkLst>
        <pc:spChg chg="mod">
          <ac:chgData name="CHI ZHANG" userId="S::czhang695@wisc.edu::528f1236-74d6-4cde-817e-e367f12b6228" providerId="AD" clId="Web-{0BCF166C-D7AA-4F50-BC32-263189F49158}" dt="2022-11-16T23:48:05.650" v="347" actId="20577"/>
          <ac:spMkLst>
            <pc:docMk/>
            <pc:sldMk cId="835398726" sldId="261"/>
            <ac:spMk id="3" creationId="{349142C0-0A22-A8F2-76F5-9816236DE62F}"/>
          </ac:spMkLst>
        </pc:spChg>
        <pc:graphicFrameChg chg="add mod modGraphic">
          <ac:chgData name="CHI ZHANG" userId="S::czhang695@wisc.edu::528f1236-74d6-4cde-817e-e367f12b6228" providerId="AD" clId="Web-{0BCF166C-D7AA-4F50-BC32-263189F49158}" dt="2022-11-16T23:46:41.539" v="296"/>
          <ac:graphicFrameMkLst>
            <pc:docMk/>
            <pc:sldMk cId="835398726" sldId="261"/>
            <ac:graphicFrameMk id="4" creationId="{4F61D5BD-5E8F-C233-0E41-048A05395ECE}"/>
          </ac:graphicFrameMkLst>
        </pc:graphicFrameChg>
      </pc:sldChg>
    </pc:docChg>
  </pc:docChgLst>
  <pc:docChgLst>
    <pc:chgData name="CHI ZHANG" userId="S::czhang695@wisc.edu::528f1236-74d6-4cde-817e-e367f12b6228" providerId="AD" clId="Web-{0E5F021D-F2EA-4758-93CE-EB4FF0384F3E}"/>
    <pc:docChg chg="modSld">
      <pc:chgData name="CHI ZHANG" userId="S::czhang695@wisc.edu::528f1236-74d6-4cde-817e-e367f12b6228" providerId="AD" clId="Web-{0E5F021D-F2EA-4758-93CE-EB4FF0384F3E}" dt="2022-11-16T22:37:19.010" v="318"/>
      <pc:docMkLst>
        <pc:docMk/>
      </pc:docMkLst>
      <pc:sldChg chg="modSp">
        <pc:chgData name="CHI ZHANG" userId="S::czhang695@wisc.edu::528f1236-74d6-4cde-817e-e367f12b6228" providerId="AD" clId="Web-{0E5F021D-F2EA-4758-93CE-EB4FF0384F3E}" dt="2022-11-16T22:26:15.596" v="87" actId="20577"/>
        <pc:sldMkLst>
          <pc:docMk/>
          <pc:sldMk cId="2464229088" sldId="258"/>
        </pc:sldMkLst>
        <pc:spChg chg="mod">
          <ac:chgData name="CHI ZHANG" userId="S::czhang695@wisc.edu::528f1236-74d6-4cde-817e-e367f12b6228" providerId="AD" clId="Web-{0E5F021D-F2EA-4758-93CE-EB4FF0384F3E}" dt="2022-11-16T22:18:44.314" v="35" actId="20577"/>
          <ac:spMkLst>
            <pc:docMk/>
            <pc:sldMk cId="2464229088" sldId="258"/>
            <ac:spMk id="2" creationId="{485CC365-51F1-7E6F-D632-1F1FABE38198}"/>
          </ac:spMkLst>
        </pc:spChg>
        <pc:spChg chg="mod">
          <ac:chgData name="CHI ZHANG" userId="S::czhang695@wisc.edu::528f1236-74d6-4cde-817e-e367f12b6228" providerId="AD" clId="Web-{0E5F021D-F2EA-4758-93CE-EB4FF0384F3E}" dt="2022-11-16T22:26:15.596" v="87" actId="20577"/>
          <ac:spMkLst>
            <pc:docMk/>
            <pc:sldMk cId="2464229088" sldId="258"/>
            <ac:spMk id="3" creationId="{A340B5A1-9914-9B71-2B96-656398DE1960}"/>
          </ac:spMkLst>
        </pc:spChg>
      </pc:sldChg>
      <pc:sldChg chg="addSp delSp modSp mod setBg modClrScheme chgLayout">
        <pc:chgData name="CHI ZHANG" userId="S::czhang695@wisc.edu::528f1236-74d6-4cde-817e-e367f12b6228" providerId="AD" clId="Web-{0E5F021D-F2EA-4758-93CE-EB4FF0384F3E}" dt="2022-11-16T22:37:02.822" v="317"/>
        <pc:sldMkLst>
          <pc:docMk/>
          <pc:sldMk cId="2839098052" sldId="259"/>
        </pc:sldMkLst>
        <pc:spChg chg="mod ord">
          <ac:chgData name="CHI ZHANG" userId="S::czhang695@wisc.edu::528f1236-74d6-4cde-817e-e367f12b6228" providerId="AD" clId="Web-{0E5F021D-F2EA-4758-93CE-EB4FF0384F3E}" dt="2022-11-16T22:37:02.822" v="317"/>
          <ac:spMkLst>
            <pc:docMk/>
            <pc:sldMk cId="2839098052" sldId="259"/>
            <ac:spMk id="2" creationId="{5DC9EF0E-5078-BD9F-862A-8602FFD57117}"/>
          </ac:spMkLst>
        </pc:spChg>
        <pc:spChg chg="add del mod ord">
          <ac:chgData name="CHI ZHANG" userId="S::czhang695@wisc.edu::528f1236-74d6-4cde-817e-e367f12b6228" providerId="AD" clId="Web-{0E5F021D-F2EA-4758-93CE-EB4FF0384F3E}" dt="2022-11-16T22:37:02.822" v="317"/>
          <ac:spMkLst>
            <pc:docMk/>
            <pc:sldMk cId="2839098052" sldId="259"/>
            <ac:spMk id="3" creationId="{A5F1122E-8176-CC98-E7AE-9C98CE49F03D}"/>
          </ac:spMkLst>
        </pc:spChg>
        <pc:spChg chg="add del">
          <ac:chgData name="CHI ZHANG" userId="S::czhang695@wisc.edu::528f1236-74d6-4cde-817e-e367f12b6228" providerId="AD" clId="Web-{0E5F021D-F2EA-4758-93CE-EB4FF0384F3E}" dt="2022-11-16T22:36:37.571" v="304"/>
          <ac:spMkLst>
            <pc:docMk/>
            <pc:sldMk cId="2839098052" sldId="259"/>
            <ac:spMk id="8" creationId="{80516254-1D9F-4F3A-9870-3A3280BE2BFE}"/>
          </ac:spMkLst>
        </pc:spChg>
        <pc:spChg chg="add del">
          <ac:chgData name="CHI ZHANG" userId="S::czhang695@wisc.edu::528f1236-74d6-4cde-817e-e367f12b6228" providerId="AD" clId="Web-{0E5F021D-F2EA-4758-93CE-EB4FF0384F3E}" dt="2022-11-16T22:36:42.462" v="306"/>
          <ac:spMkLst>
            <pc:docMk/>
            <pc:sldMk cId="2839098052" sldId="259"/>
            <ac:spMk id="9" creationId="{CDF7C9B3-01BE-4D46-ACA2-312DFE36A143}"/>
          </ac:spMkLst>
        </pc:spChg>
        <pc:spChg chg="add del">
          <ac:chgData name="CHI ZHANG" userId="S::czhang695@wisc.edu::528f1236-74d6-4cde-817e-e367f12b6228" providerId="AD" clId="Web-{0E5F021D-F2EA-4758-93CE-EB4FF0384F3E}" dt="2022-11-16T22:36:37.571" v="304"/>
          <ac:spMkLst>
            <pc:docMk/>
            <pc:sldMk cId="2839098052" sldId="259"/>
            <ac:spMk id="10" creationId="{FC14672B-27A5-4CDA-ABAF-5E4CF4B41C23}"/>
          </ac:spMkLst>
        </pc:spChg>
        <pc:spChg chg="add del">
          <ac:chgData name="CHI ZHANG" userId="S::czhang695@wisc.edu::528f1236-74d6-4cde-817e-e367f12b6228" providerId="AD" clId="Web-{0E5F021D-F2EA-4758-93CE-EB4FF0384F3E}" dt="2022-11-16T22:36:48.525" v="308"/>
          <ac:spMkLst>
            <pc:docMk/>
            <pc:sldMk cId="2839098052" sldId="259"/>
            <ac:spMk id="11" creationId="{29DC5A77-10C9-4ECF-B7EB-8D917F36A9EE}"/>
          </ac:spMkLst>
        </pc:spChg>
        <pc:spChg chg="add del">
          <ac:chgData name="CHI ZHANG" userId="S::czhang695@wisc.edu::528f1236-74d6-4cde-817e-e367f12b6228" providerId="AD" clId="Web-{0E5F021D-F2EA-4758-93CE-EB4FF0384F3E}" dt="2022-11-16T22:36:48.525" v="308"/>
          <ac:spMkLst>
            <pc:docMk/>
            <pc:sldMk cId="2839098052" sldId="259"/>
            <ac:spMk id="13" creationId="{2FFE28B5-FB16-49A9-B851-3C35FAC0CACB}"/>
          </ac:spMkLst>
        </pc:spChg>
        <pc:spChg chg="add del">
          <ac:chgData name="CHI ZHANG" userId="S::czhang695@wisc.edu::528f1236-74d6-4cde-817e-e367f12b6228" providerId="AD" clId="Web-{0E5F021D-F2EA-4758-93CE-EB4FF0384F3E}" dt="2022-11-16T22:36:37.571" v="304"/>
          <ac:spMkLst>
            <pc:docMk/>
            <pc:sldMk cId="2839098052" sldId="259"/>
            <ac:spMk id="14" creationId="{9A206779-5C74-4555-94BC-5845C92EC3A8}"/>
          </ac:spMkLst>
        </pc:spChg>
        <pc:spChg chg="add del">
          <ac:chgData name="CHI ZHANG" userId="S::czhang695@wisc.edu::528f1236-74d6-4cde-817e-e367f12b6228" providerId="AD" clId="Web-{0E5F021D-F2EA-4758-93CE-EB4FF0384F3E}" dt="2022-11-16T22:36:48.525" v="308"/>
          <ac:spMkLst>
            <pc:docMk/>
            <pc:sldMk cId="2839098052" sldId="259"/>
            <ac:spMk id="15" creationId="{01014442-855A-4E0F-8D09-C314661A48B9}"/>
          </ac:spMkLst>
        </pc:spChg>
        <pc:spChg chg="add del">
          <ac:chgData name="CHI ZHANG" userId="S::czhang695@wisc.edu::528f1236-74d6-4cde-817e-e367f12b6228" providerId="AD" clId="Web-{0E5F021D-F2EA-4758-93CE-EB4FF0384F3E}" dt="2022-11-16T22:36:48.525" v="308"/>
          <ac:spMkLst>
            <pc:docMk/>
            <pc:sldMk cId="2839098052" sldId="259"/>
            <ac:spMk id="16" creationId="{3FE91770-CDBB-4D24-94E5-AD484F36CE87}"/>
          </ac:spMkLst>
        </pc:spChg>
        <pc:spChg chg="add del">
          <ac:chgData name="CHI ZHANG" userId="S::czhang695@wisc.edu::528f1236-74d6-4cde-817e-e367f12b6228" providerId="AD" clId="Web-{0E5F021D-F2EA-4758-93CE-EB4FF0384F3E}" dt="2022-11-16T22:36:48.525" v="308"/>
          <ac:spMkLst>
            <pc:docMk/>
            <pc:sldMk cId="2839098052" sldId="259"/>
            <ac:spMk id="17" creationId="{9B1ABF09-86CF-414E-88A5-2B84CC7232A9}"/>
          </ac:spMkLst>
        </pc:spChg>
        <pc:spChg chg="add del">
          <ac:chgData name="CHI ZHANG" userId="S::czhang695@wisc.edu::528f1236-74d6-4cde-817e-e367f12b6228" providerId="AD" clId="Web-{0E5F021D-F2EA-4758-93CE-EB4FF0384F3E}" dt="2022-11-16T22:36:48.525" v="308"/>
          <ac:spMkLst>
            <pc:docMk/>
            <pc:sldMk cId="2839098052" sldId="259"/>
            <ac:spMk id="18" creationId="{A5F1122E-8176-CC98-E7AE-9C98CE49F03D}"/>
          </ac:spMkLst>
        </pc:spChg>
        <pc:spChg chg="add del">
          <ac:chgData name="CHI ZHANG" userId="S::czhang695@wisc.edu::528f1236-74d6-4cde-817e-e367f12b6228" providerId="AD" clId="Web-{0E5F021D-F2EA-4758-93CE-EB4FF0384F3E}" dt="2022-11-16T22:36:53.447" v="310"/>
          <ac:spMkLst>
            <pc:docMk/>
            <pc:sldMk cId="2839098052" sldId="259"/>
            <ac:spMk id="20" creationId="{CDF7C9B3-01BE-4D46-ACA2-312DFE36A143}"/>
          </ac:spMkLst>
        </pc:spChg>
        <pc:spChg chg="add del">
          <ac:chgData name="CHI ZHANG" userId="S::czhang695@wisc.edu::528f1236-74d6-4cde-817e-e367f12b6228" providerId="AD" clId="Web-{0E5F021D-F2EA-4758-93CE-EB4FF0384F3E}" dt="2022-11-16T22:36:54.900" v="312"/>
          <ac:spMkLst>
            <pc:docMk/>
            <pc:sldMk cId="2839098052" sldId="259"/>
            <ac:spMk id="23" creationId="{80516254-1D9F-4F3A-9870-3A3280BE2BFE}"/>
          </ac:spMkLst>
        </pc:spChg>
        <pc:spChg chg="add del">
          <ac:chgData name="CHI ZHANG" userId="S::czhang695@wisc.edu::528f1236-74d6-4cde-817e-e367f12b6228" providerId="AD" clId="Web-{0E5F021D-F2EA-4758-93CE-EB4FF0384F3E}" dt="2022-11-16T22:36:54.900" v="312"/>
          <ac:spMkLst>
            <pc:docMk/>
            <pc:sldMk cId="2839098052" sldId="259"/>
            <ac:spMk id="24" creationId="{FC14672B-27A5-4CDA-ABAF-5E4CF4B41C23}"/>
          </ac:spMkLst>
        </pc:spChg>
        <pc:spChg chg="add del">
          <ac:chgData name="CHI ZHANG" userId="S::czhang695@wisc.edu::528f1236-74d6-4cde-817e-e367f12b6228" providerId="AD" clId="Web-{0E5F021D-F2EA-4758-93CE-EB4FF0384F3E}" dt="2022-11-16T22:36:54.900" v="312"/>
          <ac:spMkLst>
            <pc:docMk/>
            <pc:sldMk cId="2839098052" sldId="259"/>
            <ac:spMk id="26" creationId="{A5F1122E-8176-CC98-E7AE-9C98CE49F03D}"/>
          </ac:spMkLst>
        </pc:spChg>
        <pc:spChg chg="add del">
          <ac:chgData name="CHI ZHANG" userId="S::czhang695@wisc.edu::528f1236-74d6-4cde-817e-e367f12b6228" providerId="AD" clId="Web-{0E5F021D-F2EA-4758-93CE-EB4FF0384F3E}" dt="2022-11-16T22:36:54.900" v="312"/>
          <ac:spMkLst>
            <pc:docMk/>
            <pc:sldMk cId="2839098052" sldId="259"/>
            <ac:spMk id="27" creationId="{9A206779-5C74-4555-94BC-5845C92EC3A8}"/>
          </ac:spMkLst>
        </pc:spChg>
        <pc:spChg chg="add del">
          <ac:chgData name="CHI ZHANG" userId="S::czhang695@wisc.edu::528f1236-74d6-4cde-817e-e367f12b6228" providerId="AD" clId="Web-{0E5F021D-F2EA-4758-93CE-EB4FF0384F3E}" dt="2022-11-16T22:36:56.634" v="314"/>
          <ac:spMkLst>
            <pc:docMk/>
            <pc:sldMk cId="2839098052" sldId="259"/>
            <ac:spMk id="29" creationId="{29DC5A77-10C9-4ECF-B7EB-8D917F36A9EE}"/>
          </ac:spMkLst>
        </pc:spChg>
        <pc:spChg chg="add del">
          <ac:chgData name="CHI ZHANG" userId="S::czhang695@wisc.edu::528f1236-74d6-4cde-817e-e367f12b6228" providerId="AD" clId="Web-{0E5F021D-F2EA-4758-93CE-EB4FF0384F3E}" dt="2022-11-16T22:36:56.634" v="314"/>
          <ac:spMkLst>
            <pc:docMk/>
            <pc:sldMk cId="2839098052" sldId="259"/>
            <ac:spMk id="30" creationId="{2FFE28B5-FB16-49A9-B851-3C35FAC0CACB}"/>
          </ac:spMkLst>
        </pc:spChg>
        <pc:spChg chg="add del">
          <ac:chgData name="CHI ZHANG" userId="S::czhang695@wisc.edu::528f1236-74d6-4cde-817e-e367f12b6228" providerId="AD" clId="Web-{0E5F021D-F2EA-4758-93CE-EB4FF0384F3E}" dt="2022-11-16T22:36:56.634" v="314"/>
          <ac:spMkLst>
            <pc:docMk/>
            <pc:sldMk cId="2839098052" sldId="259"/>
            <ac:spMk id="31" creationId="{01014442-855A-4E0F-8D09-C314661A48B9}"/>
          </ac:spMkLst>
        </pc:spChg>
        <pc:spChg chg="add del">
          <ac:chgData name="CHI ZHANG" userId="S::czhang695@wisc.edu::528f1236-74d6-4cde-817e-e367f12b6228" providerId="AD" clId="Web-{0E5F021D-F2EA-4758-93CE-EB4FF0384F3E}" dt="2022-11-16T22:36:56.634" v="314"/>
          <ac:spMkLst>
            <pc:docMk/>
            <pc:sldMk cId="2839098052" sldId="259"/>
            <ac:spMk id="32" creationId="{9B1ABF09-86CF-414E-88A5-2B84CC7232A9}"/>
          </ac:spMkLst>
        </pc:spChg>
        <pc:spChg chg="add del">
          <ac:chgData name="CHI ZHANG" userId="S::czhang695@wisc.edu::528f1236-74d6-4cde-817e-e367f12b6228" providerId="AD" clId="Web-{0E5F021D-F2EA-4758-93CE-EB4FF0384F3E}" dt="2022-11-16T22:36:56.634" v="314"/>
          <ac:spMkLst>
            <pc:docMk/>
            <pc:sldMk cId="2839098052" sldId="259"/>
            <ac:spMk id="33" creationId="{3FE91770-CDBB-4D24-94E5-AD484F36CE87}"/>
          </ac:spMkLst>
        </pc:spChg>
        <pc:spChg chg="add del">
          <ac:chgData name="CHI ZHANG" userId="S::czhang695@wisc.edu::528f1236-74d6-4cde-817e-e367f12b6228" providerId="AD" clId="Web-{0E5F021D-F2EA-4758-93CE-EB4FF0384F3E}" dt="2022-11-16T22:36:56.634" v="314"/>
          <ac:spMkLst>
            <pc:docMk/>
            <pc:sldMk cId="2839098052" sldId="259"/>
            <ac:spMk id="34" creationId="{A5F1122E-8176-CC98-E7AE-9C98CE49F03D}"/>
          </ac:spMkLst>
        </pc:spChg>
        <pc:spChg chg="add del">
          <ac:chgData name="CHI ZHANG" userId="S::czhang695@wisc.edu::528f1236-74d6-4cde-817e-e367f12b6228" providerId="AD" clId="Web-{0E5F021D-F2EA-4758-93CE-EB4FF0384F3E}" dt="2022-11-16T22:37:02.807" v="316"/>
          <ac:spMkLst>
            <pc:docMk/>
            <pc:sldMk cId="2839098052" sldId="259"/>
            <ac:spMk id="36" creationId="{80516254-1D9F-4F3A-9870-3A3280BE2BFE}"/>
          </ac:spMkLst>
        </pc:spChg>
        <pc:spChg chg="add del">
          <ac:chgData name="CHI ZHANG" userId="S::czhang695@wisc.edu::528f1236-74d6-4cde-817e-e367f12b6228" providerId="AD" clId="Web-{0E5F021D-F2EA-4758-93CE-EB4FF0384F3E}" dt="2022-11-16T22:37:02.807" v="316"/>
          <ac:spMkLst>
            <pc:docMk/>
            <pc:sldMk cId="2839098052" sldId="259"/>
            <ac:spMk id="37" creationId="{FC14672B-27A5-4CDA-ABAF-5E4CF4B41C23}"/>
          </ac:spMkLst>
        </pc:spChg>
        <pc:spChg chg="add del">
          <ac:chgData name="CHI ZHANG" userId="S::czhang695@wisc.edu::528f1236-74d6-4cde-817e-e367f12b6228" providerId="AD" clId="Web-{0E5F021D-F2EA-4758-93CE-EB4FF0384F3E}" dt="2022-11-16T22:37:02.807" v="316"/>
          <ac:spMkLst>
            <pc:docMk/>
            <pc:sldMk cId="2839098052" sldId="259"/>
            <ac:spMk id="39" creationId="{A5F1122E-8176-CC98-E7AE-9C98CE49F03D}"/>
          </ac:spMkLst>
        </pc:spChg>
        <pc:spChg chg="add del">
          <ac:chgData name="CHI ZHANG" userId="S::czhang695@wisc.edu::528f1236-74d6-4cde-817e-e367f12b6228" providerId="AD" clId="Web-{0E5F021D-F2EA-4758-93CE-EB4FF0384F3E}" dt="2022-11-16T22:37:02.807" v="316"/>
          <ac:spMkLst>
            <pc:docMk/>
            <pc:sldMk cId="2839098052" sldId="259"/>
            <ac:spMk id="40" creationId="{9A206779-5C74-4555-94BC-5845C92EC3A8}"/>
          </ac:spMkLst>
        </pc:spChg>
        <pc:spChg chg="add">
          <ac:chgData name="CHI ZHANG" userId="S::czhang695@wisc.edu::528f1236-74d6-4cde-817e-e367f12b6228" providerId="AD" clId="Web-{0E5F021D-F2EA-4758-93CE-EB4FF0384F3E}" dt="2022-11-16T22:37:02.822" v="317"/>
          <ac:spMkLst>
            <pc:docMk/>
            <pc:sldMk cId="2839098052" sldId="259"/>
            <ac:spMk id="42" creationId="{886D4068-D045-48B0-9A00-198F2FE4B57C}"/>
          </ac:spMkLst>
        </pc:spChg>
        <pc:spChg chg="add">
          <ac:chgData name="CHI ZHANG" userId="S::czhang695@wisc.edu::528f1236-74d6-4cde-817e-e367f12b6228" providerId="AD" clId="Web-{0E5F021D-F2EA-4758-93CE-EB4FF0384F3E}" dt="2022-11-16T22:37:02.822" v="317"/>
          <ac:spMkLst>
            <pc:docMk/>
            <pc:sldMk cId="2839098052" sldId="259"/>
            <ac:spMk id="44" creationId="{12664C4B-AAE2-4AA0-8918-134E8086F37E}"/>
          </ac:spMkLst>
        </pc:spChg>
        <pc:spChg chg="add">
          <ac:chgData name="CHI ZHANG" userId="S::czhang695@wisc.edu::528f1236-74d6-4cde-817e-e367f12b6228" providerId="AD" clId="Web-{0E5F021D-F2EA-4758-93CE-EB4FF0384F3E}" dt="2022-11-16T22:37:02.822" v="317"/>
          <ac:spMkLst>
            <pc:docMk/>
            <pc:sldMk cId="2839098052" sldId="259"/>
            <ac:spMk id="45" creationId="{A5F1122E-8176-CC98-E7AE-9C98CE49F03D}"/>
          </ac:spMkLst>
        </pc:spChg>
        <pc:spChg chg="add">
          <ac:chgData name="CHI ZHANG" userId="S::czhang695@wisc.edu::528f1236-74d6-4cde-817e-e367f12b6228" providerId="AD" clId="Web-{0E5F021D-F2EA-4758-93CE-EB4FF0384F3E}" dt="2022-11-16T22:37:02.822" v="317"/>
          <ac:spMkLst>
            <pc:docMk/>
            <pc:sldMk cId="2839098052" sldId="259"/>
            <ac:spMk id="46" creationId="{616F9FD8-4CFE-4C77-8F29-5D801C57E2AB}"/>
          </ac:spMkLst>
        </pc:spChg>
        <pc:graphicFrameChg chg="add del">
          <ac:chgData name="CHI ZHANG" userId="S::czhang695@wisc.edu::528f1236-74d6-4cde-817e-e367f12b6228" providerId="AD" clId="Web-{0E5F021D-F2EA-4758-93CE-EB4FF0384F3E}" dt="2022-11-16T22:36:42.462" v="306"/>
          <ac:graphicFrameMkLst>
            <pc:docMk/>
            <pc:sldMk cId="2839098052" sldId="259"/>
            <ac:graphicFrameMk id="5" creationId="{5843D7D5-4797-8E1F-7D39-0DC782FDA7D9}"/>
          </ac:graphicFrameMkLst>
        </pc:graphicFrameChg>
        <pc:graphicFrameChg chg="add del">
          <ac:chgData name="CHI ZHANG" userId="S::czhang695@wisc.edu::528f1236-74d6-4cde-817e-e367f12b6228" providerId="AD" clId="Web-{0E5F021D-F2EA-4758-93CE-EB4FF0384F3E}" dt="2022-11-16T22:36:53.447" v="310"/>
          <ac:graphicFrameMkLst>
            <pc:docMk/>
            <pc:sldMk cId="2839098052" sldId="259"/>
            <ac:graphicFrameMk id="21" creationId="{5843D7D5-4797-8E1F-7D39-0DC782FDA7D9}"/>
          </ac:graphicFrameMkLst>
        </pc:graphicFrameChg>
        <pc:picChg chg="add">
          <ac:chgData name="CHI ZHANG" userId="S::czhang695@wisc.edu::528f1236-74d6-4cde-817e-e367f12b6228" providerId="AD" clId="Web-{0E5F021D-F2EA-4758-93CE-EB4FF0384F3E}" dt="2022-11-16T22:37:02.822" v="317"/>
          <ac:picMkLst>
            <pc:docMk/>
            <pc:sldMk cId="2839098052" sldId="259"/>
            <ac:picMk id="43" creationId="{852F574B-B2C7-9DA2-C17D-7454A8961F37}"/>
          </ac:picMkLst>
        </pc:picChg>
        <pc:cxnChg chg="add del">
          <ac:chgData name="CHI ZHANG" userId="S::czhang695@wisc.edu::528f1236-74d6-4cde-817e-e367f12b6228" providerId="AD" clId="Web-{0E5F021D-F2EA-4758-93CE-EB4FF0384F3E}" dt="2022-11-16T22:36:37.571" v="304"/>
          <ac:cxnSpMkLst>
            <pc:docMk/>
            <pc:sldMk cId="2839098052" sldId="259"/>
            <ac:cxnSpMk id="12" creationId="{8D89589C-2C90-4407-A995-05EC3DD7AB14}"/>
          </ac:cxnSpMkLst>
        </pc:cxnChg>
        <pc:cxnChg chg="add del">
          <ac:chgData name="CHI ZHANG" userId="S::czhang695@wisc.edu::528f1236-74d6-4cde-817e-e367f12b6228" providerId="AD" clId="Web-{0E5F021D-F2EA-4758-93CE-EB4FF0384F3E}" dt="2022-11-16T22:36:54.900" v="312"/>
          <ac:cxnSpMkLst>
            <pc:docMk/>
            <pc:sldMk cId="2839098052" sldId="259"/>
            <ac:cxnSpMk id="25" creationId="{8D89589C-2C90-4407-A995-05EC3DD7AB14}"/>
          </ac:cxnSpMkLst>
        </pc:cxnChg>
        <pc:cxnChg chg="add del">
          <ac:chgData name="CHI ZHANG" userId="S::czhang695@wisc.edu::528f1236-74d6-4cde-817e-e367f12b6228" providerId="AD" clId="Web-{0E5F021D-F2EA-4758-93CE-EB4FF0384F3E}" dt="2022-11-16T22:37:02.807" v="316"/>
          <ac:cxnSpMkLst>
            <pc:docMk/>
            <pc:sldMk cId="2839098052" sldId="259"/>
            <ac:cxnSpMk id="38" creationId="{8D89589C-2C90-4407-A995-05EC3DD7AB14}"/>
          </ac:cxnSpMkLst>
        </pc:cxnChg>
      </pc:sldChg>
      <pc:sldChg chg="addSp modSp mod setBg">
        <pc:chgData name="CHI ZHANG" userId="S::czhang695@wisc.edu::528f1236-74d6-4cde-817e-e367f12b6228" providerId="AD" clId="Web-{0E5F021D-F2EA-4758-93CE-EB4FF0384F3E}" dt="2022-11-16T22:37:19.010" v="318"/>
        <pc:sldMkLst>
          <pc:docMk/>
          <pc:sldMk cId="2804122532" sldId="260"/>
        </pc:sldMkLst>
        <pc:spChg chg="mod">
          <ac:chgData name="CHI ZHANG" userId="S::czhang695@wisc.edu::528f1236-74d6-4cde-817e-e367f12b6228" providerId="AD" clId="Web-{0E5F021D-F2EA-4758-93CE-EB4FF0384F3E}" dt="2022-11-16T22:37:19.010" v="318"/>
          <ac:spMkLst>
            <pc:docMk/>
            <pc:sldMk cId="2804122532" sldId="260"/>
            <ac:spMk id="2" creationId="{E5DD3AA2-1232-7C94-BF69-B87BB1A4A0A6}"/>
          </ac:spMkLst>
        </pc:spChg>
        <pc:spChg chg="mod">
          <ac:chgData name="CHI ZHANG" userId="S::czhang695@wisc.edu::528f1236-74d6-4cde-817e-e367f12b6228" providerId="AD" clId="Web-{0E5F021D-F2EA-4758-93CE-EB4FF0384F3E}" dt="2022-11-16T22:37:19.010" v="318"/>
          <ac:spMkLst>
            <pc:docMk/>
            <pc:sldMk cId="2804122532" sldId="260"/>
            <ac:spMk id="3" creationId="{16BED43E-7E9D-58AD-710B-2C27204BF02F}"/>
          </ac:spMkLst>
        </pc:spChg>
        <pc:spChg chg="add">
          <ac:chgData name="CHI ZHANG" userId="S::czhang695@wisc.edu::528f1236-74d6-4cde-817e-e367f12b6228" providerId="AD" clId="Web-{0E5F021D-F2EA-4758-93CE-EB4FF0384F3E}" dt="2022-11-16T22:37:19.010" v="318"/>
          <ac:spMkLst>
            <pc:docMk/>
            <pc:sldMk cId="2804122532" sldId="260"/>
            <ac:spMk id="8" creationId="{29DC5A77-10C9-4ECF-B7EB-8D917F36A9EE}"/>
          </ac:spMkLst>
        </pc:spChg>
        <pc:spChg chg="add">
          <ac:chgData name="CHI ZHANG" userId="S::czhang695@wisc.edu::528f1236-74d6-4cde-817e-e367f12b6228" providerId="AD" clId="Web-{0E5F021D-F2EA-4758-93CE-EB4FF0384F3E}" dt="2022-11-16T22:37:19.010" v="318"/>
          <ac:spMkLst>
            <pc:docMk/>
            <pc:sldMk cId="2804122532" sldId="260"/>
            <ac:spMk id="10" creationId="{2FFE28B5-FB16-49A9-B851-3C35FAC0CACB}"/>
          </ac:spMkLst>
        </pc:spChg>
        <pc:spChg chg="add">
          <ac:chgData name="CHI ZHANG" userId="S::czhang695@wisc.edu::528f1236-74d6-4cde-817e-e367f12b6228" providerId="AD" clId="Web-{0E5F021D-F2EA-4758-93CE-EB4FF0384F3E}" dt="2022-11-16T22:37:19.010" v="318"/>
          <ac:spMkLst>
            <pc:docMk/>
            <pc:sldMk cId="2804122532" sldId="260"/>
            <ac:spMk id="12" creationId="{01014442-855A-4E0F-8D09-C314661A48B9}"/>
          </ac:spMkLst>
        </pc:spChg>
        <pc:spChg chg="add">
          <ac:chgData name="CHI ZHANG" userId="S::czhang695@wisc.edu::528f1236-74d6-4cde-817e-e367f12b6228" providerId="AD" clId="Web-{0E5F021D-F2EA-4758-93CE-EB4FF0384F3E}" dt="2022-11-16T22:37:19.010" v="318"/>
          <ac:spMkLst>
            <pc:docMk/>
            <pc:sldMk cId="2804122532" sldId="260"/>
            <ac:spMk id="14" creationId="{9B1ABF09-86CF-414E-88A5-2B84CC7232A9}"/>
          </ac:spMkLst>
        </pc:spChg>
        <pc:spChg chg="add">
          <ac:chgData name="CHI ZHANG" userId="S::czhang695@wisc.edu::528f1236-74d6-4cde-817e-e367f12b6228" providerId="AD" clId="Web-{0E5F021D-F2EA-4758-93CE-EB4FF0384F3E}" dt="2022-11-16T22:37:19.010" v="318"/>
          <ac:spMkLst>
            <pc:docMk/>
            <pc:sldMk cId="2804122532" sldId="260"/>
            <ac:spMk id="16" creationId="{3FE91770-CDBB-4D24-94E5-AD484F36CE87}"/>
          </ac:spMkLst>
        </pc:spChg>
      </pc:sldChg>
      <pc:sldChg chg="modSp">
        <pc:chgData name="CHI ZHANG" userId="S::czhang695@wisc.edu::528f1236-74d6-4cde-817e-e367f12b6228" providerId="AD" clId="Web-{0E5F021D-F2EA-4758-93CE-EB4FF0384F3E}" dt="2022-11-16T22:34:24.816" v="302" actId="20577"/>
        <pc:sldMkLst>
          <pc:docMk/>
          <pc:sldMk cId="835398726" sldId="261"/>
        </pc:sldMkLst>
        <pc:spChg chg="mod">
          <ac:chgData name="CHI ZHANG" userId="S::czhang695@wisc.edu::528f1236-74d6-4cde-817e-e367f12b6228" providerId="AD" clId="Web-{0E5F021D-F2EA-4758-93CE-EB4FF0384F3E}" dt="2022-11-16T22:27:05.332" v="116" actId="20577"/>
          <ac:spMkLst>
            <pc:docMk/>
            <pc:sldMk cId="835398726" sldId="261"/>
            <ac:spMk id="2" creationId="{CCFB7E8F-0872-50A8-FC95-E47606A92D5E}"/>
          </ac:spMkLst>
        </pc:spChg>
        <pc:spChg chg="mod">
          <ac:chgData name="CHI ZHANG" userId="S::czhang695@wisc.edu::528f1236-74d6-4cde-817e-e367f12b6228" providerId="AD" clId="Web-{0E5F021D-F2EA-4758-93CE-EB4FF0384F3E}" dt="2022-11-16T22:34:24.816" v="302" actId="20577"/>
          <ac:spMkLst>
            <pc:docMk/>
            <pc:sldMk cId="835398726" sldId="261"/>
            <ac:spMk id="3" creationId="{349142C0-0A22-A8F2-76F5-9816236DE62F}"/>
          </ac:spMkLst>
        </pc:spChg>
      </pc:sldChg>
    </pc:docChg>
  </pc:docChgLst>
  <pc:docChgLst>
    <pc:chgData name="Amy Qin" userId="S::qin58@wisc.edu::8a4e6c15-89c4-471d-a315-76a4f1f706e1" providerId="AD" clId="Web-{0D053C59-6AE3-449A-B072-B9D04C1FC190}"/>
    <pc:docChg chg="modSld">
      <pc:chgData name="Amy Qin" userId="S::qin58@wisc.edu::8a4e6c15-89c4-471d-a315-76a4f1f706e1" providerId="AD" clId="Web-{0D053C59-6AE3-449A-B072-B9D04C1FC190}" dt="2022-11-17T00:43:05.226" v="117"/>
      <pc:docMkLst>
        <pc:docMk/>
      </pc:docMkLst>
      <pc:sldChg chg="modSp">
        <pc:chgData name="Amy Qin" userId="S::qin58@wisc.edu::8a4e6c15-89c4-471d-a315-76a4f1f706e1" providerId="AD" clId="Web-{0D053C59-6AE3-449A-B072-B9D04C1FC190}" dt="2022-11-17T00:37:10.234" v="112" actId="20577"/>
        <pc:sldMkLst>
          <pc:docMk/>
          <pc:sldMk cId="2464229088" sldId="258"/>
        </pc:sldMkLst>
        <pc:spChg chg="mod">
          <ac:chgData name="Amy Qin" userId="S::qin58@wisc.edu::8a4e6c15-89c4-471d-a315-76a4f1f706e1" providerId="AD" clId="Web-{0D053C59-6AE3-449A-B072-B9D04C1FC190}" dt="2022-11-17T00:37:10.234" v="112" actId="20577"/>
          <ac:spMkLst>
            <pc:docMk/>
            <pc:sldMk cId="2464229088" sldId="258"/>
            <ac:spMk id="3" creationId="{A340B5A1-9914-9B71-2B96-656398DE1960}"/>
          </ac:spMkLst>
        </pc:spChg>
      </pc:sldChg>
      <pc:sldChg chg="modSp">
        <pc:chgData name="Amy Qin" userId="S::qin58@wisc.edu::8a4e6c15-89c4-471d-a315-76a4f1f706e1" providerId="AD" clId="Web-{0D053C59-6AE3-449A-B072-B9D04C1FC190}" dt="2022-11-17T00:34:02.745" v="108" actId="20577"/>
        <pc:sldMkLst>
          <pc:docMk/>
          <pc:sldMk cId="2804122532" sldId="260"/>
        </pc:sldMkLst>
        <pc:spChg chg="mod">
          <ac:chgData name="Amy Qin" userId="S::qin58@wisc.edu::8a4e6c15-89c4-471d-a315-76a4f1f706e1" providerId="AD" clId="Web-{0D053C59-6AE3-449A-B072-B9D04C1FC190}" dt="2022-11-16T23:57:34.322" v="1" actId="20577"/>
          <ac:spMkLst>
            <pc:docMk/>
            <pc:sldMk cId="2804122532" sldId="260"/>
            <ac:spMk id="2" creationId="{E5DD3AA2-1232-7C94-BF69-B87BB1A4A0A6}"/>
          </ac:spMkLst>
        </pc:spChg>
        <pc:spChg chg="mod">
          <ac:chgData name="Amy Qin" userId="S::qin58@wisc.edu::8a4e6c15-89c4-471d-a315-76a4f1f706e1" providerId="AD" clId="Web-{0D053C59-6AE3-449A-B072-B9D04C1FC190}" dt="2022-11-17T00:34:02.745" v="108" actId="20577"/>
          <ac:spMkLst>
            <pc:docMk/>
            <pc:sldMk cId="2804122532" sldId="260"/>
            <ac:spMk id="3" creationId="{16BED43E-7E9D-58AD-710B-2C27204BF02F}"/>
          </ac:spMkLst>
        </pc:spChg>
      </pc:sldChg>
      <pc:sldChg chg="delSp modSp">
        <pc:chgData name="Amy Qin" userId="S::qin58@wisc.edu::8a4e6c15-89c4-471d-a315-76a4f1f706e1" providerId="AD" clId="Web-{0D053C59-6AE3-449A-B072-B9D04C1FC190}" dt="2022-11-17T00:43:05.226" v="117"/>
        <pc:sldMkLst>
          <pc:docMk/>
          <pc:sldMk cId="2435496008" sldId="263"/>
        </pc:sldMkLst>
        <pc:spChg chg="del">
          <ac:chgData name="Amy Qin" userId="S::qin58@wisc.edu::8a4e6c15-89c4-471d-a315-76a4f1f706e1" providerId="AD" clId="Web-{0D053C59-6AE3-449A-B072-B9D04C1FC190}" dt="2022-11-17T00:42:55.070" v="116"/>
          <ac:spMkLst>
            <pc:docMk/>
            <pc:sldMk cId="2435496008" sldId="263"/>
            <ac:spMk id="9" creationId="{AE7035C0-7AAF-1BD3-4A12-4D4E52D955BA}"/>
          </ac:spMkLst>
        </pc:spChg>
        <pc:graphicFrameChg chg="modGraphic">
          <ac:chgData name="Amy Qin" userId="S::qin58@wisc.edu::8a4e6c15-89c4-471d-a315-76a4f1f706e1" providerId="AD" clId="Web-{0D053C59-6AE3-449A-B072-B9D04C1FC190}" dt="2022-11-17T00:43:05.226" v="117"/>
          <ac:graphicFrameMkLst>
            <pc:docMk/>
            <pc:sldMk cId="2435496008" sldId="263"/>
            <ac:graphicFrameMk id="11" creationId="{E4BEFF63-449E-6419-CE62-06F5BA37454A}"/>
          </ac:graphicFrameMkLst>
        </pc:graphicFrameChg>
      </pc:sldChg>
    </pc:docChg>
  </pc:docChgLst>
  <pc:docChgLst>
    <pc:chgData name="Amy Qin" userId="S::qin58@wisc.edu::8a4e6c15-89c4-471d-a315-76a4f1f706e1" providerId="AD" clId="Web-{860AC500-F23E-47B0-B5EE-5C6B634E172C}"/>
    <pc:docChg chg="modSld">
      <pc:chgData name="Amy Qin" userId="S::qin58@wisc.edu::8a4e6c15-89c4-471d-a315-76a4f1f706e1" providerId="AD" clId="Web-{860AC500-F23E-47B0-B5EE-5C6B634E172C}" dt="2022-11-16T23:52:43.324" v="91" actId="20577"/>
      <pc:docMkLst>
        <pc:docMk/>
      </pc:docMkLst>
      <pc:sldChg chg="modSp">
        <pc:chgData name="Amy Qin" userId="S::qin58@wisc.edu::8a4e6c15-89c4-471d-a315-76a4f1f706e1" providerId="AD" clId="Web-{860AC500-F23E-47B0-B5EE-5C6B634E172C}" dt="2022-11-16T23:47:39.365" v="80" actId="20577"/>
        <pc:sldMkLst>
          <pc:docMk/>
          <pc:sldMk cId="2464229088" sldId="258"/>
        </pc:sldMkLst>
        <pc:spChg chg="mod">
          <ac:chgData name="Amy Qin" userId="S::qin58@wisc.edu::8a4e6c15-89c4-471d-a315-76a4f1f706e1" providerId="AD" clId="Web-{860AC500-F23E-47B0-B5EE-5C6B634E172C}" dt="2022-11-16T23:47:39.365" v="80" actId="20577"/>
          <ac:spMkLst>
            <pc:docMk/>
            <pc:sldMk cId="2464229088" sldId="258"/>
            <ac:spMk id="3" creationId="{A340B5A1-9914-9B71-2B96-656398DE1960}"/>
          </ac:spMkLst>
        </pc:spChg>
      </pc:sldChg>
      <pc:sldChg chg="modSp">
        <pc:chgData name="Amy Qin" userId="S::qin58@wisc.edu::8a4e6c15-89c4-471d-a315-76a4f1f706e1" providerId="AD" clId="Web-{860AC500-F23E-47B0-B5EE-5C6B634E172C}" dt="2022-11-16T23:52:43.324" v="91" actId="20577"/>
        <pc:sldMkLst>
          <pc:docMk/>
          <pc:sldMk cId="2839098052" sldId="259"/>
        </pc:sldMkLst>
        <pc:spChg chg="mod">
          <ac:chgData name="Amy Qin" userId="S::qin58@wisc.edu::8a4e6c15-89c4-471d-a315-76a4f1f706e1" providerId="AD" clId="Web-{860AC500-F23E-47B0-B5EE-5C6B634E172C}" dt="2022-11-16T23:52:43.324" v="91" actId="20577"/>
          <ac:spMkLst>
            <pc:docMk/>
            <pc:sldMk cId="2839098052" sldId="259"/>
            <ac:spMk id="45" creationId="{A5F1122E-8176-CC98-E7AE-9C98CE49F03D}"/>
          </ac:spMkLst>
        </pc:spChg>
      </pc:sldChg>
      <pc:sldChg chg="modSp">
        <pc:chgData name="Amy Qin" userId="S::qin58@wisc.edu::8a4e6c15-89c4-471d-a315-76a4f1f706e1" providerId="AD" clId="Web-{860AC500-F23E-47B0-B5EE-5C6B634E172C}" dt="2022-11-16T23:10:04.146" v="1" actId="20577"/>
        <pc:sldMkLst>
          <pc:docMk/>
          <pc:sldMk cId="2804122532" sldId="260"/>
        </pc:sldMkLst>
        <pc:spChg chg="mod">
          <ac:chgData name="Amy Qin" userId="S::qin58@wisc.edu::8a4e6c15-89c4-471d-a315-76a4f1f706e1" providerId="AD" clId="Web-{860AC500-F23E-47B0-B5EE-5C6B634E172C}" dt="2022-11-16T23:10:04.146" v="1" actId="20577"/>
          <ac:spMkLst>
            <pc:docMk/>
            <pc:sldMk cId="2804122532" sldId="260"/>
            <ac:spMk id="3" creationId="{16BED43E-7E9D-58AD-710B-2C27204BF02F}"/>
          </ac:spMkLst>
        </pc:spChg>
      </pc:sldChg>
      <pc:sldChg chg="modSp">
        <pc:chgData name="Amy Qin" userId="S::qin58@wisc.edu::8a4e6c15-89c4-471d-a315-76a4f1f706e1" providerId="AD" clId="Web-{860AC500-F23E-47B0-B5EE-5C6B634E172C}" dt="2022-11-16T23:48:23.178" v="84"/>
        <pc:sldMkLst>
          <pc:docMk/>
          <pc:sldMk cId="835398726" sldId="261"/>
        </pc:sldMkLst>
        <pc:spChg chg="mod">
          <ac:chgData name="Amy Qin" userId="S::qin58@wisc.edu::8a4e6c15-89c4-471d-a315-76a4f1f706e1" providerId="AD" clId="Web-{860AC500-F23E-47B0-B5EE-5C6B634E172C}" dt="2022-11-16T23:44:01.516" v="42" actId="20577"/>
          <ac:spMkLst>
            <pc:docMk/>
            <pc:sldMk cId="835398726" sldId="261"/>
            <ac:spMk id="3" creationId="{349142C0-0A22-A8F2-76F5-9816236DE62F}"/>
          </ac:spMkLst>
        </pc:spChg>
        <pc:graphicFrameChg chg="mod modGraphic">
          <ac:chgData name="Amy Qin" userId="S::qin58@wisc.edu::8a4e6c15-89c4-471d-a315-76a4f1f706e1" providerId="AD" clId="Web-{860AC500-F23E-47B0-B5EE-5C6B634E172C}" dt="2022-11-16T23:48:23.178" v="84"/>
          <ac:graphicFrameMkLst>
            <pc:docMk/>
            <pc:sldMk cId="835398726" sldId="261"/>
            <ac:graphicFrameMk id="4" creationId="{4F61D5BD-5E8F-C233-0E41-048A05395ECE}"/>
          </ac:graphicFrameMkLst>
        </pc:graphicFrameChg>
      </pc:sldChg>
    </pc:docChg>
  </pc:docChgLst>
  <pc:docChgLst>
    <pc:chgData name="Amy Qin" userId="S::qin58@wisc.edu::8a4e6c15-89c4-471d-a315-76a4f1f706e1" providerId="AD" clId="Web-{C23F11F8-F2ED-43E7-B614-42ED774FAEDB}"/>
    <pc:docChg chg="addSld modSld">
      <pc:chgData name="Amy Qin" userId="S::qin58@wisc.edu::8a4e6c15-89c4-471d-a315-76a4f1f706e1" providerId="AD" clId="Web-{C23F11F8-F2ED-43E7-B614-42ED774FAEDB}" dt="2022-11-16T22:29:55.186" v="38" actId="20577"/>
      <pc:docMkLst>
        <pc:docMk/>
      </pc:docMkLst>
      <pc:sldChg chg="modSp">
        <pc:chgData name="Amy Qin" userId="S::qin58@wisc.edu::8a4e6c15-89c4-471d-a315-76a4f1f706e1" providerId="AD" clId="Web-{C23F11F8-F2ED-43E7-B614-42ED774FAEDB}" dt="2022-11-16T22:29:55.186" v="38" actId="20577"/>
        <pc:sldMkLst>
          <pc:docMk/>
          <pc:sldMk cId="2464229088" sldId="258"/>
        </pc:sldMkLst>
        <pc:spChg chg="mod">
          <ac:chgData name="Amy Qin" userId="S::qin58@wisc.edu::8a4e6c15-89c4-471d-a315-76a4f1f706e1" providerId="AD" clId="Web-{C23F11F8-F2ED-43E7-B614-42ED774FAEDB}" dt="2022-11-16T22:29:55.186" v="38" actId="20577"/>
          <ac:spMkLst>
            <pc:docMk/>
            <pc:sldMk cId="2464229088" sldId="258"/>
            <ac:spMk id="2" creationId="{485CC365-51F1-7E6F-D632-1F1FABE38198}"/>
          </ac:spMkLst>
        </pc:spChg>
        <pc:spChg chg="mod">
          <ac:chgData name="Amy Qin" userId="S::qin58@wisc.edu::8a4e6c15-89c4-471d-a315-76a4f1f706e1" providerId="AD" clId="Web-{C23F11F8-F2ED-43E7-B614-42ED774FAEDB}" dt="2022-11-16T22:24:25.287" v="29" actId="20577"/>
          <ac:spMkLst>
            <pc:docMk/>
            <pc:sldMk cId="2464229088" sldId="258"/>
            <ac:spMk id="3" creationId="{A340B5A1-9914-9B71-2B96-656398DE1960}"/>
          </ac:spMkLst>
        </pc:spChg>
      </pc:sldChg>
      <pc:sldChg chg="modSp">
        <pc:chgData name="Amy Qin" userId="S::qin58@wisc.edu::8a4e6c15-89c4-471d-a315-76a4f1f706e1" providerId="AD" clId="Web-{C23F11F8-F2ED-43E7-B614-42ED774FAEDB}" dt="2022-11-16T22:23:53.770" v="12" actId="20577"/>
        <pc:sldMkLst>
          <pc:docMk/>
          <pc:sldMk cId="2839098052" sldId="259"/>
        </pc:sldMkLst>
        <pc:spChg chg="mod">
          <ac:chgData name="Amy Qin" userId="S::qin58@wisc.edu::8a4e6c15-89c4-471d-a315-76a4f1f706e1" providerId="AD" clId="Web-{C23F11F8-F2ED-43E7-B614-42ED774FAEDB}" dt="2022-11-16T22:23:53.770" v="12" actId="20577"/>
          <ac:spMkLst>
            <pc:docMk/>
            <pc:sldMk cId="2839098052" sldId="259"/>
            <ac:spMk id="2" creationId="{5DC9EF0E-5078-BD9F-862A-8602FFD57117}"/>
          </ac:spMkLst>
        </pc:spChg>
        <pc:spChg chg="mod">
          <ac:chgData name="Amy Qin" userId="S::qin58@wisc.edu::8a4e6c15-89c4-471d-a315-76a4f1f706e1" providerId="AD" clId="Web-{C23F11F8-F2ED-43E7-B614-42ED774FAEDB}" dt="2022-11-16T22:23:13.222" v="0" actId="20577"/>
          <ac:spMkLst>
            <pc:docMk/>
            <pc:sldMk cId="2839098052" sldId="259"/>
            <ac:spMk id="3" creationId="{A5F1122E-8176-CC98-E7AE-9C98CE49F03D}"/>
          </ac:spMkLst>
        </pc:spChg>
      </pc:sldChg>
      <pc:sldChg chg="new">
        <pc:chgData name="Amy Qin" userId="S::qin58@wisc.edu::8a4e6c15-89c4-471d-a315-76a4f1f706e1" providerId="AD" clId="Web-{C23F11F8-F2ED-43E7-B614-42ED774FAEDB}" dt="2022-11-16T22:24:37.990" v="30"/>
        <pc:sldMkLst>
          <pc:docMk/>
          <pc:sldMk cId="2398724025" sldId="262"/>
        </pc:sldMkLst>
      </pc:sldChg>
      <pc:sldChg chg="new">
        <pc:chgData name="Amy Qin" userId="S::qin58@wisc.edu::8a4e6c15-89c4-471d-a315-76a4f1f706e1" providerId="AD" clId="Web-{C23F11F8-F2ED-43E7-B614-42ED774FAEDB}" dt="2022-11-16T22:24:40.271" v="31"/>
        <pc:sldMkLst>
          <pc:docMk/>
          <pc:sldMk cId="2435496008" sldId="263"/>
        </pc:sldMkLst>
      </pc:sldChg>
    </pc:docChg>
  </pc:docChgLst>
  <pc:docChgLst>
    <pc:chgData name="CHI ZHANG" userId="S::czhang695@wisc.edu::528f1236-74d6-4cde-817e-e367f12b6228" providerId="AD" clId="Web-{B791E379-5C9B-4481-8A89-E06343B20684}"/>
    <pc:docChg chg="addSld modSld">
      <pc:chgData name="CHI ZHANG" userId="S::czhang695@wisc.edu::528f1236-74d6-4cde-817e-e367f12b6228" providerId="AD" clId="Web-{B791E379-5C9B-4481-8A89-E06343B20684}" dt="2022-11-15T20:37:57.873" v="42"/>
      <pc:docMkLst>
        <pc:docMk/>
      </pc:docMkLst>
      <pc:sldChg chg="modSp">
        <pc:chgData name="CHI ZHANG" userId="S::czhang695@wisc.edu::528f1236-74d6-4cde-817e-e367f12b6228" providerId="AD" clId="Web-{B791E379-5C9B-4481-8A89-E06343B20684}" dt="2022-11-15T20:37:51.419" v="41" actId="20577"/>
        <pc:sldMkLst>
          <pc:docMk/>
          <pc:sldMk cId="109857222" sldId="256"/>
        </pc:sldMkLst>
        <pc:spChg chg="mod">
          <ac:chgData name="CHI ZHANG" userId="S::czhang695@wisc.edu::528f1236-74d6-4cde-817e-e367f12b6228" providerId="AD" clId="Web-{B791E379-5C9B-4481-8A89-E06343B20684}" dt="2022-11-15T20:37:22.761" v="2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I ZHANG" userId="S::czhang695@wisc.edu::528f1236-74d6-4cde-817e-e367f12b6228" providerId="AD" clId="Web-{B791E379-5C9B-4481-8A89-E06343B20684}" dt="2022-11-15T20:37:51.419" v="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CHI ZHANG" userId="S::czhang695@wisc.edu::528f1236-74d6-4cde-817e-e367f12b6228" providerId="AD" clId="Web-{B791E379-5C9B-4481-8A89-E06343B20684}" dt="2022-11-15T20:37:57.873" v="42"/>
        <pc:sldMkLst>
          <pc:docMk/>
          <pc:sldMk cId="4196468282" sldId="257"/>
        </pc:sldMkLst>
      </pc:sldChg>
    </pc:docChg>
  </pc:docChgLst>
  <pc:docChgLst>
    <pc:chgData name="Max ZOU" userId="S::zou47@wisc.edu::36063b44-14b8-4753-a3d3-4134e089600b" providerId="AD" clId="Web-{530A89C1-03C9-4173-8252-DC9634EFD8A4}"/>
    <pc:docChg chg="addSld delSld modSld sldOrd">
      <pc:chgData name="Max ZOU" userId="S::zou47@wisc.edu::36063b44-14b8-4753-a3d3-4134e089600b" providerId="AD" clId="Web-{530A89C1-03C9-4173-8252-DC9634EFD8A4}" dt="2022-11-17T00:45:34.788" v="446"/>
      <pc:docMkLst>
        <pc:docMk/>
      </pc:docMkLst>
      <pc:sldChg chg="addSp modSp">
        <pc:chgData name="Max ZOU" userId="S::zou47@wisc.edu::36063b44-14b8-4753-a3d3-4134e089600b" providerId="AD" clId="Web-{530A89C1-03C9-4173-8252-DC9634EFD8A4}" dt="2022-11-16T23:57:01.317" v="182"/>
        <pc:sldMkLst>
          <pc:docMk/>
          <pc:sldMk cId="2464229088" sldId="258"/>
        </pc:sldMkLst>
        <pc:picChg chg="add ord">
          <ac:chgData name="Max ZOU" userId="S::zou47@wisc.edu::36063b44-14b8-4753-a3d3-4134e089600b" providerId="AD" clId="Web-{530A89C1-03C9-4173-8252-DC9634EFD8A4}" dt="2022-11-16T23:57:01.317" v="182"/>
          <ac:picMkLst>
            <pc:docMk/>
            <pc:sldMk cId="2464229088" sldId="258"/>
            <ac:picMk id="5" creationId="{DEE55838-4065-3B17-F8BE-4AF79A3987B7}"/>
          </ac:picMkLst>
        </pc:picChg>
      </pc:sldChg>
      <pc:sldChg chg="addSp delSp modSp">
        <pc:chgData name="Max ZOU" userId="S::zou47@wisc.edu::36063b44-14b8-4753-a3d3-4134e089600b" providerId="AD" clId="Web-{530A89C1-03C9-4173-8252-DC9634EFD8A4}" dt="2022-11-17T00:01:27.948" v="186" actId="1076"/>
        <pc:sldMkLst>
          <pc:docMk/>
          <pc:sldMk cId="2839098052" sldId="259"/>
        </pc:sldMkLst>
        <pc:spChg chg="mod">
          <ac:chgData name="Max ZOU" userId="S::zou47@wisc.edu::36063b44-14b8-4753-a3d3-4134e089600b" providerId="AD" clId="Web-{530A89C1-03C9-4173-8252-DC9634EFD8A4}" dt="2022-11-16T23:56:20.254" v="174" actId="1076"/>
          <ac:spMkLst>
            <pc:docMk/>
            <pc:sldMk cId="2839098052" sldId="259"/>
            <ac:spMk id="45" creationId="{A5F1122E-8176-CC98-E7AE-9C98CE49F03D}"/>
          </ac:spMkLst>
        </pc:spChg>
        <pc:picChg chg="add del">
          <ac:chgData name="Max ZOU" userId="S::zou47@wisc.edu::36063b44-14b8-4753-a3d3-4134e089600b" providerId="AD" clId="Web-{530A89C1-03C9-4173-8252-DC9634EFD8A4}" dt="2022-11-16T23:52:03.092" v="159"/>
          <ac:picMkLst>
            <pc:docMk/>
            <pc:sldMk cId="2839098052" sldId="259"/>
            <ac:picMk id="3" creationId="{4E86E442-10EC-1676-AA86-E8FF04A5F01E}"/>
          </ac:picMkLst>
        </pc:picChg>
        <pc:picChg chg="add mod">
          <ac:chgData name="Max ZOU" userId="S::zou47@wisc.edu::36063b44-14b8-4753-a3d3-4134e089600b" providerId="AD" clId="Web-{530A89C1-03C9-4173-8252-DC9634EFD8A4}" dt="2022-11-17T00:01:27.948" v="186" actId="1076"/>
          <ac:picMkLst>
            <pc:docMk/>
            <pc:sldMk cId="2839098052" sldId="259"/>
            <ac:picMk id="4" creationId="{D3865DC9-C73F-8510-4F29-F8FD82F37F87}"/>
          </ac:picMkLst>
        </pc:picChg>
        <pc:picChg chg="mod">
          <ac:chgData name="Max ZOU" userId="S::zou47@wisc.edu::36063b44-14b8-4753-a3d3-4134e089600b" providerId="AD" clId="Web-{530A89C1-03C9-4173-8252-DC9634EFD8A4}" dt="2022-11-16T23:56:36.770" v="177" actId="1076"/>
          <ac:picMkLst>
            <pc:docMk/>
            <pc:sldMk cId="2839098052" sldId="259"/>
            <ac:picMk id="43" creationId="{852F574B-B2C7-9DA2-C17D-7454A8961F37}"/>
          </ac:picMkLst>
        </pc:picChg>
      </pc:sldChg>
      <pc:sldChg chg="modSp">
        <pc:chgData name="Max ZOU" userId="S::zou47@wisc.edu::36063b44-14b8-4753-a3d3-4134e089600b" providerId="AD" clId="Web-{530A89C1-03C9-4173-8252-DC9634EFD8A4}" dt="2022-11-17T00:37:05.168" v="264" actId="1076"/>
        <pc:sldMkLst>
          <pc:docMk/>
          <pc:sldMk cId="2804122532" sldId="260"/>
        </pc:sldMkLst>
        <pc:spChg chg="mod">
          <ac:chgData name="Max ZOU" userId="S::zou47@wisc.edu::36063b44-14b8-4753-a3d3-4134e089600b" providerId="AD" clId="Web-{530A89C1-03C9-4173-8252-DC9634EFD8A4}" dt="2022-11-17T00:36:44.995" v="260" actId="20577"/>
          <ac:spMkLst>
            <pc:docMk/>
            <pc:sldMk cId="2804122532" sldId="260"/>
            <ac:spMk id="2" creationId="{E5DD3AA2-1232-7C94-BF69-B87BB1A4A0A6}"/>
          </ac:spMkLst>
        </pc:spChg>
        <pc:spChg chg="mod">
          <ac:chgData name="Max ZOU" userId="S::zou47@wisc.edu::36063b44-14b8-4753-a3d3-4134e089600b" providerId="AD" clId="Web-{530A89C1-03C9-4173-8252-DC9634EFD8A4}" dt="2022-11-17T00:37:05.168" v="264" actId="1076"/>
          <ac:spMkLst>
            <pc:docMk/>
            <pc:sldMk cId="2804122532" sldId="260"/>
            <ac:spMk id="3" creationId="{16BED43E-7E9D-58AD-710B-2C27204BF02F}"/>
          </ac:spMkLst>
        </pc:spChg>
      </pc:sldChg>
      <pc:sldChg chg="addSp delSp modSp">
        <pc:chgData name="Max ZOU" userId="S::zou47@wisc.edu::36063b44-14b8-4753-a3d3-4134e089600b" providerId="AD" clId="Web-{530A89C1-03C9-4173-8252-DC9634EFD8A4}" dt="2022-11-16T23:56:46.926" v="179"/>
        <pc:sldMkLst>
          <pc:docMk/>
          <pc:sldMk cId="835398726" sldId="261"/>
        </pc:sldMkLst>
        <pc:graphicFrameChg chg="mod modGraphic">
          <ac:chgData name="Max ZOU" userId="S::zou47@wisc.edu::36063b44-14b8-4753-a3d3-4134e089600b" providerId="AD" clId="Web-{530A89C1-03C9-4173-8252-DC9634EFD8A4}" dt="2022-11-16T23:37:54.495" v="119"/>
          <ac:graphicFrameMkLst>
            <pc:docMk/>
            <pc:sldMk cId="835398726" sldId="261"/>
            <ac:graphicFrameMk id="4" creationId="{4F61D5BD-5E8F-C233-0E41-048A05395ECE}"/>
          </ac:graphicFrameMkLst>
        </pc:graphicFrameChg>
        <pc:graphicFrameChg chg="add del mod">
          <ac:chgData name="Max ZOU" userId="S::zou47@wisc.edu::36063b44-14b8-4753-a3d3-4134e089600b" providerId="AD" clId="Web-{530A89C1-03C9-4173-8252-DC9634EFD8A4}" dt="2022-11-16T23:33:02.082" v="13"/>
          <ac:graphicFrameMkLst>
            <pc:docMk/>
            <pc:sldMk cId="835398726" sldId="261"/>
            <ac:graphicFrameMk id="6" creationId="{C31F24F4-36A4-69B1-4F80-B5A40282631A}"/>
          </ac:graphicFrameMkLst>
        </pc:graphicFrameChg>
        <pc:picChg chg="add ord">
          <ac:chgData name="Max ZOU" userId="S::zou47@wisc.edu::36063b44-14b8-4753-a3d3-4134e089600b" providerId="AD" clId="Web-{530A89C1-03C9-4173-8252-DC9634EFD8A4}" dt="2022-11-16T23:56:46.926" v="179"/>
          <ac:picMkLst>
            <pc:docMk/>
            <pc:sldMk cId="835398726" sldId="261"/>
            <ac:picMk id="6" creationId="{B6540AE1-073B-0F4E-304E-96346ED11DBA}"/>
          </ac:picMkLst>
        </pc:picChg>
      </pc:sldChg>
      <pc:sldChg chg="addSp delSp modSp del ord">
        <pc:chgData name="Max ZOU" userId="S::zou47@wisc.edu::36063b44-14b8-4753-a3d3-4134e089600b" providerId="AD" clId="Web-{530A89C1-03C9-4173-8252-DC9634EFD8A4}" dt="2022-11-17T00:14:09.606" v="213"/>
        <pc:sldMkLst>
          <pc:docMk/>
          <pc:sldMk cId="2398724025" sldId="262"/>
        </pc:sldMkLst>
        <pc:spChg chg="del">
          <ac:chgData name="Max ZOU" userId="S::zou47@wisc.edu::36063b44-14b8-4753-a3d3-4134e089600b" providerId="AD" clId="Web-{530A89C1-03C9-4173-8252-DC9634EFD8A4}" dt="2022-11-17T00:11:44.415" v="205"/>
          <ac:spMkLst>
            <pc:docMk/>
            <pc:sldMk cId="2398724025" sldId="262"/>
            <ac:spMk id="3" creationId="{DCACDCCB-E51B-1260-0EC5-12F99A2D02BD}"/>
          </ac:spMkLst>
        </pc:spChg>
        <pc:picChg chg="add mod ord">
          <ac:chgData name="Max ZOU" userId="S::zou47@wisc.edu::36063b44-14b8-4753-a3d3-4134e089600b" providerId="AD" clId="Web-{530A89C1-03C9-4173-8252-DC9634EFD8A4}" dt="2022-11-17T00:11:44.415" v="205"/>
          <ac:picMkLst>
            <pc:docMk/>
            <pc:sldMk cId="2398724025" sldId="262"/>
            <ac:picMk id="4" creationId="{BD289E4A-31C7-0D0C-25A9-4194EC8916B2}"/>
          </ac:picMkLst>
        </pc:picChg>
      </pc:sldChg>
      <pc:sldChg chg="addSp delSp modSp">
        <pc:chgData name="Max ZOU" userId="S::zou47@wisc.edu::36063b44-14b8-4753-a3d3-4134e089600b" providerId="AD" clId="Web-{530A89C1-03C9-4173-8252-DC9634EFD8A4}" dt="2022-11-17T00:45:34.788" v="446"/>
        <pc:sldMkLst>
          <pc:docMk/>
          <pc:sldMk cId="2435496008" sldId="263"/>
        </pc:sldMkLst>
        <pc:spChg chg="del">
          <ac:chgData name="Max ZOU" userId="S::zou47@wisc.edu::36063b44-14b8-4753-a3d3-4134e089600b" providerId="AD" clId="Web-{530A89C1-03C9-4173-8252-DC9634EFD8A4}" dt="2022-11-17T00:06:32.939" v="187"/>
          <ac:spMkLst>
            <pc:docMk/>
            <pc:sldMk cId="2435496008" sldId="263"/>
            <ac:spMk id="3" creationId="{C0A91127-8208-91BE-1FB0-D3DE58DD686E}"/>
          </ac:spMkLst>
        </pc:spChg>
        <pc:spChg chg="add del mod">
          <ac:chgData name="Max ZOU" userId="S::zou47@wisc.edu::36063b44-14b8-4753-a3d3-4134e089600b" providerId="AD" clId="Web-{530A89C1-03C9-4173-8252-DC9634EFD8A4}" dt="2022-11-17T00:09:16.755" v="201"/>
          <ac:spMkLst>
            <pc:docMk/>
            <pc:sldMk cId="2435496008" sldId="263"/>
            <ac:spMk id="6" creationId="{069339BC-5985-6388-AE5B-60D570952F78}"/>
          </ac:spMkLst>
        </pc:spChg>
        <pc:spChg chg="add mod">
          <ac:chgData name="Max ZOU" userId="S::zou47@wisc.edu::36063b44-14b8-4753-a3d3-4134e089600b" providerId="AD" clId="Web-{530A89C1-03C9-4173-8252-DC9634EFD8A4}" dt="2022-11-17T00:40:35.891" v="269" actId="20577"/>
          <ac:spMkLst>
            <pc:docMk/>
            <pc:sldMk cId="2435496008" sldId="263"/>
            <ac:spMk id="9" creationId="{AE7035C0-7AAF-1BD3-4A12-4D4E52D955BA}"/>
          </ac:spMkLst>
        </pc:spChg>
        <pc:graphicFrameChg chg="add mod modGraphic">
          <ac:chgData name="Max ZOU" userId="S::zou47@wisc.edu::36063b44-14b8-4753-a3d3-4134e089600b" providerId="AD" clId="Web-{530A89C1-03C9-4173-8252-DC9634EFD8A4}" dt="2022-11-17T00:45:34.788" v="446"/>
          <ac:graphicFrameMkLst>
            <pc:docMk/>
            <pc:sldMk cId="2435496008" sldId="263"/>
            <ac:graphicFrameMk id="11" creationId="{E4BEFF63-449E-6419-CE62-06F5BA37454A}"/>
          </ac:graphicFrameMkLst>
        </pc:graphicFrameChg>
        <pc:picChg chg="add del mod ord">
          <ac:chgData name="Max ZOU" userId="S::zou47@wisc.edu::36063b44-14b8-4753-a3d3-4134e089600b" providerId="AD" clId="Web-{530A89C1-03C9-4173-8252-DC9634EFD8A4}" dt="2022-11-17T00:40:24.266" v="266"/>
          <ac:picMkLst>
            <pc:docMk/>
            <pc:sldMk cId="2435496008" sldId="263"/>
            <ac:picMk id="4" creationId="{E65DD8D0-439B-A5B1-E168-D130927B0660}"/>
          </ac:picMkLst>
        </pc:picChg>
        <pc:picChg chg="add del mod">
          <ac:chgData name="Max ZOU" userId="S::zou47@wisc.edu::36063b44-14b8-4753-a3d3-4134e089600b" providerId="AD" clId="Web-{530A89C1-03C9-4173-8252-DC9634EFD8A4}" dt="2022-11-17T00:12:42.932" v="209"/>
          <ac:picMkLst>
            <pc:docMk/>
            <pc:sldMk cId="2435496008" sldId="263"/>
            <ac:picMk id="5" creationId="{C1043501-AF2B-6458-3B11-8D765C66B04F}"/>
          </ac:picMkLst>
        </pc:picChg>
        <pc:picChg chg="add del mod">
          <ac:chgData name="Max ZOU" userId="S::zou47@wisc.edu::36063b44-14b8-4753-a3d3-4134e089600b" providerId="AD" clId="Web-{530A89C1-03C9-4173-8252-DC9634EFD8A4}" dt="2022-11-17T00:40:26.266" v="267"/>
          <ac:picMkLst>
            <pc:docMk/>
            <pc:sldMk cId="2435496008" sldId="263"/>
            <ac:picMk id="7" creationId="{C51E2379-88B6-743E-7777-67484F0E3316}"/>
          </ac:picMkLst>
        </pc:picChg>
      </pc:sldChg>
      <pc:sldChg chg="addSp delSp modSp add ord replId">
        <pc:chgData name="Max ZOU" userId="S::zou47@wisc.edu::36063b44-14b8-4753-a3d3-4134e089600b" providerId="AD" clId="Web-{530A89C1-03C9-4173-8252-DC9634EFD8A4}" dt="2022-11-17T00:17:56.736" v="228" actId="1076"/>
        <pc:sldMkLst>
          <pc:docMk/>
          <pc:sldMk cId="1530447844" sldId="264"/>
        </pc:sldMkLst>
        <pc:spChg chg="add del mod">
          <ac:chgData name="Max ZOU" userId="S::zou47@wisc.edu::36063b44-14b8-4753-a3d3-4134e089600b" providerId="AD" clId="Web-{530A89C1-03C9-4173-8252-DC9634EFD8A4}" dt="2022-11-17T00:14:49.575" v="218"/>
          <ac:spMkLst>
            <pc:docMk/>
            <pc:sldMk cId="1530447844" sldId="264"/>
            <ac:spMk id="5" creationId="{A01777CE-CB35-1567-4BCA-C34A37C824AA}"/>
          </ac:spMkLst>
        </pc:spChg>
        <pc:picChg chg="del">
          <ac:chgData name="Max ZOU" userId="S::zou47@wisc.edu::36063b44-14b8-4753-a3d3-4134e089600b" providerId="AD" clId="Web-{530A89C1-03C9-4173-8252-DC9634EFD8A4}" dt="2022-11-17T00:12:01.759" v="208"/>
          <ac:picMkLst>
            <pc:docMk/>
            <pc:sldMk cId="1530447844" sldId="264"/>
            <ac:picMk id="4" creationId="{BD289E4A-31C7-0D0C-25A9-4194EC8916B2}"/>
          </ac:picMkLst>
        </pc:picChg>
        <pc:picChg chg="add mod ord">
          <ac:chgData name="Max ZOU" userId="S::zou47@wisc.edu::36063b44-14b8-4753-a3d3-4134e089600b" providerId="AD" clId="Web-{530A89C1-03C9-4173-8252-DC9634EFD8A4}" dt="2022-11-17T00:14:59.700" v="221" actId="14100"/>
          <ac:picMkLst>
            <pc:docMk/>
            <pc:sldMk cId="1530447844" sldId="264"/>
            <ac:picMk id="6" creationId="{38F621AF-CC12-9A53-44A8-01E6E7FCC7BC}"/>
          </ac:picMkLst>
        </pc:picChg>
        <pc:picChg chg="add mod">
          <ac:chgData name="Max ZOU" userId="S::zou47@wisc.edu::36063b44-14b8-4753-a3d3-4134e089600b" providerId="AD" clId="Web-{530A89C1-03C9-4173-8252-DC9634EFD8A4}" dt="2022-11-17T00:15:38.514" v="224" actId="14100"/>
          <ac:picMkLst>
            <pc:docMk/>
            <pc:sldMk cId="1530447844" sldId="264"/>
            <ac:picMk id="7" creationId="{3FC9B81E-11DB-55CA-A1FF-919BA742362C}"/>
          </ac:picMkLst>
        </pc:picChg>
        <pc:picChg chg="add mod">
          <ac:chgData name="Max ZOU" userId="S::zou47@wisc.edu::36063b44-14b8-4753-a3d3-4134e089600b" providerId="AD" clId="Web-{530A89C1-03C9-4173-8252-DC9634EFD8A4}" dt="2022-11-17T00:17:56.736" v="228" actId="1076"/>
          <ac:picMkLst>
            <pc:docMk/>
            <pc:sldMk cId="1530447844" sldId="264"/>
            <ac:picMk id="8" creationId="{6E241135-0604-C728-39B4-391A773739A2}"/>
          </ac:picMkLst>
        </pc:picChg>
      </pc:sldChg>
      <pc:sldChg chg="add replId">
        <pc:chgData name="Max ZOU" userId="S::zou47@wisc.edu::36063b44-14b8-4753-a3d3-4134e089600b" providerId="AD" clId="Web-{530A89C1-03C9-4173-8252-DC9634EFD8A4}" dt="2022-11-17T00:40:21.891" v="265"/>
        <pc:sldMkLst>
          <pc:docMk/>
          <pc:sldMk cId="77112222" sldId="265"/>
        </pc:sldMkLst>
      </pc:sldChg>
    </pc:docChg>
  </pc:docChgLst>
  <pc:docChgLst>
    <pc:chgData name="Amy Qin" userId="S::qin58@wisc.edu::8a4e6c15-89c4-471d-a315-76a4f1f706e1" providerId="AD" clId="Web-{D6113F47-5795-4F3B-9310-2CBCE0239194}"/>
    <pc:docChg chg="addSld delSld modSld addMainMaster delMainMaster">
      <pc:chgData name="Amy Qin" userId="S::qin58@wisc.edu::8a4e6c15-89c4-471d-a315-76a4f1f706e1" providerId="AD" clId="Web-{D6113F47-5795-4F3B-9310-2CBCE0239194}" dt="2022-11-15T22:17:52.648" v="14"/>
      <pc:docMkLst>
        <pc:docMk/>
      </pc:docMkLst>
      <pc:sldChg chg="addSp modSp mod setBg modClrScheme chgLayout">
        <pc:chgData name="Amy Qin" userId="S::qin58@wisc.edu::8a4e6c15-89c4-471d-a315-76a4f1f706e1" providerId="AD" clId="Web-{D6113F47-5795-4F3B-9310-2CBCE0239194}" dt="2022-11-15T22:16:45.303" v="5"/>
        <pc:sldMkLst>
          <pc:docMk/>
          <pc:sldMk cId="109857222" sldId="256"/>
        </pc:sldMkLst>
        <pc:spChg chg="mod ord">
          <ac:chgData name="Amy Qin" userId="S::qin58@wisc.edu::8a4e6c15-89c4-471d-a315-76a4f1f706e1" providerId="AD" clId="Web-{D6113F47-5795-4F3B-9310-2CBCE0239194}" dt="2022-11-15T22:16:45.303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my Qin" userId="S::qin58@wisc.edu::8a4e6c15-89c4-471d-a315-76a4f1f706e1" providerId="AD" clId="Web-{D6113F47-5795-4F3B-9310-2CBCE0239194}" dt="2022-11-15T22:16:45.303" v="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my Qin" userId="S::qin58@wisc.edu::8a4e6c15-89c4-471d-a315-76a4f1f706e1" providerId="AD" clId="Web-{D6113F47-5795-4F3B-9310-2CBCE0239194}" dt="2022-11-15T22:16:45.303" v="5"/>
          <ac:spMkLst>
            <pc:docMk/>
            <pc:sldMk cId="109857222" sldId="256"/>
            <ac:spMk id="8" creationId="{B4B5CC49-6FAE-42FA-99B6-A3FDA8C68848}"/>
          </ac:spMkLst>
        </pc:spChg>
        <pc:spChg chg="add">
          <ac:chgData name="Amy Qin" userId="S::qin58@wisc.edu::8a4e6c15-89c4-471d-a315-76a4f1f706e1" providerId="AD" clId="Web-{D6113F47-5795-4F3B-9310-2CBCE0239194}" dt="2022-11-15T22:16:45.303" v="5"/>
          <ac:spMkLst>
            <pc:docMk/>
            <pc:sldMk cId="109857222" sldId="256"/>
            <ac:spMk id="10" creationId="{E6BC9B4A-2119-4645-B4CA-7817D5FAF4B6}"/>
          </ac:spMkLst>
        </pc:spChg>
        <pc:spChg chg="add">
          <ac:chgData name="Amy Qin" userId="S::qin58@wisc.edu::8a4e6c15-89c4-471d-a315-76a4f1f706e1" providerId="AD" clId="Web-{D6113F47-5795-4F3B-9310-2CBCE0239194}" dt="2022-11-15T22:16:45.303" v="5"/>
          <ac:spMkLst>
            <pc:docMk/>
            <pc:sldMk cId="109857222" sldId="256"/>
            <ac:spMk id="14" creationId="{99A2CD81-3BB6-4ED6-A50F-DC14F37A95CF}"/>
          </ac:spMkLst>
        </pc:spChg>
        <pc:cxnChg chg="add">
          <ac:chgData name="Amy Qin" userId="S::qin58@wisc.edu::8a4e6c15-89c4-471d-a315-76a4f1f706e1" providerId="AD" clId="Web-{D6113F47-5795-4F3B-9310-2CBCE0239194}" dt="2022-11-15T22:16:45.303" v="5"/>
          <ac:cxnSpMkLst>
            <pc:docMk/>
            <pc:sldMk cId="109857222" sldId="256"/>
            <ac:cxnSpMk id="12" creationId="{158D888F-D87A-4C3C-BD82-273E4C8C5E83}"/>
          </ac:cxnSpMkLst>
        </pc:cxnChg>
      </pc:sldChg>
      <pc:sldChg chg="addSp delSp modSp del mod setBg modClrScheme chgLayout">
        <pc:chgData name="Amy Qin" userId="S::qin58@wisc.edu::8a4e6c15-89c4-471d-a315-76a4f1f706e1" providerId="AD" clId="Web-{D6113F47-5795-4F3B-9310-2CBCE0239194}" dt="2022-11-15T22:17:36.710" v="12"/>
        <pc:sldMkLst>
          <pc:docMk/>
          <pc:sldMk cId="4196468282" sldId="257"/>
        </pc:sldMkLst>
        <pc:spChg chg="mod ord">
          <ac:chgData name="Amy Qin" userId="S::qin58@wisc.edu::8a4e6c15-89c4-471d-a315-76a4f1f706e1" providerId="AD" clId="Web-{D6113F47-5795-4F3B-9310-2CBCE0239194}" dt="2022-11-15T22:17:28.491" v="11"/>
          <ac:spMkLst>
            <pc:docMk/>
            <pc:sldMk cId="4196468282" sldId="257"/>
            <ac:spMk id="2" creationId="{2C828412-DF48-9B38-F739-70F9435BFD77}"/>
          </ac:spMkLst>
        </pc:spChg>
        <pc:spChg chg="mod ord">
          <ac:chgData name="Amy Qin" userId="S::qin58@wisc.edu::8a4e6c15-89c4-471d-a315-76a4f1f706e1" providerId="AD" clId="Web-{D6113F47-5795-4F3B-9310-2CBCE0239194}" dt="2022-11-15T22:17:28.491" v="11"/>
          <ac:spMkLst>
            <pc:docMk/>
            <pc:sldMk cId="4196468282" sldId="257"/>
            <ac:spMk id="3" creationId="{F858EB1D-4B0C-E5F3-5629-B0F8567F6578}"/>
          </ac:spMkLst>
        </pc:spChg>
        <pc:spChg chg="add del">
          <ac:chgData name="Amy Qin" userId="S::qin58@wisc.edu::8a4e6c15-89c4-471d-a315-76a4f1f706e1" providerId="AD" clId="Web-{D6113F47-5795-4F3B-9310-2CBCE0239194}" dt="2022-11-15T22:17:28.491" v="10"/>
          <ac:spMkLst>
            <pc:docMk/>
            <pc:sldMk cId="4196468282" sldId="257"/>
            <ac:spMk id="8" creationId="{29DC5A77-10C9-4ECF-B7EB-8D917F36A9EE}"/>
          </ac:spMkLst>
        </pc:spChg>
        <pc:spChg chg="add del">
          <ac:chgData name="Amy Qin" userId="S::qin58@wisc.edu::8a4e6c15-89c4-471d-a315-76a4f1f706e1" providerId="AD" clId="Web-{D6113F47-5795-4F3B-9310-2CBCE0239194}" dt="2022-11-15T22:17:28.491" v="10"/>
          <ac:spMkLst>
            <pc:docMk/>
            <pc:sldMk cId="4196468282" sldId="257"/>
            <ac:spMk id="10" creationId="{2FFE28B5-FB16-49A9-B851-3C35FAC0CACB}"/>
          </ac:spMkLst>
        </pc:spChg>
        <pc:spChg chg="add del">
          <ac:chgData name="Amy Qin" userId="S::qin58@wisc.edu::8a4e6c15-89c4-471d-a315-76a4f1f706e1" providerId="AD" clId="Web-{D6113F47-5795-4F3B-9310-2CBCE0239194}" dt="2022-11-15T22:17:28.491" v="10"/>
          <ac:spMkLst>
            <pc:docMk/>
            <pc:sldMk cId="4196468282" sldId="257"/>
            <ac:spMk id="12" creationId="{01014442-855A-4E0F-8D09-C314661A48B9}"/>
          </ac:spMkLst>
        </pc:spChg>
        <pc:spChg chg="add del">
          <ac:chgData name="Amy Qin" userId="S::qin58@wisc.edu::8a4e6c15-89c4-471d-a315-76a4f1f706e1" providerId="AD" clId="Web-{D6113F47-5795-4F3B-9310-2CBCE0239194}" dt="2022-11-15T22:17:28.491" v="10"/>
          <ac:spMkLst>
            <pc:docMk/>
            <pc:sldMk cId="4196468282" sldId="257"/>
            <ac:spMk id="14" creationId="{9B1ABF09-86CF-414E-88A5-2B84CC7232A9}"/>
          </ac:spMkLst>
        </pc:spChg>
        <pc:spChg chg="add del">
          <ac:chgData name="Amy Qin" userId="S::qin58@wisc.edu::8a4e6c15-89c4-471d-a315-76a4f1f706e1" providerId="AD" clId="Web-{D6113F47-5795-4F3B-9310-2CBCE0239194}" dt="2022-11-15T22:17:28.491" v="10"/>
          <ac:spMkLst>
            <pc:docMk/>
            <pc:sldMk cId="4196468282" sldId="257"/>
            <ac:spMk id="16" creationId="{3FE91770-CDBB-4D24-94E5-AD484F36CE87}"/>
          </ac:spMkLst>
        </pc:spChg>
        <pc:spChg chg="add">
          <ac:chgData name="Amy Qin" userId="S::qin58@wisc.edu::8a4e6c15-89c4-471d-a315-76a4f1f706e1" providerId="AD" clId="Web-{D6113F47-5795-4F3B-9310-2CBCE0239194}" dt="2022-11-15T22:17:28.491" v="11"/>
          <ac:spMkLst>
            <pc:docMk/>
            <pc:sldMk cId="4196468282" sldId="257"/>
            <ac:spMk id="18" creationId="{80516254-1D9F-4F3A-9870-3A3280BE2BFE}"/>
          </ac:spMkLst>
        </pc:spChg>
        <pc:spChg chg="add">
          <ac:chgData name="Amy Qin" userId="S::qin58@wisc.edu::8a4e6c15-89c4-471d-a315-76a4f1f706e1" providerId="AD" clId="Web-{D6113F47-5795-4F3B-9310-2CBCE0239194}" dt="2022-11-15T22:17:28.491" v="11"/>
          <ac:spMkLst>
            <pc:docMk/>
            <pc:sldMk cId="4196468282" sldId="257"/>
            <ac:spMk id="19" creationId="{FC14672B-27A5-4CDA-ABAF-5E4CF4B41C23}"/>
          </ac:spMkLst>
        </pc:spChg>
        <pc:spChg chg="add">
          <ac:chgData name="Amy Qin" userId="S::qin58@wisc.edu::8a4e6c15-89c4-471d-a315-76a4f1f706e1" providerId="AD" clId="Web-{D6113F47-5795-4F3B-9310-2CBCE0239194}" dt="2022-11-15T22:17:28.491" v="11"/>
          <ac:spMkLst>
            <pc:docMk/>
            <pc:sldMk cId="4196468282" sldId="257"/>
            <ac:spMk id="21" creationId="{9A206779-5C74-4555-94BC-5845C92EC3A8}"/>
          </ac:spMkLst>
        </pc:spChg>
        <pc:cxnChg chg="add">
          <ac:chgData name="Amy Qin" userId="S::qin58@wisc.edu::8a4e6c15-89c4-471d-a315-76a4f1f706e1" providerId="AD" clId="Web-{D6113F47-5795-4F3B-9310-2CBCE0239194}" dt="2022-11-15T22:17:28.491" v="11"/>
          <ac:cxnSpMkLst>
            <pc:docMk/>
            <pc:sldMk cId="4196468282" sldId="257"/>
            <ac:cxnSpMk id="20" creationId="{8D89589C-2C90-4407-A995-05EC3DD7AB14}"/>
          </ac:cxnSpMkLst>
        </pc:cxnChg>
      </pc:sldChg>
      <pc:sldChg chg="addSp modSp new mod setBg">
        <pc:chgData name="Amy Qin" userId="S::qin58@wisc.edu::8a4e6c15-89c4-471d-a315-76a4f1f706e1" providerId="AD" clId="Web-{D6113F47-5795-4F3B-9310-2CBCE0239194}" dt="2022-11-15T22:17:42.586" v="13"/>
        <pc:sldMkLst>
          <pc:docMk/>
          <pc:sldMk cId="2464229088" sldId="258"/>
        </pc:sldMkLst>
        <pc:spChg chg="mod">
          <ac:chgData name="Amy Qin" userId="S::qin58@wisc.edu::8a4e6c15-89c4-471d-a315-76a4f1f706e1" providerId="AD" clId="Web-{D6113F47-5795-4F3B-9310-2CBCE0239194}" dt="2022-11-15T22:17:42.586" v="13"/>
          <ac:spMkLst>
            <pc:docMk/>
            <pc:sldMk cId="2464229088" sldId="258"/>
            <ac:spMk id="2" creationId="{485CC365-51F1-7E6F-D632-1F1FABE38198}"/>
          </ac:spMkLst>
        </pc:spChg>
        <pc:spChg chg="mod">
          <ac:chgData name="Amy Qin" userId="S::qin58@wisc.edu::8a4e6c15-89c4-471d-a315-76a4f1f706e1" providerId="AD" clId="Web-{D6113F47-5795-4F3B-9310-2CBCE0239194}" dt="2022-11-15T22:17:42.586" v="13"/>
          <ac:spMkLst>
            <pc:docMk/>
            <pc:sldMk cId="2464229088" sldId="258"/>
            <ac:spMk id="3" creationId="{A340B5A1-9914-9B71-2B96-656398DE1960}"/>
          </ac:spMkLst>
        </pc:spChg>
        <pc:spChg chg="add">
          <ac:chgData name="Amy Qin" userId="S::qin58@wisc.edu::8a4e6c15-89c4-471d-a315-76a4f1f706e1" providerId="AD" clId="Web-{D6113F47-5795-4F3B-9310-2CBCE0239194}" dt="2022-11-15T22:17:42.586" v="13"/>
          <ac:spMkLst>
            <pc:docMk/>
            <pc:sldMk cId="2464229088" sldId="258"/>
            <ac:spMk id="8" creationId="{5DB23C2B-2054-4D8B-9E98-9190F8E05EAD}"/>
          </ac:spMkLst>
        </pc:spChg>
        <pc:spChg chg="add">
          <ac:chgData name="Amy Qin" userId="S::qin58@wisc.edu::8a4e6c15-89c4-471d-a315-76a4f1f706e1" providerId="AD" clId="Web-{D6113F47-5795-4F3B-9310-2CBCE0239194}" dt="2022-11-15T22:17:42.586" v="13"/>
          <ac:spMkLst>
            <pc:docMk/>
            <pc:sldMk cId="2464229088" sldId="258"/>
            <ac:spMk id="10" creationId="{8797B5BC-9873-45F9-97D6-298FB5AF08FF}"/>
          </ac:spMkLst>
        </pc:spChg>
        <pc:spChg chg="add">
          <ac:chgData name="Amy Qin" userId="S::qin58@wisc.edu::8a4e6c15-89c4-471d-a315-76a4f1f706e1" providerId="AD" clId="Web-{D6113F47-5795-4F3B-9310-2CBCE0239194}" dt="2022-11-15T22:17:42.586" v="13"/>
          <ac:spMkLst>
            <pc:docMk/>
            <pc:sldMk cId="2464229088" sldId="258"/>
            <ac:spMk id="12" creationId="{665C2FCD-09A4-4B4B-AA73-F330DFE91799}"/>
          </ac:spMkLst>
        </pc:spChg>
      </pc:sldChg>
      <pc:sldChg chg="new">
        <pc:chgData name="Amy Qin" userId="S::qin58@wisc.edu::8a4e6c15-89c4-471d-a315-76a4f1f706e1" providerId="AD" clId="Web-{D6113F47-5795-4F3B-9310-2CBCE0239194}" dt="2022-11-15T22:16:53.350" v="7"/>
        <pc:sldMkLst>
          <pc:docMk/>
          <pc:sldMk cId="2839098052" sldId="259"/>
        </pc:sldMkLst>
      </pc:sldChg>
      <pc:sldChg chg="new">
        <pc:chgData name="Amy Qin" userId="S::qin58@wisc.edu::8a4e6c15-89c4-471d-a315-76a4f1f706e1" providerId="AD" clId="Web-{D6113F47-5795-4F3B-9310-2CBCE0239194}" dt="2022-11-15T22:16:54.209" v="8"/>
        <pc:sldMkLst>
          <pc:docMk/>
          <pc:sldMk cId="2804122532" sldId="260"/>
        </pc:sldMkLst>
      </pc:sldChg>
      <pc:sldChg chg="new">
        <pc:chgData name="Amy Qin" userId="S::qin58@wisc.edu::8a4e6c15-89c4-471d-a315-76a4f1f706e1" providerId="AD" clId="Web-{D6113F47-5795-4F3B-9310-2CBCE0239194}" dt="2022-11-15T22:17:52.648" v="14"/>
        <pc:sldMkLst>
          <pc:docMk/>
          <pc:sldMk cId="835398726" sldId="261"/>
        </pc:sldMkLst>
      </pc:sldChg>
      <pc:sldMasterChg chg="del delSldLayout">
        <pc:chgData name="Amy Qin" userId="S::qin58@wisc.edu::8a4e6c15-89c4-471d-a315-76a4f1f706e1" providerId="AD" clId="Web-{D6113F47-5795-4F3B-9310-2CBCE0239194}" dt="2022-11-15T22:16:28.990" v="0"/>
        <pc:sldMasterMkLst>
          <pc:docMk/>
          <pc:sldMasterMk cId="2460954070" sldId="2147483660"/>
        </pc:sldMasterMkLst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my Qin" userId="S::qin58@wisc.edu::8a4e6c15-89c4-471d-a315-76a4f1f706e1" providerId="AD" clId="Web-{D6113F47-5795-4F3B-9310-2CBCE0239194}" dt="2022-11-15T22:16:28.99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my Qin" userId="S::qin58@wisc.edu::8a4e6c15-89c4-471d-a315-76a4f1f706e1" providerId="AD" clId="Web-{D6113F47-5795-4F3B-9310-2CBCE0239194}" dt="2022-11-15T22:16:31.334" v="1"/>
        <pc:sldMasterMkLst>
          <pc:docMk/>
          <pc:sldMasterMk cId="1480581497" sldId="2147483672"/>
        </pc:sldMasterMkLst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2816523852" sldId="2147483673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263512601" sldId="2147483674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2729483572" sldId="2147483675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1979875615" sldId="2147483676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4195547124" sldId="2147483677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3163684005" sldId="2147483678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3199973227" sldId="2147483679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351159865" sldId="2147483680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4104711618" sldId="2147483681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2139208875" sldId="2147483682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1.334" v="1"/>
          <pc:sldLayoutMkLst>
            <pc:docMk/>
            <pc:sldMasterMk cId="1480581497" sldId="2147483672"/>
            <pc:sldLayoutMk cId="519332261" sldId="2147483683"/>
          </pc:sldLayoutMkLst>
        </pc:sldLayoutChg>
      </pc:sldMasterChg>
      <pc:sldMasterChg chg="add del addSldLayout delSldLayout modSldLayout">
        <pc:chgData name="Amy Qin" userId="S::qin58@wisc.edu::8a4e6c15-89c4-471d-a315-76a4f1f706e1" providerId="AD" clId="Web-{D6113F47-5795-4F3B-9310-2CBCE0239194}" dt="2022-11-15T22:16:34.162" v="2"/>
        <pc:sldMasterMkLst>
          <pc:docMk/>
          <pc:sldMasterMk cId="1683038410" sldId="2147483684"/>
        </pc:sldMasterMkLst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601688089" sldId="2147483685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1831529636" sldId="2147483686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4292076366" sldId="2147483687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2711555054" sldId="2147483688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3677563082" sldId="2147483689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176440892" sldId="2147483690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2261242894" sldId="2147483691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395824793" sldId="2147483692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2287046973" sldId="2147483693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2806796259" sldId="2147483694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4.162" v="2"/>
          <pc:sldLayoutMkLst>
            <pc:docMk/>
            <pc:sldMasterMk cId="1683038410" sldId="2147483684"/>
            <pc:sldLayoutMk cId="3333897923" sldId="2147483695"/>
          </pc:sldLayoutMkLst>
        </pc:sldLayoutChg>
      </pc:sldMasterChg>
      <pc:sldMasterChg chg="add del addSldLayout delSldLayout modSldLayout">
        <pc:chgData name="Amy Qin" userId="S::qin58@wisc.edu::8a4e6c15-89c4-471d-a315-76a4f1f706e1" providerId="AD" clId="Web-{D6113F47-5795-4F3B-9310-2CBCE0239194}" dt="2022-11-15T22:16:36.693" v="3"/>
        <pc:sldMasterMkLst>
          <pc:docMk/>
          <pc:sldMasterMk cId="3762670011" sldId="2147483696"/>
        </pc:sldMasterMkLst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3792899443" sldId="2147483697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3633505513" sldId="2147483698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1187148134" sldId="2147483699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1501142285" sldId="2147483700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2400616751" sldId="2147483701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209674980" sldId="2147483702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1458334797" sldId="2147483703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264622403" sldId="2147483704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3980913132" sldId="2147483705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3320714852" sldId="2147483706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6.693" v="3"/>
          <pc:sldLayoutMkLst>
            <pc:docMk/>
            <pc:sldMasterMk cId="3762670011" sldId="2147483696"/>
            <pc:sldLayoutMk cId="763804583" sldId="2147483707"/>
          </pc:sldLayoutMkLst>
        </pc:sldLayoutChg>
      </pc:sldMasterChg>
      <pc:sldMasterChg chg="add del addSldLayout delSldLayout modSldLayout">
        <pc:chgData name="Amy Qin" userId="S::qin58@wisc.edu::8a4e6c15-89c4-471d-a315-76a4f1f706e1" providerId="AD" clId="Web-{D6113F47-5795-4F3B-9310-2CBCE0239194}" dt="2022-11-15T22:16:39.115" v="4"/>
        <pc:sldMasterMkLst>
          <pc:docMk/>
          <pc:sldMasterMk cId="873868673" sldId="2147483708"/>
        </pc:sldMasterMkLst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584933719" sldId="2147483709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2225175649" sldId="2147483710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508597431" sldId="2147483711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994657414" sldId="2147483712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1605023571" sldId="2147483713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1720406611" sldId="2147483714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1227266924" sldId="2147483715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2911949444" sldId="2147483716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2287502005" sldId="2147483717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2485695176" sldId="2147483718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3781174813" sldId="2147483719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1710860646" sldId="2147483720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2998722716" sldId="2147483721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2156822515" sldId="2147483722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108863258" sldId="2147483723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904985261" sldId="2147483724"/>
          </pc:sldLayoutMkLst>
        </pc:sldLayoutChg>
        <pc:sldLayoutChg chg="add del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873868673" sldId="2147483708"/>
            <pc:sldLayoutMk cId="367768235" sldId="2147483725"/>
          </pc:sldLayoutMkLst>
        </pc:sldLayoutChg>
      </pc:sldMasterChg>
      <pc:sldMasterChg chg="add addSldLayout modSldLayout">
        <pc:chgData name="Amy Qin" userId="S::qin58@wisc.edu::8a4e6c15-89c4-471d-a315-76a4f1f706e1" providerId="AD" clId="Web-{D6113F47-5795-4F3B-9310-2CBCE0239194}" dt="2022-11-15T22:16:39.115" v="4"/>
        <pc:sldMasterMkLst>
          <pc:docMk/>
          <pc:sldMasterMk cId="3827672443" sldId="2147483726"/>
        </pc:sldMasterMkLst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3888418263" sldId="2147483727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2441873134" sldId="2147483728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2284459351" sldId="2147483729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2087952847" sldId="2147483730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1745921247" sldId="2147483731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2262148960" sldId="2147483732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1162739464" sldId="2147483733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2231411556" sldId="2147483734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2636324401" sldId="2147483735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3410863449" sldId="2147483736"/>
          </pc:sldLayoutMkLst>
        </pc:sldLayoutChg>
        <pc:sldLayoutChg chg="add mod replId">
          <pc:chgData name="Amy Qin" userId="S::qin58@wisc.edu::8a4e6c15-89c4-471d-a315-76a4f1f706e1" providerId="AD" clId="Web-{D6113F47-5795-4F3B-9310-2CBCE0239194}" dt="2022-11-15T22:16:39.115" v="4"/>
          <pc:sldLayoutMkLst>
            <pc:docMk/>
            <pc:sldMasterMk cId="3827672443" sldId="2147483726"/>
            <pc:sldLayoutMk cId="3073215731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Group 17 Proposal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Amy Qin, Max Zou, Chi Zhang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EE55838-4065-3B17-F8BE-4AF79A398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0284" r="9094" b="12976"/>
          <a:stretch/>
        </p:blipFill>
        <p:spPr>
          <a:xfrm>
            <a:off x="9018" y="2915"/>
            <a:ext cx="12188932" cy="685800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CC365-51F1-7E6F-D632-1F1FABE3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Motivation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B5A1-9914-9B71-2B96-656398DE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Choose a large US restaurant franchise </a:t>
            </a:r>
          </a:p>
          <a:p>
            <a:r>
              <a:rPr lang="en-US">
                <a:ea typeface="+mn-lt"/>
                <a:cs typeface="+mn-lt"/>
              </a:rPr>
              <a:t>Target one store with particularly low customer rating</a:t>
            </a:r>
          </a:p>
          <a:p>
            <a:r>
              <a:rPr lang="en-US">
                <a:ea typeface="+mn-lt"/>
                <a:cs typeface="+mn-lt"/>
              </a:rPr>
              <a:t>Build a NLP model to find the areas customers view as important and compare with the particularly low-rated store</a:t>
            </a:r>
          </a:p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22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6540AE1-073B-0F4E-304E-96346ED11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0284" r="9094" b="12976"/>
          <a:stretch/>
        </p:blipFill>
        <p:spPr>
          <a:xfrm>
            <a:off x="9018" y="2915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B7E8F-0872-50A8-FC95-E47606A9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42C0-0A22-A8F2-76F5-9816236D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313" y="-648519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  Chose Subway as object to analyze , since there are 400+ Subways and more than 4000 reviews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 Merge `</a:t>
            </a:r>
            <a:r>
              <a:rPr lang="en-US" err="1">
                <a:ea typeface="+mn-lt"/>
                <a:cs typeface="+mn-lt"/>
              </a:rPr>
              <a:t>business.json</a:t>
            </a:r>
            <a:r>
              <a:rPr lang="en-US">
                <a:ea typeface="+mn-lt"/>
                <a:cs typeface="+mn-lt"/>
              </a:rPr>
              <a:t>` and `</a:t>
            </a:r>
            <a:r>
              <a:rPr lang="en-US" err="1">
                <a:ea typeface="+mn-lt"/>
                <a:cs typeface="+mn-lt"/>
              </a:rPr>
              <a:t>review.json</a:t>
            </a:r>
            <a:r>
              <a:rPr lang="en-US">
                <a:ea typeface="+mn-lt"/>
                <a:cs typeface="+mn-lt"/>
              </a:rPr>
              <a:t>` files by business ID for each Subway</a:t>
            </a:r>
            <a:endParaRPr lang="en-US"/>
          </a:p>
          <a:p>
            <a:pPr marL="0" indent="0">
              <a:buNone/>
            </a:pPr>
            <a:r>
              <a:rPr lang="en-US"/>
              <a:t>3 We combine the review for each subway by address the data looks like this: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61D5BD-5E8F-C233-0E41-048A05395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55141"/>
              </p:ext>
            </p:extLst>
          </p:nvPr>
        </p:nvGraphicFramePr>
        <p:xfrm>
          <a:off x="3571164" y="2900149"/>
          <a:ext cx="7960354" cy="329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831">
                  <a:extLst>
                    <a:ext uri="{9D8B030D-6E8A-4147-A177-3AD203B41FA5}">
                      <a16:colId xmlns:a16="http://schemas.microsoft.com/office/drawing/2014/main" val="2393461037"/>
                    </a:ext>
                  </a:extLst>
                </a:gridCol>
                <a:gridCol w="1355831">
                  <a:extLst>
                    <a:ext uri="{9D8B030D-6E8A-4147-A177-3AD203B41FA5}">
                      <a16:colId xmlns:a16="http://schemas.microsoft.com/office/drawing/2014/main" val="3294057598"/>
                    </a:ext>
                  </a:extLst>
                </a:gridCol>
                <a:gridCol w="624596">
                  <a:extLst>
                    <a:ext uri="{9D8B030D-6E8A-4147-A177-3AD203B41FA5}">
                      <a16:colId xmlns:a16="http://schemas.microsoft.com/office/drawing/2014/main" val="1416638191"/>
                    </a:ext>
                  </a:extLst>
                </a:gridCol>
                <a:gridCol w="4624096">
                  <a:extLst>
                    <a:ext uri="{9D8B030D-6E8A-4147-A177-3AD203B41FA5}">
                      <a16:colId xmlns:a16="http://schemas.microsoft.com/office/drawing/2014/main" val="710832199"/>
                    </a:ext>
                  </a:extLst>
                </a:gridCol>
              </a:tblGrid>
              <a:tr h="5948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37990"/>
                  </a:ext>
                </a:extLst>
              </a:tr>
              <a:tr h="1031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1 Brookings Dr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2.0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I repeated my order three times loudly and you..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I assume this is the one inside the </a:t>
                      </a:r>
                      <a:r>
                        <a:rPr lang="en-US" sz="1800" b="0" i="0" u="none" strike="noStrike" noProof="0" err="1"/>
                        <a:t>Mallinckro</a:t>
                      </a:r>
                      <a:r>
                        <a:rPr lang="en-US" sz="1800" b="0" i="0" u="none" strike="noStrike" noProof="0"/>
                        <a:t>...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15150"/>
                  </a:ext>
                </a:extLst>
              </a:tr>
              <a:tr h="5948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17991"/>
                  </a:ext>
                </a:extLst>
              </a:tr>
              <a:tr h="7931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4882 Sun City Center Blvd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Every time I go in there you can cut the </a:t>
                      </a:r>
                      <a:r>
                        <a:rPr lang="en-US" sz="1800" b="0" i="0" u="none" strike="noStrike" noProof="0" err="1">
                          <a:latin typeface="Corbel"/>
                        </a:rPr>
                        <a:t>tensi</a:t>
                      </a:r>
                      <a:r>
                        <a:rPr lang="en-US" sz="1800" b="0" i="0" u="none" strike="noStrike" noProof="0">
                          <a:latin typeface="Corbel"/>
                        </a:rPr>
                        <a:t>...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It's subway, you should know what to expect </a:t>
                      </a:r>
                      <a:r>
                        <a:rPr lang="en-US" sz="1800" b="0" i="0" u="none" strike="noStrike" noProof="0" err="1"/>
                        <a:t>fo</a:t>
                      </a:r>
                      <a:r>
                        <a:rPr lang="en-US" sz="1800" b="0" i="0" u="none" strike="noStrike" noProof="0"/>
                        <a:t>...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9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852F574B-B2C7-9DA2-C17D-7454A8961F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0284" r="9094" b="12976"/>
          <a:stretch/>
        </p:blipFill>
        <p:spPr>
          <a:xfrm>
            <a:off x="9018" y="2915"/>
            <a:ext cx="12188932" cy="6858000"/>
          </a:xfrm>
          <a:prstGeom prst="rect">
            <a:avLst/>
          </a:prstGeom>
        </p:spPr>
      </p:pic>
      <p:sp>
        <p:nvSpPr>
          <p:cNvPr id="44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9EF0E-5078-BD9F-862A-8602FFD5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5F1122E-8176-CC98-E7AE-9C98CE49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173" y="295632"/>
            <a:ext cx="7315200" cy="2834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 Clean review text data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NLTK package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Remove punctuation and stop words</a:t>
            </a:r>
          </a:p>
          <a:p>
            <a:pPr lvl="1"/>
            <a:r>
              <a:rPr lang="en-US">
                <a:ea typeface="+mn-lt"/>
                <a:cs typeface="+mn-lt"/>
              </a:rPr>
              <a:t>Tokenization and lemmatization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Calculate overall and individual restaurant word count and word frequency</a:t>
            </a:r>
            <a:endParaRPr lang="en-US"/>
          </a:p>
          <a:p>
            <a:endParaRPr lang="en-US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3865DC9-C73F-8510-4F29-F8FD82F3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89" y="2718139"/>
            <a:ext cx="4884056" cy="31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B339-04E3-DA7F-8D6D-C965B296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4BEFF63-449E-6419-CE62-06F5BA374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94570"/>
              </p:ext>
            </p:extLst>
          </p:nvPr>
        </p:nvGraphicFramePr>
        <p:xfrm>
          <a:off x="3728402" y="1243102"/>
          <a:ext cx="7960304" cy="3963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71">
                  <a:extLst>
                    <a:ext uri="{9D8B030D-6E8A-4147-A177-3AD203B41FA5}">
                      <a16:colId xmlns:a16="http://schemas.microsoft.com/office/drawing/2014/main" val="2393461037"/>
                    </a:ext>
                  </a:extLst>
                </a:gridCol>
                <a:gridCol w="2317175">
                  <a:extLst>
                    <a:ext uri="{9D8B030D-6E8A-4147-A177-3AD203B41FA5}">
                      <a16:colId xmlns:a16="http://schemas.microsoft.com/office/drawing/2014/main" val="3294057598"/>
                    </a:ext>
                  </a:extLst>
                </a:gridCol>
                <a:gridCol w="1239037">
                  <a:extLst>
                    <a:ext uri="{9D8B030D-6E8A-4147-A177-3AD203B41FA5}">
                      <a16:colId xmlns:a16="http://schemas.microsoft.com/office/drawing/2014/main" val="1416638191"/>
                    </a:ext>
                  </a:extLst>
                </a:gridCol>
                <a:gridCol w="916801">
                  <a:extLst>
                    <a:ext uri="{9D8B030D-6E8A-4147-A177-3AD203B41FA5}">
                      <a16:colId xmlns:a16="http://schemas.microsoft.com/office/drawing/2014/main" val="710832199"/>
                    </a:ext>
                  </a:extLst>
                </a:gridCol>
                <a:gridCol w="954798">
                  <a:extLst>
                    <a:ext uri="{9D8B030D-6E8A-4147-A177-3AD203B41FA5}">
                      <a16:colId xmlns:a16="http://schemas.microsoft.com/office/drawing/2014/main" val="393505731"/>
                    </a:ext>
                  </a:extLst>
                </a:gridCol>
                <a:gridCol w="1021280">
                  <a:extLst>
                    <a:ext uri="{9D8B030D-6E8A-4147-A177-3AD203B41FA5}">
                      <a16:colId xmlns:a16="http://schemas.microsoft.com/office/drawing/2014/main" val="3394742624"/>
                    </a:ext>
                  </a:extLst>
                </a:gridCol>
                <a:gridCol w="676642">
                  <a:extLst>
                    <a:ext uri="{9D8B030D-6E8A-4147-A177-3AD203B41FA5}">
                      <a16:colId xmlns:a16="http://schemas.microsoft.com/office/drawing/2014/main" val="3219864011"/>
                    </a:ext>
                  </a:extLst>
                </a:gridCol>
              </a:tblGrid>
              <a:tr h="690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service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37990"/>
                  </a:ext>
                </a:extLst>
              </a:tr>
              <a:tr h="9576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1 Brookings Dr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2.0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1515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1 Hermitage Ave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4220"/>
                  </a:ext>
                </a:extLst>
              </a:tr>
              <a:tr h="256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17991"/>
                  </a:ext>
                </a:extLst>
              </a:tr>
              <a:tr h="991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Unit No G5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B339-04E3-DA7F-8D6D-C965B296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65DD8D0-439B-A5B1-E168-D130927B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133" y="1327490"/>
            <a:ext cx="4895850" cy="3734253"/>
          </a:xfrm>
        </p:spPr>
      </p:pic>
      <p:pic>
        <p:nvPicPr>
          <p:cNvPr id="7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C51E2379-88B6-743E-7777-67484F0E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586" y="65315"/>
            <a:ext cx="2221018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003-DB48-FCA0-A8C8-326A99FE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pic>
        <p:nvPicPr>
          <p:cNvPr id="6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38F621AF-CC12-9A53-44A8-01E6E7FC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846" y="5346"/>
            <a:ext cx="2327853" cy="6910735"/>
          </a:xfr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FC9B81E-11DB-55CA-A1FF-919BA742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13" y="4838"/>
            <a:ext cx="2427267" cy="6751561"/>
          </a:xfrm>
          <a:prstGeom prst="rect">
            <a:avLst/>
          </a:prstGeom>
        </p:spPr>
      </p:pic>
      <p:pic>
        <p:nvPicPr>
          <p:cNvPr id="8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6E241135-0604-C728-39B4-391A77373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441" y="4839"/>
            <a:ext cx="2270452" cy="67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4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D3AA2-1232-7C94-BF69-B87BB1A4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Difficulties &amp;</a:t>
            </a:r>
            <a:r>
              <a:rPr lang="en-US"/>
              <a:t> Next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D43E-7E9D-58AD-710B-2C27204B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474970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Difficulties:</a:t>
            </a:r>
            <a:endParaRPr lang="en-US"/>
          </a:p>
          <a:p>
            <a:r>
              <a:rPr lang="en-US">
                <a:solidFill>
                  <a:schemeClr val="tx1"/>
                </a:solidFill>
              </a:rPr>
              <a:t>How to determine context of each word: N-gram</a:t>
            </a:r>
          </a:p>
          <a:p>
            <a:r>
              <a:rPr lang="en-US">
                <a:solidFill>
                  <a:schemeClr val="tx1"/>
                </a:solidFill>
              </a:rPr>
              <a:t>Amounts of words to include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Next steps:</a:t>
            </a:r>
          </a:p>
          <a:p>
            <a:r>
              <a:rPr lang="en-US">
                <a:solidFill>
                  <a:schemeClr val="tx1"/>
                </a:solidFill>
              </a:rPr>
              <a:t>1. Chi square goodness of fit to choose words (features) as variables</a:t>
            </a:r>
          </a:p>
          <a:p>
            <a:r>
              <a:rPr lang="en-US">
                <a:solidFill>
                  <a:schemeClr val="tx1"/>
                </a:solidFill>
              </a:rPr>
              <a:t>2. Use the variable we choose to fit a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8041225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6CF11E809F049A205515FC39C2F90" ma:contentTypeVersion="2" ma:contentTypeDescription="Create a new document." ma:contentTypeScope="" ma:versionID="7a0cb2e7d3d657c818ed2afd9c038b3f">
  <xsd:schema xmlns:xsd="http://www.w3.org/2001/XMLSchema" xmlns:xs="http://www.w3.org/2001/XMLSchema" xmlns:p="http://schemas.microsoft.com/office/2006/metadata/properties" xmlns:ns2="2c654488-0383-488d-a74e-ae8b37df158d" targetNamespace="http://schemas.microsoft.com/office/2006/metadata/properties" ma:root="true" ma:fieldsID="42f6d9803a9f6a8ef384260db6528168" ns2:_="">
    <xsd:import namespace="2c654488-0383-488d-a74e-ae8b37df1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54488-0383-488d-a74e-ae8b37df1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2376E7-E7A1-4D70-A7AD-F7E77C24DB64}">
  <ds:schemaRefs>
    <ds:schemaRef ds:uri="2c654488-0383-488d-a74e-ae8b37df15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F46152-F0C6-4D4D-92F7-7CCCEE36A2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AF7129-536E-49E6-A1D9-03A4E1C140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Group 17 Proposal </vt:lpstr>
      <vt:lpstr>Motivation </vt:lpstr>
      <vt:lpstr>Data Processing</vt:lpstr>
      <vt:lpstr>Data Processing</vt:lpstr>
      <vt:lpstr>Exploratory Data Analysis</vt:lpstr>
      <vt:lpstr>Exploratory Data Analysis</vt:lpstr>
      <vt:lpstr>Exploratory Data Analysis</vt:lpstr>
      <vt:lpstr>Difficulties &amp; 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2022-11-13T20:37:16Z</dcterms:created>
  <dcterms:modified xsi:type="dcterms:W3CDTF">2022-11-17T00:46:11Z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0x01010069C6CF11E809F049A205515FC39C2F90</vt:lpwstr>
  </property>
</Properties>
</file>