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这</a:t>
            </a:r>
            <a:r>
              <a:rPr lang="zh-CN" altLang="en-US" sz="3200" b="1" dirty="0" smtClean="0"/>
              <a:t>是</a:t>
            </a:r>
            <a:r>
              <a:rPr lang="en-US" altLang="zh-CN" sz="3200" b="1" dirty="0" smtClean="0"/>
              <a:t>${</a:t>
            </a:r>
            <a:r>
              <a:rPr lang="en-US" altLang="zh-CN" sz="3200" b="1" dirty="0" err="1" smtClean="0"/>
              <a:t>companyName</a:t>
            </a:r>
            <a:r>
              <a:rPr lang="en-US" altLang="zh-CN" sz="3200" b="1" dirty="0" smtClean="0"/>
              <a:t>}</a:t>
            </a:r>
            <a:r>
              <a:rPr lang="zh-CN" altLang="en-US" sz="3200" b="1" dirty="0" smtClean="0"/>
              <a:t>的测试表格</a:t>
            </a:r>
            <a:endParaRPr lang="zh-CN" altLang="en-US" sz="3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81833"/>
              </p:ext>
            </p:extLst>
          </p:nvPr>
        </p:nvGraphicFramePr>
        <p:xfrm>
          <a:off x="1691680" y="2420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${name}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${age}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mobileNo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${email}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住址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${address}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这还是</a:t>
            </a:r>
            <a:r>
              <a:rPr lang="en-US" altLang="zh-CN" sz="3200" b="1" dirty="0" smtClean="0"/>
              <a:t>${</a:t>
            </a:r>
            <a:r>
              <a:rPr lang="en-US" altLang="zh-CN" sz="3200" b="1" dirty="0" err="1" smtClean="0"/>
              <a:t>companyName</a:t>
            </a:r>
            <a:r>
              <a:rPr lang="en-US" altLang="zh-CN" sz="3200" b="1" dirty="0" smtClean="0"/>
              <a:t>}</a:t>
            </a:r>
            <a:r>
              <a:rPr lang="zh-CN" altLang="en-US" sz="3200" b="1" dirty="0" smtClean="0"/>
              <a:t>的测试表格</a:t>
            </a:r>
            <a:endParaRPr lang="zh-CN" altLang="en-US" sz="32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27013"/>
              </p:ext>
            </p:extLst>
          </p:nvPr>
        </p:nvGraphicFramePr>
        <p:xfrm>
          <a:off x="1691680" y="2420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${name}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${age}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${</a:t>
                      </a:r>
                      <a:r>
                        <a:rPr lang="en-US" altLang="zh-CN" dirty="0" err="1" smtClean="0"/>
                        <a:t>mobileNo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${email}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住址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${address}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这是${companyName}的测试表格</vt:lpstr>
      <vt:lpstr>这还是${companyName}的测试表格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这是标题</dc:title>
  <dc:creator>zhulifeng</dc:creator>
  <cp:lastModifiedBy>meishu1</cp:lastModifiedBy>
  <cp:revision>5</cp:revision>
  <dcterms:created xsi:type="dcterms:W3CDTF">2017-12-20T09:40:31Z</dcterms:created>
  <dcterms:modified xsi:type="dcterms:W3CDTF">2017-12-20T12:13:28Z</dcterms:modified>
</cp:coreProperties>
</file>