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4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guille.eecs.oregonstate.edu\bailey\users\mjb\OpenCL\First\firs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guille.eecs.oregonstate.edu\bailey\users\mjb\OpenCL\First\fir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smoothMarker"/>
        <c:ser>
          <c:idx val="0"/>
          <c:order val="0"/>
          <c:xVal>
            <c:numRef>
              <c:f>Sheet1!$A$1:$A$10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192</c:v>
                </c:pt>
                <c:pt idx="9">
                  <c:v>256</c:v>
                </c:pt>
              </c:numCache>
            </c:numRef>
          </c:xVal>
          <c:yVal>
            <c:numRef>
              <c:f>Sheet1!$B$1:$B$10</c:f>
              <c:numCache>
                <c:formatCode>General</c:formatCode>
                <c:ptCount val="10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23</c:v>
                </c:pt>
                <c:pt idx="4">
                  <c:v>39</c:v>
                </c:pt>
                <c:pt idx="5">
                  <c:v>62</c:v>
                </c:pt>
                <c:pt idx="6">
                  <c:v>88</c:v>
                </c:pt>
                <c:pt idx="7">
                  <c:v>110</c:v>
                </c:pt>
                <c:pt idx="8">
                  <c:v>120</c:v>
                </c:pt>
                <c:pt idx="9">
                  <c:v>127</c:v>
                </c:pt>
              </c:numCache>
            </c:numRef>
          </c:yVal>
          <c:smooth val="1"/>
        </c:ser>
        <c:axId val="169416192"/>
        <c:axId val="169546496"/>
      </c:scatterChart>
      <c:valAx>
        <c:axId val="169416192"/>
        <c:scaling>
          <c:orientation val="minMax"/>
        </c:scaling>
        <c:axPos val="b"/>
        <c:numFmt formatCode="General" sourceLinked="1"/>
        <c:tickLblPos val="nextTo"/>
        <c:crossAx val="169546496"/>
        <c:crosses val="autoZero"/>
        <c:crossBetween val="midCat"/>
      </c:valAx>
      <c:valAx>
        <c:axId val="169546496"/>
        <c:scaling>
          <c:orientation val="minMax"/>
        </c:scaling>
        <c:axPos val="l"/>
        <c:majorGridlines/>
        <c:numFmt formatCode="General" sourceLinked="1"/>
        <c:tickLblPos val="nextTo"/>
        <c:crossAx val="169416192"/>
        <c:crosses val="autoZero"/>
        <c:crossBetween val="midCat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smoothMarker"/>
        <c:ser>
          <c:idx val="0"/>
          <c:order val="0"/>
          <c:xVal>
            <c:numRef>
              <c:f>Sheet1!$A$33:$A$39</c:f>
              <c:numCache>
                <c:formatCode>General</c:formatCode>
                <c:ptCount val="7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</c:numCache>
            </c:numRef>
          </c:xVal>
          <c:yVal>
            <c:numRef>
              <c:f>Sheet1!$B$33:$B$39</c:f>
              <c:numCache>
                <c:formatCode>General</c:formatCode>
                <c:ptCount val="7"/>
                <c:pt idx="0">
                  <c:v>90.302999999999983</c:v>
                </c:pt>
                <c:pt idx="1">
                  <c:v>89.244000000000028</c:v>
                </c:pt>
                <c:pt idx="2">
                  <c:v>88.180999999999983</c:v>
                </c:pt>
                <c:pt idx="3">
                  <c:v>85.399000000000001</c:v>
                </c:pt>
                <c:pt idx="4">
                  <c:v>87.823999999999998</c:v>
                </c:pt>
                <c:pt idx="5">
                  <c:v>91.418000000000006</c:v>
                </c:pt>
                <c:pt idx="6">
                  <c:v>88.180999999999983</c:v>
                </c:pt>
              </c:numCache>
            </c:numRef>
          </c:yVal>
          <c:smooth val="1"/>
        </c:ser>
        <c:axId val="169691392"/>
        <c:axId val="169842176"/>
      </c:scatterChart>
      <c:valAx>
        <c:axId val="169691392"/>
        <c:scaling>
          <c:orientation val="minMax"/>
        </c:scaling>
        <c:axPos val="b"/>
        <c:numFmt formatCode="General" sourceLinked="1"/>
        <c:tickLblPos val="nextTo"/>
        <c:crossAx val="169842176"/>
        <c:crosses val="autoZero"/>
        <c:crossBetween val="midCat"/>
      </c:valAx>
      <c:valAx>
        <c:axId val="169842176"/>
        <c:scaling>
          <c:orientation val="minMax"/>
          <c:max val="140"/>
          <c:min val="0"/>
        </c:scaling>
        <c:axPos val="l"/>
        <c:majorGridlines/>
        <c:numFmt formatCode="General" sourceLinked="1"/>
        <c:tickLblPos val="nextTo"/>
        <c:crossAx val="169691392"/>
        <c:crosses val="autoZero"/>
        <c:crossBetween val="midCat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25EA-9638-444F-83E8-3202CCE8B03F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B765-4217-4BEF-A4CA-25AF25AE07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25EA-9638-444F-83E8-3202CCE8B03F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B765-4217-4BEF-A4CA-25AF25AE07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25EA-9638-444F-83E8-3202CCE8B03F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B765-4217-4BEF-A4CA-25AF25AE07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25EA-9638-444F-83E8-3202CCE8B03F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B765-4217-4BEF-A4CA-25AF25AE07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25EA-9638-444F-83E8-3202CCE8B03F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B765-4217-4BEF-A4CA-25AF25AE07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25EA-9638-444F-83E8-3202CCE8B03F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B765-4217-4BEF-A4CA-25AF25AE07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25EA-9638-444F-83E8-3202CCE8B03F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B765-4217-4BEF-A4CA-25AF25AE07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25EA-9638-444F-83E8-3202CCE8B03F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B765-4217-4BEF-A4CA-25AF25AE07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25EA-9638-444F-83E8-3202CCE8B03F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B765-4217-4BEF-A4CA-25AF25AE07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25EA-9638-444F-83E8-3202CCE8B03F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B765-4217-4BEF-A4CA-25AF25AE07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25EA-9638-444F-83E8-3202CCE8B03F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B765-4217-4BEF-A4CA-25AF25AE07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D25EA-9638-444F-83E8-3202CCE8B03F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9B765-4217-4BEF-A4CA-25AF25AE07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914400" y="1447800"/>
          <a:ext cx="729615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286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Billion OpenCL Multiplies per Second on </a:t>
            </a:r>
            <a:r>
              <a:rPr lang="en-US" sz="20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rabbit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’s NVIDIA Titan Black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735723" y="3793123"/>
            <a:ext cx="4876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Billion OpenCL Multiplies per Second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800" y="6422315"/>
            <a:ext cx="1828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Array Size (M)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Billion OpenCL Multiplies per Second on </a:t>
            </a:r>
            <a:r>
              <a:rPr lang="en-US" sz="20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rabbit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’s NVIDIA Titan Black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735723" y="3793123"/>
            <a:ext cx="4876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Billion OpenCL Multiplies per Second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800" y="6422315"/>
            <a:ext cx="1828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Local Size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914400" y="1447800"/>
          <a:ext cx="7524751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838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( Array size = 64M 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Oregon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 Bailey</dc:creator>
  <cp:lastModifiedBy>Mike Bailey</cp:lastModifiedBy>
  <cp:revision>4</cp:revision>
  <dcterms:created xsi:type="dcterms:W3CDTF">2015-04-25T00:14:23Z</dcterms:created>
  <dcterms:modified xsi:type="dcterms:W3CDTF">2015-04-26T19:25:02Z</dcterms:modified>
</cp:coreProperties>
</file>