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5BD7-DA82-41FE-861A-F4FEAC83F52F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CCA2-9EBA-42D5-A6D4-8CE2E97E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 6</a:t>
            </a:r>
          </a:p>
        </p:txBody>
      </p:sp>
    </p:spTree>
    <p:extLst>
      <p:ext uri="{BB962C8B-B14F-4D97-AF65-F5344CB8AC3E}">
        <p14:creationId xmlns:p14="http://schemas.microsoft.com/office/powerpoint/2010/main" val="291720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Objective</a:t>
            </a:r>
            <a:r>
              <a:rPr lang="en-US" dirty="0"/>
              <a:t>: To explore the details of IPC methods</a:t>
            </a:r>
          </a:p>
          <a:p>
            <a:r>
              <a:rPr lang="en-US" u="sng" dirty="0"/>
              <a:t>Tasks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1) Rewrite our </a:t>
            </a:r>
            <a:r>
              <a:rPr lang="en-US" dirty="0" err="1"/>
              <a:t>RequestChannel</a:t>
            </a:r>
            <a:r>
              <a:rPr lang="en-US" dirty="0"/>
              <a:t> (based on FIFO) class using 2 new IPC methods:</a:t>
            </a:r>
          </a:p>
          <a:p>
            <a:pPr lvl="1"/>
            <a:r>
              <a:rPr lang="en-US" dirty="0"/>
              <a:t>Message Queues</a:t>
            </a:r>
          </a:p>
          <a:p>
            <a:pPr lvl="1"/>
            <a:r>
              <a:rPr lang="en-US" dirty="0"/>
              <a:t>Shared Memory</a:t>
            </a:r>
          </a:p>
          <a:p>
            <a:pPr marL="0" indent="0">
              <a:buNone/>
            </a:pPr>
            <a:r>
              <a:rPr lang="en-US" dirty="0"/>
              <a:t>2) Then see the relative advantages and disadvantages of having these IPCs as the underlying methods</a:t>
            </a:r>
          </a:p>
          <a:p>
            <a:pPr lvl="1"/>
            <a:r>
              <a:rPr lang="en-US" dirty="0"/>
              <a:t>Are these new methods any faster/slower than the FIFO method originally used? Which method has the least overhead and which one has the highest</a:t>
            </a:r>
          </a:p>
          <a:p>
            <a:pPr lvl="1"/>
            <a:r>
              <a:rPr lang="en-US" dirty="0"/>
              <a:t>Can we have more number of </a:t>
            </a:r>
            <a:r>
              <a:rPr lang="en-US" dirty="0" err="1"/>
              <a:t>RequestChannels</a:t>
            </a:r>
            <a:r>
              <a:rPr lang="en-US" dirty="0"/>
              <a:t> compared to the case in FIFO? What are the sys admin limits now?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9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we start?</a:t>
            </a:r>
          </a:p>
          <a:p>
            <a:pPr lvl="1"/>
            <a:r>
              <a:rPr lang="en-US" dirty="0"/>
              <a:t>Start with your PA4 as base code. </a:t>
            </a:r>
          </a:p>
          <a:p>
            <a:r>
              <a:rPr lang="en-US" dirty="0"/>
              <a:t>Why PA4? Why not PA5?</a:t>
            </a:r>
          </a:p>
          <a:p>
            <a:pPr lvl="1"/>
            <a:r>
              <a:rPr lang="en-US" dirty="0"/>
              <a:t>PA5 was a huge improvement over PA4, where we had 1 thread doing all the work, and it was still faster than w-thread solution in PA4. The reason was less thread-switching/scheduling work</a:t>
            </a:r>
          </a:p>
          <a:p>
            <a:pPr lvl="1"/>
            <a:r>
              <a:rPr lang="en-US" dirty="0"/>
              <a:t>However, we still go back and start from behind, because unlike FIFO, message queues do not have File Descriptors (not directly in System V message queues)</a:t>
            </a:r>
          </a:p>
          <a:p>
            <a:pPr lvl="1"/>
            <a:r>
              <a:rPr lang="en-US" dirty="0"/>
              <a:t>So, we cannot use select() with either MQ or SHM</a:t>
            </a:r>
          </a:p>
        </p:txBody>
      </p:sp>
    </p:spTree>
    <p:extLst>
      <p:ext uri="{BB962C8B-B14F-4D97-AF65-F5344CB8AC3E}">
        <p14:creationId xmlns:p14="http://schemas.microsoft.com/office/powerpoint/2010/main" val="347047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Changing?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major changes are confined within the </a:t>
            </a:r>
            <a:r>
              <a:rPr lang="en-US" b="1" dirty="0" err="1"/>
              <a:t>RequestChannel</a:t>
            </a:r>
            <a:r>
              <a:rPr lang="en-US" b="1" dirty="0"/>
              <a:t> </a:t>
            </a:r>
            <a:r>
              <a:rPr lang="en-US" dirty="0"/>
              <a:t>implementations. You now have 3 types of </a:t>
            </a:r>
            <a:r>
              <a:rPr lang="en-US" dirty="0" err="1"/>
              <a:t>RequestChannels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FIFORequestChannel</a:t>
            </a:r>
            <a:endParaRPr lang="en-US" dirty="0"/>
          </a:p>
          <a:p>
            <a:pPr lvl="1"/>
            <a:r>
              <a:rPr lang="en-US" dirty="0" err="1"/>
              <a:t>MQRequestChannel</a:t>
            </a:r>
            <a:endParaRPr lang="en-US" dirty="0"/>
          </a:p>
          <a:p>
            <a:pPr lvl="1"/>
            <a:r>
              <a:rPr lang="en-US" dirty="0" err="1"/>
              <a:t>SHMRequestChannel</a:t>
            </a:r>
            <a:endParaRPr lang="en-US" dirty="0"/>
          </a:p>
          <a:p>
            <a:r>
              <a:rPr lang="en-US" dirty="0"/>
              <a:t>Consequently, you should have 3 executables, each using a different method (FIFO, MQ, SHM)</a:t>
            </a:r>
          </a:p>
          <a:p>
            <a:pPr lvl="1"/>
            <a:r>
              <a:rPr lang="en-US" dirty="0" err="1"/>
              <a:t>FIFORequestChannel</a:t>
            </a:r>
            <a:r>
              <a:rPr lang="en-US" dirty="0"/>
              <a:t> is already part of the given code of PA4 – so you are not writing that. Rather you can use that for finding what you need for the other 2 channels</a:t>
            </a:r>
          </a:p>
          <a:p>
            <a:pPr lvl="1"/>
            <a:r>
              <a:rPr lang="en-US" dirty="0"/>
              <a:t>In addition, we would use </a:t>
            </a:r>
            <a:r>
              <a:rPr lang="en-US" dirty="0" err="1"/>
              <a:t>FIFOReqChannel</a:t>
            </a:r>
            <a:r>
              <a:rPr lang="en-US" dirty="0"/>
              <a:t> performance as the baseline for the other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Changing??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easy, but not-so-elegant way of doing this is as follows:</a:t>
            </a:r>
          </a:p>
          <a:p>
            <a:pPr lvl="1"/>
            <a:r>
              <a:rPr lang="en-US" dirty="0"/>
              <a:t>Make 3 different copies of PA4 – call them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PA6_FIFO, PA6_MQ, and PA6_SHM</a:t>
            </a:r>
            <a:r>
              <a:rPr lang="en-US" dirty="0"/>
              <a:t> and make changes as needed (you will need separate </a:t>
            </a:r>
            <a:r>
              <a:rPr lang="en-US" dirty="0" err="1"/>
              <a:t>makefile</a:t>
            </a:r>
            <a:r>
              <a:rPr lang="en-US" dirty="0"/>
              <a:t> for each)</a:t>
            </a:r>
          </a:p>
          <a:p>
            <a:r>
              <a:rPr lang="en-US" dirty="0"/>
              <a:t>A more elegant method would be to keep everything in the same directory, but compile files only selectively using 3 different </a:t>
            </a:r>
            <a:r>
              <a:rPr lang="en-US" dirty="0" err="1"/>
              <a:t>makefile’s</a:t>
            </a:r>
            <a:endParaRPr lang="en-US" dirty="0"/>
          </a:p>
          <a:p>
            <a:pPr lvl="1"/>
            <a:r>
              <a:rPr lang="en-US" dirty="0"/>
              <a:t> This is possible using “-f” option for make to show which file (instead of always using file called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/>
              <a:t>)</a:t>
            </a:r>
          </a:p>
          <a:p>
            <a:r>
              <a:rPr lang="en-US" dirty="0"/>
              <a:t>You have to make sure that your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dataserver.cpp</a:t>
            </a:r>
            <a:r>
              <a:rPr lang="en-US" dirty="0"/>
              <a:t> also uses the correct type of </a:t>
            </a:r>
            <a:r>
              <a:rPr lang="en-US" dirty="0" err="1"/>
              <a:t>RequestChannel</a:t>
            </a:r>
            <a:r>
              <a:rPr lang="en-US" dirty="0"/>
              <a:t>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client.cpp </a:t>
            </a:r>
            <a:r>
              <a:rPr lang="en-US" dirty="0"/>
              <a:t>does</a:t>
            </a:r>
          </a:p>
        </p:txBody>
      </p:sp>
    </p:spTree>
    <p:extLst>
      <p:ext uri="{BB962C8B-B14F-4D97-AF65-F5344CB8AC3E}">
        <p14:creationId xmlns:p14="http://schemas.microsoft.com/office/powerpoint/2010/main" val="20701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0" y="365125"/>
            <a:ext cx="10809790" cy="1325563"/>
          </a:xfrm>
        </p:spPr>
        <p:txBody>
          <a:bodyPr/>
          <a:lstStyle/>
          <a:p>
            <a:r>
              <a:rPr lang="en-US" dirty="0"/>
              <a:t>What to Change Inside </a:t>
            </a:r>
            <a:r>
              <a:rPr lang="en-US" dirty="0" err="1"/>
              <a:t>RequestChannel.h</a:t>
            </a:r>
            <a:r>
              <a:rPr lang="en-US" dirty="0"/>
              <a:t>/.</a:t>
            </a:r>
            <a:r>
              <a:rPr lang="en-US" dirty="0" err="1"/>
              <a:t>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to implement the following interface for MQ/</a:t>
            </a:r>
            <a:r>
              <a:rPr lang="en-US" dirty="0" err="1"/>
              <a:t>SHMReqChannels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907486"/>
            <a:ext cx="10192473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(MQ/SHM)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RequestChannel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(MQ/SHM)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RequestChannel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(...)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(MQ/SHM)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RequestChannel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cwrite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writing a message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string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reading response</a:t>
            </a: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62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also have to make sure that the channel is </a:t>
            </a:r>
            <a:r>
              <a:rPr lang="en-US" b="1" dirty="0"/>
              <a:t>full-duplex</a:t>
            </a:r>
          </a:p>
          <a:p>
            <a:pPr lvl="1"/>
            <a:r>
              <a:rPr lang="en-US" dirty="0"/>
              <a:t>Both client and server should be able to write and read without corrupting messages in the other direction</a:t>
            </a:r>
          </a:p>
          <a:p>
            <a:r>
              <a:rPr lang="en-US" dirty="0"/>
              <a:t>Note that MQ’s provide use with a byte-stream where send and receive functions are </a:t>
            </a:r>
            <a:r>
              <a:rPr lang="en-US" b="1" dirty="0"/>
              <a:t>synchronized</a:t>
            </a:r>
            <a:r>
              <a:rPr lang="en-US" dirty="0"/>
              <a:t> by the kernel</a:t>
            </a:r>
          </a:p>
          <a:p>
            <a:pPr lvl="1"/>
            <a:r>
              <a:rPr lang="en-US" dirty="0"/>
              <a:t>This is similar to FIFO </a:t>
            </a:r>
            <a:r>
              <a:rPr lang="en-US" dirty="0" err="1"/>
              <a:t>ReqChannel</a:t>
            </a:r>
            <a:endParaRPr lang="en-US" dirty="0"/>
          </a:p>
          <a:p>
            <a:pPr lvl="1"/>
            <a:r>
              <a:rPr lang="en-US" dirty="0"/>
              <a:t>For that reason, MQ implementation is rather straightforward</a:t>
            </a:r>
          </a:p>
          <a:p>
            <a:r>
              <a:rPr lang="en-US" dirty="0"/>
              <a:t>But messages are not synchronized in SHM</a:t>
            </a:r>
          </a:p>
          <a:p>
            <a:pPr lvl="1"/>
            <a:r>
              <a:rPr lang="en-US" dirty="0"/>
              <a:t>You need to support synchronization using </a:t>
            </a:r>
            <a:r>
              <a:rPr lang="en-US" b="1" dirty="0"/>
              <a:t>Kernel Semaphores</a:t>
            </a:r>
          </a:p>
          <a:p>
            <a:pPr lvl="1"/>
            <a:r>
              <a:rPr lang="en-US" dirty="0"/>
              <a:t>Otherwise,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functions in SHM would be meaningless</a:t>
            </a:r>
          </a:p>
          <a:p>
            <a:pPr lvl="1"/>
            <a:r>
              <a:rPr lang="en-US" dirty="0" err="1"/>
              <a:t>KernelSemaphore</a:t>
            </a:r>
            <a:r>
              <a:rPr lang="en-US" dirty="0"/>
              <a:t> class needs constructor, destructor,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P()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V()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74969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IPC object creation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msgget</a:t>
            </a:r>
            <a:r>
              <a:rPr lang="en-US" dirty="0"/>
              <a:t>) requires a unique key, which should come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instead of being randomly guessed number</a:t>
            </a:r>
          </a:p>
          <a:p>
            <a:pPr lvl="1"/>
            <a:r>
              <a:rPr lang="en-US" dirty="0"/>
              <a:t>Look at </a:t>
            </a:r>
            <a:r>
              <a:rPr lang="en-US" dirty="0" err="1"/>
              <a:t>beej’s</a:t>
            </a:r>
            <a:r>
              <a:rPr lang="en-US" dirty="0"/>
              <a:t> guide to find out their use</a:t>
            </a:r>
          </a:p>
          <a:p>
            <a:pPr lvl="1"/>
            <a:r>
              <a:rPr lang="en-US" dirty="0" err="1"/>
              <a:t>ftok</a:t>
            </a:r>
            <a:r>
              <a:rPr lang="en-US" dirty="0"/>
              <a:t>() requires a valid and accessible file name and another number</a:t>
            </a:r>
          </a:p>
          <a:p>
            <a:pPr lvl="1"/>
            <a:r>
              <a:rPr lang="en-US" dirty="0"/>
              <a:t>Make sure to create this file before feeding to </a:t>
            </a:r>
            <a:r>
              <a:rPr lang="en-US" dirty="0" err="1"/>
              <a:t>ftok</a:t>
            </a:r>
            <a:r>
              <a:rPr lang="en-US" dirty="0"/>
              <a:t>()</a:t>
            </a:r>
          </a:p>
          <a:p>
            <a:r>
              <a:rPr lang="en-US" dirty="0"/>
              <a:t>Destructor should clean out everything that you created while running your program</a:t>
            </a:r>
          </a:p>
          <a:p>
            <a:pPr lvl="1"/>
            <a:r>
              <a:rPr lang="en-US" dirty="0"/>
              <a:t>This includes the IPC objects (use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n-US" dirty="0"/>
              <a:t> functions to do that) and also any additional files you created</a:t>
            </a:r>
          </a:p>
          <a:p>
            <a:pPr lvl="1"/>
            <a:r>
              <a:rPr lang="en-US" dirty="0"/>
              <a:t>Double check using the command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ipcs</a:t>
            </a:r>
            <a:r>
              <a:rPr lang="en-US" dirty="0"/>
              <a:t> which views which objects are still there. Although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ipcrm</a:t>
            </a:r>
            <a:r>
              <a:rPr lang="en-US" dirty="0"/>
              <a:t> removes IPC object, do not use this command, rather do this programmatically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C021-FFC8-454F-B134-62AAD909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893" y="2087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575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705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Programming Assignment 6</vt:lpstr>
      <vt:lpstr>Main Goal</vt:lpstr>
      <vt:lpstr>Where to Start?</vt:lpstr>
      <vt:lpstr>What is Changing?</vt:lpstr>
      <vt:lpstr>What is Changing??</vt:lpstr>
      <vt:lpstr>What to Change Inside RequestChannel.h/.cpp</vt:lpstr>
      <vt:lpstr>Synchronization</vt:lpstr>
      <vt:lpstr>Constructors and Destructors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6 Discussion</dc:title>
  <dc:creator>Sarker Ahmed</dc:creator>
  <cp:lastModifiedBy>Abhishek Deb</cp:lastModifiedBy>
  <cp:revision>66</cp:revision>
  <dcterms:created xsi:type="dcterms:W3CDTF">2018-04-08T22:18:17Z</dcterms:created>
  <dcterms:modified xsi:type="dcterms:W3CDTF">2018-11-14T16:58:26Z</dcterms:modified>
</cp:coreProperties>
</file>