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8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9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2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3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3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7CB1-F3D1-44D9-8BCE-3B509323359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5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DF82-DCF2-4D23-91CA-9AE3464D7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寻路算法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9EFAF4-9D88-4E4F-9C9F-EAA95A3DF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89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BA2C-930C-4344-8B62-6E86E630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zh-CN" altLang="en-US" b="1" dirty="0"/>
              <a:t>几种简单的寻路算法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EA81D-F5E9-43CC-8669-C522016E7943}"/>
              </a:ext>
            </a:extLst>
          </p:cNvPr>
          <p:cNvSpPr txBox="1"/>
          <p:nvPr/>
        </p:nvSpPr>
        <p:spPr>
          <a:xfrm>
            <a:off x="1534885" y="4459906"/>
            <a:ext cx="544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四、</a:t>
            </a:r>
            <a:r>
              <a:rPr lang="en-US" altLang="zh-CN" sz="2400" dirty="0"/>
              <a:t>A*</a:t>
            </a:r>
            <a:r>
              <a:rPr lang="zh-CN" altLang="en-US" sz="2400" dirty="0"/>
              <a:t>寻路算法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F0BD1E-7829-48FB-B88A-C1FFE9AF4DB7}"/>
              </a:ext>
            </a:extLst>
          </p:cNvPr>
          <p:cNvSpPr txBox="1"/>
          <p:nvPr/>
        </p:nvSpPr>
        <p:spPr>
          <a:xfrm>
            <a:off x="1534885" y="2235522"/>
            <a:ext cx="779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一、深度优先搜索</a:t>
            </a:r>
            <a:r>
              <a:rPr lang="en-US" altLang="zh-CN" sz="2400" dirty="0"/>
              <a:t>(DFS)</a:t>
            </a:r>
            <a:r>
              <a:rPr lang="zh-CN" altLang="en-US" sz="2400" dirty="0"/>
              <a:t>寻路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4283B1-7D50-42FF-990A-772B45103863}"/>
              </a:ext>
            </a:extLst>
          </p:cNvPr>
          <p:cNvSpPr txBox="1"/>
          <p:nvPr/>
        </p:nvSpPr>
        <p:spPr>
          <a:xfrm>
            <a:off x="1534885" y="3003104"/>
            <a:ext cx="662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二、广度优先搜索</a:t>
            </a:r>
            <a:r>
              <a:rPr lang="en-US" altLang="zh-CN" sz="2400" dirty="0"/>
              <a:t>(BFS)</a:t>
            </a:r>
            <a:r>
              <a:rPr lang="zh-CN" altLang="en-US" sz="2400" dirty="0"/>
              <a:t>寻路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D3E2DF-0052-42AD-A6A4-70A2A9684FB8}"/>
              </a:ext>
            </a:extLst>
          </p:cNvPr>
          <p:cNvSpPr txBox="1"/>
          <p:nvPr/>
        </p:nvSpPr>
        <p:spPr>
          <a:xfrm>
            <a:off x="1534885" y="3727040"/>
            <a:ext cx="671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三、</a:t>
            </a:r>
            <a:r>
              <a:rPr lang="en-US" altLang="zh-CN" sz="2400" dirty="0"/>
              <a:t>Dijkstra</a:t>
            </a:r>
            <a:r>
              <a:rPr lang="zh-CN" altLang="en-US" sz="2400" dirty="0"/>
              <a:t>寻路算法</a:t>
            </a:r>
          </a:p>
        </p:txBody>
      </p:sp>
    </p:spTree>
    <p:extLst>
      <p:ext uri="{BB962C8B-B14F-4D97-AF65-F5344CB8AC3E}">
        <p14:creationId xmlns:p14="http://schemas.microsoft.com/office/powerpoint/2010/main" val="14014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944E-F62E-4903-8886-9224DCAE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一、深度优先搜索</a:t>
            </a:r>
            <a:r>
              <a:rPr lang="en-US" altLang="zh-CN" dirty="0"/>
              <a:t>(DFS)</a:t>
            </a:r>
            <a:r>
              <a:rPr lang="zh-CN" altLang="en-US" dirty="0"/>
              <a:t>寻路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77A2E4-63CF-425E-8E4D-3886344C5E15}"/>
              </a:ext>
            </a:extLst>
          </p:cNvPr>
          <p:cNvSpPr txBox="1"/>
          <p:nvPr/>
        </p:nvSpPr>
        <p:spPr>
          <a:xfrm>
            <a:off x="1306558" y="2024157"/>
            <a:ext cx="31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928EC3-1363-4D9E-9E94-39FF51B55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58" y="2563892"/>
            <a:ext cx="4024623" cy="3241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E74D2E2-B5A9-4ECD-B836-155837A9AE63}"/>
              </a:ext>
            </a:extLst>
          </p:cNvPr>
          <p:cNvSpPr txBox="1"/>
          <p:nvPr/>
        </p:nvSpPr>
        <p:spPr>
          <a:xfrm>
            <a:off x="5891349" y="267788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DFS</a:t>
            </a:r>
            <a:r>
              <a:rPr lang="zh-CN" altLang="en-US" dirty="0"/>
              <a:t>寻路思路：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25ADF6-C3A6-4A30-9954-6FED50DC9719}"/>
              </a:ext>
            </a:extLst>
          </p:cNvPr>
          <p:cNvSpPr txBox="1"/>
          <p:nvPr/>
        </p:nvSpPr>
        <p:spPr>
          <a:xfrm>
            <a:off x="6096000" y="3213463"/>
            <a:ext cx="577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a).</a:t>
            </a:r>
            <a:r>
              <a:rPr lang="zh-CN" altLang="en-US" dirty="0"/>
              <a:t>从起始点寻找一个方向进行遍历，比如</a:t>
            </a:r>
            <a:r>
              <a:rPr lang="en-US" altLang="zh-CN" dirty="0"/>
              <a:t>A</a:t>
            </a:r>
            <a:r>
              <a:rPr lang="zh-CN" altLang="en-US" dirty="0"/>
              <a:t>点先向下或向右遍历；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B75A41-8DC4-4BD6-969A-35E569897A22}"/>
              </a:ext>
            </a:extLst>
          </p:cNvPr>
          <p:cNvSpPr txBox="1"/>
          <p:nvPr/>
        </p:nvSpPr>
        <p:spPr>
          <a:xfrm>
            <a:off x="6095999" y="3990030"/>
            <a:ext cx="457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b).</a:t>
            </a:r>
            <a:r>
              <a:rPr lang="zh-CN" altLang="en-US" dirty="0"/>
              <a:t>沿着当前方向继续遍历；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9B398A-25C7-4DB0-B8E6-9A5782B0A5A6}"/>
              </a:ext>
            </a:extLst>
          </p:cNvPr>
          <p:cNvSpPr txBox="1"/>
          <p:nvPr/>
        </p:nvSpPr>
        <p:spPr>
          <a:xfrm>
            <a:off x="6095999" y="4489599"/>
            <a:ext cx="564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c).</a:t>
            </a:r>
            <a:r>
              <a:rPr lang="zh-CN" altLang="en-US" dirty="0"/>
              <a:t>若当前节点不可访问，则回溯到上个节点，选择其他方向继续遍历；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875C8-BC46-40D5-85C2-85913FCAF632}"/>
              </a:ext>
            </a:extLst>
          </p:cNvPr>
          <p:cNvSpPr txBox="1"/>
          <p:nvPr/>
        </p:nvSpPr>
        <p:spPr>
          <a:xfrm>
            <a:off x="6095999" y="5396403"/>
            <a:ext cx="552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d.</a:t>
            </a:r>
            <a:r>
              <a:rPr lang="zh-CN" altLang="en-US" dirty="0"/>
              <a:t>直到找到目标或无法找到路径。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F3BFA94-A257-4D9C-BAAE-ECF94FBDD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73" y="2249628"/>
            <a:ext cx="4827100" cy="36203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68B88C8-E592-4364-8686-486CDA047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63" y="62788"/>
            <a:ext cx="9278017" cy="67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A1DD-96C6-433B-A59A-AD4E989F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二、广度优先搜索</a:t>
            </a:r>
            <a:r>
              <a:rPr lang="en-US" altLang="zh-CN" dirty="0"/>
              <a:t>(BFS)</a:t>
            </a:r>
            <a:r>
              <a:rPr lang="zh-CN" altLang="en-US" dirty="0"/>
              <a:t>寻路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CEE735-176E-4F32-8DE4-5135A415DC6A}"/>
              </a:ext>
            </a:extLst>
          </p:cNvPr>
          <p:cNvSpPr txBox="1"/>
          <p:nvPr/>
        </p:nvSpPr>
        <p:spPr>
          <a:xfrm>
            <a:off x="1451579" y="2194560"/>
            <a:ext cx="389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BFS</a:t>
            </a:r>
            <a:r>
              <a:rPr lang="zh-CN" altLang="en-US" dirty="0"/>
              <a:t>思路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2E256-0CE0-4F18-B2FD-2FF8904DF8AD}"/>
              </a:ext>
            </a:extLst>
          </p:cNvPr>
          <p:cNvSpPr txBox="1"/>
          <p:nvPr/>
        </p:nvSpPr>
        <p:spPr>
          <a:xfrm>
            <a:off x="1451579" y="2808514"/>
            <a:ext cx="351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a).</a:t>
            </a:r>
            <a:r>
              <a:rPr lang="zh-CN" altLang="en-US" dirty="0"/>
              <a:t>将开始位置放入待访问队列；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FD92D5-3497-4A8D-93F6-310147C0267E}"/>
              </a:ext>
            </a:extLst>
          </p:cNvPr>
          <p:cNvSpPr txBox="1"/>
          <p:nvPr/>
        </p:nvSpPr>
        <p:spPr>
          <a:xfrm>
            <a:off x="1451579" y="3429000"/>
            <a:ext cx="87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b).</a:t>
            </a:r>
            <a:r>
              <a:rPr lang="zh-CN" altLang="en-US" dirty="0"/>
              <a:t>从队列中取出第一个节点，并检查是否为目标；如果是则找到目标；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2F9935-2A0B-4353-A8BF-31398FA95A5E}"/>
              </a:ext>
            </a:extLst>
          </p:cNvPr>
          <p:cNvSpPr txBox="1"/>
          <p:nvPr/>
        </p:nvSpPr>
        <p:spPr>
          <a:xfrm>
            <a:off x="1451579" y="4049486"/>
            <a:ext cx="61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c).</a:t>
            </a:r>
            <a:r>
              <a:rPr lang="zh-CN" altLang="en-US" dirty="0"/>
              <a:t>否则从未访问的邻接子节点加入队列；继续执行</a:t>
            </a:r>
            <a:r>
              <a:rPr lang="en-US" altLang="zh-CN" dirty="0"/>
              <a:t>b</a:t>
            </a:r>
            <a:r>
              <a:rPr lang="zh-CN" altLang="en-US" dirty="0"/>
              <a:t>操作；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41EAD3-36CA-4048-8B8A-E514A03E30A9}"/>
              </a:ext>
            </a:extLst>
          </p:cNvPr>
          <p:cNvSpPr txBox="1"/>
          <p:nvPr/>
        </p:nvSpPr>
        <p:spPr>
          <a:xfrm>
            <a:off x="1451579" y="4720436"/>
            <a:ext cx="590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d).</a:t>
            </a:r>
            <a:r>
              <a:rPr lang="zh-CN" altLang="en-US" dirty="0"/>
              <a:t>若队列为空，表示检查结束。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B92DB7-D0CD-4CF2-AB2C-B40B9B7F9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17" y="2168434"/>
            <a:ext cx="3162216" cy="36837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1A894A-DE40-491F-AEAF-67AE6FC3F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9" y="2168434"/>
            <a:ext cx="3735794" cy="35259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8567ED-C396-4780-9FBD-98F2CCA57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85" y="2156544"/>
            <a:ext cx="4845752" cy="367362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D5A624-8C55-4FE1-9DD5-7CCD94799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3" y="160676"/>
            <a:ext cx="10777859" cy="65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72D65-BB8A-4964-A818-7AE6957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94B45-9825-4AEF-B072-98F64FEE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88031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</TotalTime>
  <Words>186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画廊</vt:lpstr>
      <vt:lpstr>寻路算法</vt:lpstr>
      <vt:lpstr>几种简单的寻路算法</vt:lpstr>
      <vt:lpstr>一、深度优先搜索(DFS)寻路</vt:lpstr>
      <vt:lpstr>二、广度优先搜索(BFS)寻路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寻路算法</dc:title>
  <dc:creator>Qin Flying</dc:creator>
  <cp:lastModifiedBy>Qin Flying</cp:lastModifiedBy>
  <cp:revision>11</cp:revision>
  <dcterms:created xsi:type="dcterms:W3CDTF">2018-12-02T13:25:57Z</dcterms:created>
  <dcterms:modified xsi:type="dcterms:W3CDTF">2018-12-03T15:39:30Z</dcterms:modified>
</cp:coreProperties>
</file>