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9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5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C7CB1-F3D1-44D9-8BCE-3B50932335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DF82-DCF2-4D23-91CA-9AE3464D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寻路算法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EFAF4-9D88-4E4F-9C9F-EAA95A3D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930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回顾</vt:lpstr>
      <vt:lpstr>寻路算法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寻路算法</dc:title>
  <dc:creator>Qin Flying</dc:creator>
  <cp:lastModifiedBy>Qin Flying</cp:lastModifiedBy>
  <cp:revision>2</cp:revision>
  <dcterms:created xsi:type="dcterms:W3CDTF">2018-12-02T13:25:57Z</dcterms:created>
  <dcterms:modified xsi:type="dcterms:W3CDTF">2018-12-02T14:50:20Z</dcterms:modified>
</cp:coreProperties>
</file>