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114" d="100"/>
          <a:sy n="114" d="100"/>
        </p:scale>
        <p:origin x="-247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2017/11/19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2017/11/19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2017/11/19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2017/11/19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2017/11/19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2017/11/19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全屏显示(4:3)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幻灯片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Administrator</cp:lastModifiedBy>
  <cp:revision>2</cp:revision>
  <dcterms:modified xsi:type="dcterms:W3CDTF">2017-11-19T03:41:16Z</dcterms:modified>
</cp:coreProperties>
</file>