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7" r:id="rId5"/>
    <p:sldId id="262" r:id="rId6"/>
    <p:sldId id="266" r:id="rId7"/>
    <p:sldId id="268" r:id="rId8"/>
    <p:sldId id="261" r:id="rId9"/>
    <p:sldId id="270" r:id="rId10"/>
    <p:sldId id="271" r:id="rId11"/>
    <p:sldId id="272" r:id="rId12"/>
    <p:sldId id="283" r:id="rId13"/>
    <p:sldId id="284" r:id="rId14"/>
    <p:sldId id="285" r:id="rId15"/>
    <p:sldId id="275" r:id="rId16"/>
    <p:sldId id="276" r:id="rId17"/>
    <p:sldId id="287" r:id="rId18"/>
    <p:sldId id="273" r:id="rId19"/>
    <p:sldId id="277" r:id="rId20"/>
    <p:sldId id="279" r:id="rId21"/>
    <p:sldId id="280" r:id="rId22"/>
    <p:sldId id="281" r:id="rId23"/>
    <p:sldId id="282" r:id="rId24"/>
    <p:sldId id="2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2"/>
      </p:cViewPr>
      <p:guideLst>
        <p:guide orient="horz" pos="215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2019/7/17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604A-F4C7-4FB5-B2EA-66AE10B8093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2.png"/><Relationship Id="rId5" Type="http://schemas.openxmlformats.org/officeDocument/2006/relationships/tags" Target="../tags/tag7.xml"/><Relationship Id="rId10" Type="http://schemas.openxmlformats.org/officeDocument/2006/relationships/image" Target="../media/image1.png"/><Relationship Id="rId4" Type="http://schemas.openxmlformats.org/officeDocument/2006/relationships/tags" Target="../tags/tag6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2.png"/><Relationship Id="rId5" Type="http://schemas.openxmlformats.org/officeDocument/2006/relationships/tags" Target="../tags/tag17.xml"/><Relationship Id="rId10" Type="http://schemas.openxmlformats.org/officeDocument/2006/relationships/image" Target="../media/image1.png"/><Relationship Id="rId4" Type="http://schemas.openxmlformats.org/officeDocument/2006/relationships/tags" Target="../tags/tag1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27278" y="1"/>
            <a:ext cx="6564721" cy="32003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4390502"/>
            <a:ext cx="5829300" cy="2467498"/>
          </a:xfrm>
          <a:prstGeom prst="rect">
            <a:avLst/>
          </a:prstGeom>
        </p:spPr>
      </p:pic>
      <p:sp>
        <p:nvSpPr>
          <p:cNvPr id="9" name="AutoShape 3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3829050" y="42926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4096606" y="4287838"/>
            <a:ext cx="679450" cy="685800"/>
            <a:chOff x="3824288" y="4287838"/>
            <a:chExt cx="679450" cy="685800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824288" y="4287838"/>
              <a:ext cx="679450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930650" y="4495800"/>
              <a:ext cx="433388" cy="271463"/>
            </a:xfrm>
            <a:custGeom>
              <a:avLst/>
              <a:gdLst>
                <a:gd name="T0" fmla="*/ 100 w 102"/>
                <a:gd name="T1" fmla="*/ 54 h 63"/>
                <a:gd name="T2" fmla="*/ 94 w 102"/>
                <a:gd name="T3" fmla="*/ 54 h 63"/>
                <a:gd name="T4" fmla="*/ 94 w 102"/>
                <a:gd name="T5" fmla="*/ 45 h 63"/>
                <a:gd name="T6" fmla="*/ 88 w 102"/>
                <a:gd name="T7" fmla="*/ 45 h 63"/>
                <a:gd name="T8" fmla="*/ 88 w 102"/>
                <a:gd name="T9" fmla="*/ 51 h 63"/>
                <a:gd name="T10" fmla="*/ 13 w 102"/>
                <a:gd name="T11" fmla="*/ 51 h 63"/>
                <a:gd name="T12" fmla="*/ 13 w 102"/>
                <a:gd name="T13" fmla="*/ 7 h 63"/>
                <a:gd name="T14" fmla="*/ 88 w 102"/>
                <a:gd name="T15" fmla="*/ 7 h 63"/>
                <a:gd name="T16" fmla="*/ 88 w 102"/>
                <a:gd name="T17" fmla="*/ 22 h 63"/>
                <a:gd name="T18" fmla="*/ 94 w 102"/>
                <a:gd name="T19" fmla="*/ 22 h 63"/>
                <a:gd name="T20" fmla="*/ 94 w 102"/>
                <a:gd name="T21" fmla="*/ 4 h 63"/>
                <a:gd name="T22" fmla="*/ 91 w 102"/>
                <a:gd name="T23" fmla="*/ 0 h 63"/>
                <a:gd name="T24" fmla="*/ 11 w 102"/>
                <a:gd name="T25" fmla="*/ 0 h 63"/>
                <a:gd name="T26" fmla="*/ 7 w 102"/>
                <a:gd name="T27" fmla="*/ 4 h 63"/>
                <a:gd name="T28" fmla="*/ 7 w 102"/>
                <a:gd name="T29" fmla="*/ 54 h 63"/>
                <a:gd name="T30" fmla="*/ 2 w 102"/>
                <a:gd name="T31" fmla="*/ 54 h 63"/>
                <a:gd name="T32" fmla="*/ 0 w 102"/>
                <a:gd name="T33" fmla="*/ 56 h 63"/>
                <a:gd name="T34" fmla="*/ 7 w 102"/>
                <a:gd name="T35" fmla="*/ 63 h 63"/>
                <a:gd name="T36" fmla="*/ 68 w 102"/>
                <a:gd name="T37" fmla="*/ 63 h 63"/>
                <a:gd name="T38" fmla="*/ 68 w 102"/>
                <a:gd name="T39" fmla="*/ 60 h 63"/>
                <a:gd name="T40" fmla="*/ 70 w 102"/>
                <a:gd name="T41" fmla="*/ 58 h 63"/>
                <a:gd name="T42" fmla="*/ 72 w 102"/>
                <a:gd name="T43" fmla="*/ 60 h 63"/>
                <a:gd name="T44" fmla="*/ 72 w 102"/>
                <a:gd name="T45" fmla="*/ 63 h 63"/>
                <a:gd name="T46" fmla="*/ 76 w 102"/>
                <a:gd name="T47" fmla="*/ 63 h 63"/>
                <a:gd name="T48" fmla="*/ 76 w 102"/>
                <a:gd name="T49" fmla="*/ 60 h 63"/>
                <a:gd name="T50" fmla="*/ 78 w 102"/>
                <a:gd name="T51" fmla="*/ 58 h 63"/>
                <a:gd name="T52" fmla="*/ 80 w 102"/>
                <a:gd name="T53" fmla="*/ 60 h 63"/>
                <a:gd name="T54" fmla="*/ 80 w 102"/>
                <a:gd name="T55" fmla="*/ 63 h 63"/>
                <a:gd name="T56" fmla="*/ 94 w 102"/>
                <a:gd name="T57" fmla="*/ 63 h 63"/>
                <a:gd name="T58" fmla="*/ 102 w 102"/>
                <a:gd name="T59" fmla="*/ 56 h 63"/>
                <a:gd name="T60" fmla="*/ 100 w 102"/>
                <a:gd name="T61" fmla="*/ 54 h 63"/>
                <a:gd name="T62" fmla="*/ 100 w 102"/>
                <a:gd name="T63" fmla="*/ 54 h 63"/>
                <a:gd name="T64" fmla="*/ 100 w 102"/>
                <a:gd name="T6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63">
                  <a:moveTo>
                    <a:pt x="100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2"/>
                    <a:pt x="93" y="0"/>
                    <a:pt x="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7" y="2"/>
                    <a:pt x="7" y="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4"/>
                    <a:pt x="0" y="55"/>
                    <a:pt x="0" y="56"/>
                  </a:cubicBezTo>
                  <a:cubicBezTo>
                    <a:pt x="0" y="60"/>
                    <a:pt x="3" y="63"/>
                    <a:pt x="7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59"/>
                    <a:pt x="69" y="58"/>
                    <a:pt x="70" y="58"/>
                  </a:cubicBezTo>
                  <a:cubicBezTo>
                    <a:pt x="72" y="58"/>
                    <a:pt x="72" y="59"/>
                    <a:pt x="72" y="60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59"/>
                    <a:pt x="77" y="58"/>
                    <a:pt x="78" y="58"/>
                  </a:cubicBezTo>
                  <a:cubicBezTo>
                    <a:pt x="79" y="58"/>
                    <a:pt x="80" y="59"/>
                    <a:pt x="80" y="60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8" y="63"/>
                    <a:pt x="102" y="60"/>
                    <a:pt x="102" y="56"/>
                  </a:cubicBezTo>
                  <a:cubicBezTo>
                    <a:pt x="102" y="55"/>
                    <a:pt x="101" y="54"/>
                    <a:pt x="100" y="54"/>
                  </a:cubicBezTo>
                  <a:close/>
                  <a:moveTo>
                    <a:pt x="100" y="54"/>
                  </a:moveTo>
                  <a:cubicBezTo>
                    <a:pt x="100" y="54"/>
                    <a:pt x="100" y="54"/>
                    <a:pt x="100" y="5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4057650" y="4564063"/>
              <a:ext cx="25400" cy="30163"/>
            </a:xfrm>
            <a:custGeom>
              <a:avLst/>
              <a:gdLst>
                <a:gd name="T0" fmla="*/ 5 w 6"/>
                <a:gd name="T1" fmla="*/ 2 h 7"/>
                <a:gd name="T2" fmla="*/ 2 w 6"/>
                <a:gd name="T3" fmla="*/ 0 h 7"/>
                <a:gd name="T4" fmla="*/ 1 w 6"/>
                <a:gd name="T5" fmla="*/ 4 h 7"/>
                <a:gd name="T6" fmla="*/ 4 w 6"/>
                <a:gd name="T7" fmla="*/ 6 h 7"/>
                <a:gd name="T8" fmla="*/ 5 w 6"/>
                <a:gd name="T9" fmla="*/ 2 h 7"/>
                <a:gd name="T10" fmla="*/ 4 w 6"/>
                <a:gd name="T11" fmla="*/ 5 h 7"/>
                <a:gd name="T12" fmla="*/ 2 w 6"/>
                <a:gd name="T13" fmla="*/ 3 h 7"/>
                <a:gd name="T14" fmla="*/ 2 w 6"/>
                <a:gd name="T15" fmla="*/ 1 h 7"/>
                <a:gd name="T16" fmla="*/ 4 w 6"/>
                <a:gd name="T17" fmla="*/ 3 h 7"/>
                <a:gd name="T18" fmla="*/ 4 w 6"/>
                <a:gd name="T19" fmla="*/ 5 h 7"/>
                <a:gd name="T20" fmla="*/ 4 w 6"/>
                <a:gd name="T21" fmla="*/ 5 h 7"/>
                <a:gd name="T22" fmla="*/ 4 w 6"/>
                <a:gd name="T2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5" y="2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1"/>
                    <a:pt x="0" y="2"/>
                    <a:pt x="1" y="4"/>
                  </a:cubicBezTo>
                  <a:cubicBezTo>
                    <a:pt x="1" y="6"/>
                    <a:pt x="2" y="7"/>
                    <a:pt x="4" y="6"/>
                  </a:cubicBezTo>
                  <a:cubicBezTo>
                    <a:pt x="6" y="6"/>
                    <a:pt x="6" y="4"/>
                    <a:pt x="5" y="2"/>
                  </a:cubicBezTo>
                  <a:close/>
                  <a:moveTo>
                    <a:pt x="4" y="5"/>
                  </a:moveTo>
                  <a:cubicBezTo>
                    <a:pt x="3" y="5"/>
                    <a:pt x="3" y="5"/>
                    <a:pt x="2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4"/>
                    <a:pt x="4" y="5"/>
                    <a:pt x="4" y="5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4083050" y="4556125"/>
              <a:ext cx="22225" cy="30163"/>
            </a:xfrm>
            <a:custGeom>
              <a:avLst/>
              <a:gdLst>
                <a:gd name="T0" fmla="*/ 5 w 5"/>
                <a:gd name="T1" fmla="*/ 4 h 7"/>
                <a:gd name="T2" fmla="*/ 2 w 5"/>
                <a:gd name="T3" fmla="*/ 1 h 7"/>
                <a:gd name="T4" fmla="*/ 0 w 5"/>
                <a:gd name="T5" fmla="*/ 4 h 7"/>
                <a:gd name="T6" fmla="*/ 3 w 5"/>
                <a:gd name="T7" fmla="*/ 7 h 7"/>
                <a:gd name="T8" fmla="*/ 5 w 5"/>
                <a:gd name="T9" fmla="*/ 4 h 7"/>
                <a:gd name="T10" fmla="*/ 3 w 5"/>
                <a:gd name="T11" fmla="*/ 6 h 7"/>
                <a:gd name="T12" fmla="*/ 2 w 5"/>
                <a:gd name="T13" fmla="*/ 4 h 7"/>
                <a:gd name="T14" fmla="*/ 2 w 5"/>
                <a:gd name="T15" fmla="*/ 2 h 7"/>
                <a:gd name="T16" fmla="*/ 3 w 5"/>
                <a:gd name="T17" fmla="*/ 4 h 7"/>
                <a:gd name="T18" fmla="*/ 3 w 5"/>
                <a:gd name="T19" fmla="*/ 6 h 7"/>
                <a:gd name="T20" fmla="*/ 3 w 5"/>
                <a:gd name="T21" fmla="*/ 6 h 7"/>
                <a:gd name="T22" fmla="*/ 3 w 5"/>
                <a:gd name="T2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5" y="4"/>
                  </a:moveTo>
                  <a:cubicBezTo>
                    <a:pt x="5" y="2"/>
                    <a:pt x="4" y="0"/>
                    <a:pt x="2" y="1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" y="7"/>
                    <a:pt x="5" y="5"/>
                    <a:pt x="5" y="4"/>
                  </a:cubicBezTo>
                  <a:close/>
                  <a:moveTo>
                    <a:pt x="3" y="6"/>
                  </a:moveTo>
                  <a:cubicBezTo>
                    <a:pt x="2" y="6"/>
                    <a:pt x="2" y="5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3" y="2"/>
                    <a:pt x="3" y="2"/>
                    <a:pt x="3" y="4"/>
                  </a:cubicBezTo>
                  <a:cubicBezTo>
                    <a:pt x="4" y="5"/>
                    <a:pt x="3" y="6"/>
                    <a:pt x="3" y="6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4108450" y="4556125"/>
              <a:ext cx="14288" cy="30163"/>
            </a:xfrm>
            <a:custGeom>
              <a:avLst/>
              <a:gdLst>
                <a:gd name="T0" fmla="*/ 9 w 9"/>
                <a:gd name="T1" fmla="*/ 0 h 19"/>
                <a:gd name="T2" fmla="*/ 6 w 9"/>
                <a:gd name="T3" fmla="*/ 0 h 19"/>
                <a:gd name="T4" fmla="*/ 0 w 9"/>
                <a:gd name="T5" fmla="*/ 3 h 19"/>
                <a:gd name="T6" fmla="*/ 0 w 9"/>
                <a:gd name="T7" fmla="*/ 5 h 19"/>
                <a:gd name="T8" fmla="*/ 6 w 9"/>
                <a:gd name="T9" fmla="*/ 5 h 19"/>
                <a:gd name="T10" fmla="*/ 6 w 9"/>
                <a:gd name="T11" fmla="*/ 5 h 19"/>
                <a:gd name="T12" fmla="*/ 6 w 9"/>
                <a:gd name="T13" fmla="*/ 19 h 19"/>
                <a:gd name="T14" fmla="*/ 9 w 9"/>
                <a:gd name="T15" fmla="*/ 19 h 19"/>
                <a:gd name="T16" fmla="*/ 9 w 9"/>
                <a:gd name="T17" fmla="*/ 0 h 19"/>
                <a:gd name="T18" fmla="*/ 9 w 9"/>
                <a:gd name="T19" fmla="*/ 0 h 19"/>
                <a:gd name="T20" fmla="*/ 9 w 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9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4108450" y="4556125"/>
              <a:ext cx="14288" cy="30163"/>
            </a:xfrm>
            <a:custGeom>
              <a:avLst/>
              <a:gdLst>
                <a:gd name="T0" fmla="*/ 9 w 9"/>
                <a:gd name="T1" fmla="*/ 0 h 19"/>
                <a:gd name="T2" fmla="*/ 6 w 9"/>
                <a:gd name="T3" fmla="*/ 0 h 19"/>
                <a:gd name="T4" fmla="*/ 0 w 9"/>
                <a:gd name="T5" fmla="*/ 3 h 19"/>
                <a:gd name="T6" fmla="*/ 0 w 9"/>
                <a:gd name="T7" fmla="*/ 5 h 19"/>
                <a:gd name="T8" fmla="*/ 6 w 9"/>
                <a:gd name="T9" fmla="*/ 5 h 19"/>
                <a:gd name="T10" fmla="*/ 6 w 9"/>
                <a:gd name="T11" fmla="*/ 5 h 19"/>
                <a:gd name="T12" fmla="*/ 6 w 9"/>
                <a:gd name="T13" fmla="*/ 19 h 19"/>
                <a:gd name="T14" fmla="*/ 9 w 9"/>
                <a:gd name="T15" fmla="*/ 19 h 19"/>
                <a:gd name="T16" fmla="*/ 9 w 9"/>
                <a:gd name="T17" fmla="*/ 0 h 19"/>
                <a:gd name="T18" fmla="*/ 9 w 9"/>
                <a:gd name="T19" fmla="*/ 0 h 19"/>
                <a:gd name="T20" fmla="*/ 9 w 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9" y="0"/>
                  </a:lnTo>
                  <a:moveTo>
                    <a:pt x="9" y="0"/>
                  </a:move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130675" y="4556125"/>
              <a:ext cx="20638" cy="30163"/>
            </a:xfrm>
            <a:custGeom>
              <a:avLst/>
              <a:gdLst>
                <a:gd name="T0" fmla="*/ 3 w 5"/>
                <a:gd name="T1" fmla="*/ 0 h 7"/>
                <a:gd name="T2" fmla="*/ 0 w 5"/>
                <a:gd name="T3" fmla="*/ 3 h 7"/>
                <a:gd name="T4" fmla="*/ 2 w 5"/>
                <a:gd name="T5" fmla="*/ 7 h 7"/>
                <a:gd name="T6" fmla="*/ 5 w 5"/>
                <a:gd name="T7" fmla="*/ 4 h 7"/>
                <a:gd name="T8" fmla="*/ 3 w 5"/>
                <a:gd name="T9" fmla="*/ 0 h 7"/>
                <a:gd name="T10" fmla="*/ 3 w 5"/>
                <a:gd name="T11" fmla="*/ 4 h 7"/>
                <a:gd name="T12" fmla="*/ 2 w 5"/>
                <a:gd name="T13" fmla="*/ 6 h 7"/>
                <a:gd name="T14" fmla="*/ 2 w 5"/>
                <a:gd name="T15" fmla="*/ 4 h 7"/>
                <a:gd name="T16" fmla="*/ 3 w 5"/>
                <a:gd name="T17" fmla="*/ 1 h 7"/>
                <a:gd name="T18" fmla="*/ 3 w 5"/>
                <a:gd name="T19" fmla="*/ 4 h 7"/>
                <a:gd name="T20" fmla="*/ 3 w 5"/>
                <a:gd name="T21" fmla="*/ 4 h 7"/>
                <a:gd name="T22" fmla="*/ 3 w 5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2" y="7"/>
                  </a:cubicBezTo>
                  <a:cubicBezTo>
                    <a:pt x="4" y="7"/>
                    <a:pt x="5" y="6"/>
                    <a:pt x="5" y="4"/>
                  </a:cubicBezTo>
                  <a:cubicBezTo>
                    <a:pt x="5" y="2"/>
                    <a:pt x="5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5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4" y="2"/>
                    <a:pt x="3" y="4"/>
                  </a:cubicBezTo>
                  <a:close/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160838" y="4560888"/>
              <a:ext cx="12700" cy="30163"/>
            </a:xfrm>
            <a:custGeom>
              <a:avLst/>
              <a:gdLst>
                <a:gd name="T0" fmla="*/ 2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2 w 8"/>
                <a:gd name="T7" fmla="*/ 2 h 19"/>
                <a:gd name="T8" fmla="*/ 2 w 8"/>
                <a:gd name="T9" fmla="*/ 2 h 19"/>
                <a:gd name="T10" fmla="*/ 0 w 8"/>
                <a:gd name="T11" fmla="*/ 16 h 19"/>
                <a:gd name="T12" fmla="*/ 2 w 8"/>
                <a:gd name="T13" fmla="*/ 19 h 19"/>
                <a:gd name="T14" fmla="*/ 8 w 8"/>
                <a:gd name="T15" fmla="*/ 0 h 19"/>
                <a:gd name="T16" fmla="*/ 2 w 8"/>
                <a:gd name="T17" fmla="*/ 0 h 19"/>
                <a:gd name="T18" fmla="*/ 2 w 8"/>
                <a:gd name="T19" fmla="*/ 0 h 19"/>
                <a:gd name="T20" fmla="*/ 2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2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8" y="0"/>
                  </a:lnTo>
                  <a:lnTo>
                    <a:pt x="2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160838" y="4560888"/>
              <a:ext cx="12700" cy="30163"/>
            </a:xfrm>
            <a:custGeom>
              <a:avLst/>
              <a:gdLst>
                <a:gd name="T0" fmla="*/ 2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2 w 8"/>
                <a:gd name="T7" fmla="*/ 2 h 19"/>
                <a:gd name="T8" fmla="*/ 2 w 8"/>
                <a:gd name="T9" fmla="*/ 2 h 19"/>
                <a:gd name="T10" fmla="*/ 0 w 8"/>
                <a:gd name="T11" fmla="*/ 16 h 19"/>
                <a:gd name="T12" fmla="*/ 2 w 8"/>
                <a:gd name="T13" fmla="*/ 19 h 19"/>
                <a:gd name="T14" fmla="*/ 8 w 8"/>
                <a:gd name="T15" fmla="*/ 0 h 19"/>
                <a:gd name="T16" fmla="*/ 2 w 8"/>
                <a:gd name="T17" fmla="*/ 0 h 19"/>
                <a:gd name="T18" fmla="*/ 2 w 8"/>
                <a:gd name="T19" fmla="*/ 0 h 19"/>
                <a:gd name="T20" fmla="*/ 2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2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8" y="0"/>
                  </a:lnTo>
                  <a:lnTo>
                    <a:pt x="2" y="0"/>
                  </a:lnTo>
                  <a:moveTo>
                    <a:pt x="2" y="0"/>
                  </a:move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181475" y="4564063"/>
              <a:ext cx="12700" cy="30163"/>
            </a:xfrm>
            <a:custGeom>
              <a:avLst/>
              <a:gdLst>
                <a:gd name="T0" fmla="*/ 5 w 8"/>
                <a:gd name="T1" fmla="*/ 19 h 19"/>
                <a:gd name="T2" fmla="*/ 8 w 8"/>
                <a:gd name="T3" fmla="*/ 3 h 19"/>
                <a:gd name="T4" fmla="*/ 5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6 h 19"/>
                <a:gd name="T12" fmla="*/ 3 w 8"/>
                <a:gd name="T13" fmla="*/ 6 h 19"/>
                <a:gd name="T14" fmla="*/ 0 w 8"/>
                <a:gd name="T15" fmla="*/ 17 h 19"/>
                <a:gd name="T16" fmla="*/ 5 w 8"/>
                <a:gd name="T17" fmla="*/ 19 h 19"/>
                <a:gd name="T18" fmla="*/ 5 w 8"/>
                <a:gd name="T19" fmla="*/ 19 h 19"/>
                <a:gd name="T20" fmla="*/ 5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19"/>
                  </a:moveTo>
                  <a:lnTo>
                    <a:pt x="8" y="3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0" y="17"/>
                  </a:lnTo>
                  <a:lnTo>
                    <a:pt x="5" y="19"/>
                  </a:lnTo>
                  <a:close/>
                  <a:moveTo>
                    <a:pt x="5" y="19"/>
                  </a:moveTo>
                  <a:lnTo>
                    <a:pt x="5" y="1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181475" y="4564063"/>
              <a:ext cx="12700" cy="30163"/>
            </a:xfrm>
            <a:custGeom>
              <a:avLst/>
              <a:gdLst>
                <a:gd name="T0" fmla="*/ 5 w 8"/>
                <a:gd name="T1" fmla="*/ 19 h 19"/>
                <a:gd name="T2" fmla="*/ 8 w 8"/>
                <a:gd name="T3" fmla="*/ 3 h 19"/>
                <a:gd name="T4" fmla="*/ 5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6 h 19"/>
                <a:gd name="T12" fmla="*/ 3 w 8"/>
                <a:gd name="T13" fmla="*/ 6 h 19"/>
                <a:gd name="T14" fmla="*/ 0 w 8"/>
                <a:gd name="T15" fmla="*/ 17 h 19"/>
                <a:gd name="T16" fmla="*/ 5 w 8"/>
                <a:gd name="T17" fmla="*/ 19 h 19"/>
                <a:gd name="T18" fmla="*/ 5 w 8"/>
                <a:gd name="T19" fmla="*/ 19 h 19"/>
                <a:gd name="T20" fmla="*/ 5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19"/>
                  </a:moveTo>
                  <a:lnTo>
                    <a:pt x="8" y="3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0" y="17"/>
                  </a:lnTo>
                  <a:lnTo>
                    <a:pt x="5" y="19"/>
                  </a:lnTo>
                  <a:moveTo>
                    <a:pt x="5" y="19"/>
                  </a:moveTo>
                  <a:lnTo>
                    <a:pt x="5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198938" y="4568825"/>
              <a:ext cx="20638" cy="34925"/>
            </a:xfrm>
            <a:custGeom>
              <a:avLst/>
              <a:gdLst>
                <a:gd name="T0" fmla="*/ 4 w 5"/>
                <a:gd name="T1" fmla="*/ 1 h 8"/>
                <a:gd name="T2" fmla="*/ 0 w 5"/>
                <a:gd name="T3" fmla="*/ 3 h 8"/>
                <a:gd name="T4" fmla="*/ 2 w 5"/>
                <a:gd name="T5" fmla="*/ 7 h 8"/>
                <a:gd name="T6" fmla="*/ 5 w 5"/>
                <a:gd name="T7" fmla="*/ 5 h 8"/>
                <a:gd name="T8" fmla="*/ 4 w 5"/>
                <a:gd name="T9" fmla="*/ 1 h 8"/>
                <a:gd name="T10" fmla="*/ 3 w 5"/>
                <a:gd name="T11" fmla="*/ 4 h 8"/>
                <a:gd name="T12" fmla="*/ 2 w 5"/>
                <a:gd name="T13" fmla="*/ 6 h 8"/>
                <a:gd name="T14" fmla="*/ 2 w 5"/>
                <a:gd name="T15" fmla="*/ 4 h 8"/>
                <a:gd name="T16" fmla="*/ 3 w 5"/>
                <a:gd name="T17" fmla="*/ 2 h 8"/>
                <a:gd name="T18" fmla="*/ 3 w 5"/>
                <a:gd name="T19" fmla="*/ 4 h 8"/>
                <a:gd name="T20" fmla="*/ 3 w 5"/>
                <a:gd name="T21" fmla="*/ 4 h 8"/>
                <a:gd name="T22" fmla="*/ 3 w 5"/>
                <a:gd name="T2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8">
                  <a:moveTo>
                    <a:pt x="4" y="1"/>
                  </a:move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0" y="7"/>
                    <a:pt x="2" y="7"/>
                  </a:cubicBezTo>
                  <a:cubicBezTo>
                    <a:pt x="3" y="8"/>
                    <a:pt x="4" y="7"/>
                    <a:pt x="5" y="5"/>
                  </a:cubicBezTo>
                  <a:cubicBezTo>
                    <a:pt x="5" y="3"/>
                    <a:pt x="5" y="2"/>
                    <a:pt x="4" y="1"/>
                  </a:cubicBezTo>
                  <a:close/>
                  <a:moveTo>
                    <a:pt x="3" y="4"/>
                  </a:move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lose/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4219575" y="4576763"/>
              <a:ext cx="25400" cy="34925"/>
            </a:xfrm>
            <a:custGeom>
              <a:avLst/>
              <a:gdLst>
                <a:gd name="T0" fmla="*/ 1 w 6"/>
                <a:gd name="T1" fmla="*/ 7 h 8"/>
                <a:gd name="T2" fmla="*/ 5 w 6"/>
                <a:gd name="T3" fmla="*/ 5 h 8"/>
                <a:gd name="T4" fmla="*/ 4 w 6"/>
                <a:gd name="T5" fmla="*/ 1 h 8"/>
                <a:gd name="T6" fmla="*/ 0 w 6"/>
                <a:gd name="T7" fmla="*/ 3 h 8"/>
                <a:gd name="T8" fmla="*/ 1 w 6"/>
                <a:gd name="T9" fmla="*/ 7 h 8"/>
                <a:gd name="T10" fmla="*/ 2 w 6"/>
                <a:gd name="T11" fmla="*/ 4 h 8"/>
                <a:gd name="T12" fmla="*/ 3 w 6"/>
                <a:gd name="T13" fmla="*/ 2 h 8"/>
                <a:gd name="T14" fmla="*/ 3 w 6"/>
                <a:gd name="T15" fmla="*/ 4 h 8"/>
                <a:gd name="T16" fmla="*/ 2 w 6"/>
                <a:gd name="T17" fmla="*/ 6 h 8"/>
                <a:gd name="T18" fmla="*/ 2 w 6"/>
                <a:gd name="T19" fmla="*/ 4 h 8"/>
                <a:gd name="T20" fmla="*/ 2 w 6"/>
                <a:gd name="T21" fmla="*/ 4 h 8"/>
                <a:gd name="T22" fmla="*/ 2 w 6"/>
                <a:gd name="T2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8">
                  <a:moveTo>
                    <a:pt x="1" y="7"/>
                  </a:moveTo>
                  <a:cubicBezTo>
                    <a:pt x="3" y="8"/>
                    <a:pt x="4" y="7"/>
                    <a:pt x="5" y="5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  <a:moveTo>
                    <a:pt x="2" y="4"/>
                  </a:move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5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4244975" y="4591050"/>
              <a:ext cx="17463" cy="25400"/>
            </a:xfrm>
            <a:custGeom>
              <a:avLst/>
              <a:gdLst>
                <a:gd name="T0" fmla="*/ 5 w 11"/>
                <a:gd name="T1" fmla="*/ 16 h 16"/>
                <a:gd name="T2" fmla="*/ 11 w 11"/>
                <a:gd name="T3" fmla="*/ 0 h 16"/>
                <a:gd name="T4" fmla="*/ 8 w 11"/>
                <a:gd name="T5" fmla="*/ 0 h 16"/>
                <a:gd name="T6" fmla="*/ 3 w 11"/>
                <a:gd name="T7" fmla="*/ 0 h 16"/>
                <a:gd name="T8" fmla="*/ 3 w 11"/>
                <a:gd name="T9" fmla="*/ 2 h 16"/>
                <a:gd name="T10" fmla="*/ 5 w 11"/>
                <a:gd name="T11" fmla="*/ 2 h 16"/>
                <a:gd name="T12" fmla="*/ 5 w 11"/>
                <a:gd name="T13" fmla="*/ 2 h 16"/>
                <a:gd name="T14" fmla="*/ 0 w 11"/>
                <a:gd name="T15" fmla="*/ 16 h 16"/>
                <a:gd name="T16" fmla="*/ 5 w 11"/>
                <a:gd name="T17" fmla="*/ 16 h 16"/>
                <a:gd name="T18" fmla="*/ 5 w 11"/>
                <a:gd name="T19" fmla="*/ 16 h 16"/>
                <a:gd name="T20" fmla="*/ 5 w 11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6">
                  <a:moveTo>
                    <a:pt x="5" y="16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16"/>
                  </a:lnTo>
                  <a:lnTo>
                    <a:pt x="5" y="16"/>
                  </a:lnTo>
                  <a:close/>
                  <a:moveTo>
                    <a:pt x="5" y="16"/>
                  </a:moveTo>
                  <a:lnTo>
                    <a:pt x="5" y="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4244975" y="4591050"/>
              <a:ext cx="17463" cy="25400"/>
            </a:xfrm>
            <a:custGeom>
              <a:avLst/>
              <a:gdLst>
                <a:gd name="T0" fmla="*/ 5 w 11"/>
                <a:gd name="T1" fmla="*/ 16 h 16"/>
                <a:gd name="T2" fmla="*/ 11 w 11"/>
                <a:gd name="T3" fmla="*/ 0 h 16"/>
                <a:gd name="T4" fmla="*/ 8 w 11"/>
                <a:gd name="T5" fmla="*/ 0 h 16"/>
                <a:gd name="T6" fmla="*/ 3 w 11"/>
                <a:gd name="T7" fmla="*/ 0 h 16"/>
                <a:gd name="T8" fmla="*/ 3 w 11"/>
                <a:gd name="T9" fmla="*/ 2 h 16"/>
                <a:gd name="T10" fmla="*/ 5 w 11"/>
                <a:gd name="T11" fmla="*/ 2 h 16"/>
                <a:gd name="T12" fmla="*/ 5 w 11"/>
                <a:gd name="T13" fmla="*/ 2 h 16"/>
                <a:gd name="T14" fmla="*/ 0 w 11"/>
                <a:gd name="T15" fmla="*/ 16 h 16"/>
                <a:gd name="T16" fmla="*/ 5 w 11"/>
                <a:gd name="T17" fmla="*/ 16 h 16"/>
                <a:gd name="T18" fmla="*/ 5 w 11"/>
                <a:gd name="T19" fmla="*/ 16 h 16"/>
                <a:gd name="T20" fmla="*/ 5 w 11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6">
                  <a:moveTo>
                    <a:pt x="5" y="16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16"/>
                  </a:lnTo>
                  <a:lnTo>
                    <a:pt x="5" y="16"/>
                  </a:lnTo>
                  <a:moveTo>
                    <a:pt x="5" y="16"/>
                  </a:moveTo>
                  <a:lnTo>
                    <a:pt x="5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4262438" y="4594225"/>
              <a:ext cx="25400" cy="30163"/>
            </a:xfrm>
            <a:custGeom>
              <a:avLst/>
              <a:gdLst>
                <a:gd name="T0" fmla="*/ 4 w 6"/>
                <a:gd name="T1" fmla="*/ 0 h 7"/>
                <a:gd name="T2" fmla="*/ 1 w 6"/>
                <a:gd name="T3" fmla="*/ 3 h 7"/>
                <a:gd name="T4" fmla="*/ 2 w 6"/>
                <a:gd name="T5" fmla="*/ 7 h 7"/>
                <a:gd name="T6" fmla="*/ 5 w 6"/>
                <a:gd name="T7" fmla="*/ 4 h 7"/>
                <a:gd name="T8" fmla="*/ 4 w 6"/>
                <a:gd name="T9" fmla="*/ 0 h 7"/>
                <a:gd name="T10" fmla="*/ 4 w 6"/>
                <a:gd name="T11" fmla="*/ 4 h 7"/>
                <a:gd name="T12" fmla="*/ 2 w 6"/>
                <a:gd name="T13" fmla="*/ 6 h 7"/>
                <a:gd name="T14" fmla="*/ 2 w 6"/>
                <a:gd name="T15" fmla="*/ 3 h 7"/>
                <a:gd name="T16" fmla="*/ 3 w 6"/>
                <a:gd name="T17" fmla="*/ 2 h 7"/>
                <a:gd name="T18" fmla="*/ 4 w 6"/>
                <a:gd name="T19" fmla="*/ 4 h 7"/>
                <a:gd name="T20" fmla="*/ 4 w 6"/>
                <a:gd name="T21" fmla="*/ 4 h 7"/>
                <a:gd name="T22" fmla="*/ 4 w 6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4" y="7"/>
                    <a:pt x="5" y="6"/>
                    <a:pt x="5" y="4"/>
                  </a:cubicBezTo>
                  <a:cubicBezTo>
                    <a:pt x="6" y="2"/>
                    <a:pt x="5" y="1"/>
                    <a:pt x="4" y="0"/>
                  </a:cubicBezTo>
                  <a:close/>
                  <a:moveTo>
                    <a:pt x="4" y="4"/>
                  </a:moveTo>
                  <a:cubicBezTo>
                    <a:pt x="3" y="5"/>
                    <a:pt x="3" y="6"/>
                    <a:pt x="2" y="6"/>
                  </a:cubicBezTo>
                  <a:cubicBezTo>
                    <a:pt x="2" y="5"/>
                    <a:pt x="2" y="5"/>
                    <a:pt x="2" y="3"/>
                  </a:cubicBezTo>
                  <a:cubicBezTo>
                    <a:pt x="2" y="2"/>
                    <a:pt x="3" y="1"/>
                    <a:pt x="3" y="2"/>
                  </a:cubicBezTo>
                  <a:cubicBezTo>
                    <a:pt x="4" y="2"/>
                    <a:pt x="4" y="2"/>
                    <a:pt x="4" y="4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4291013" y="4603750"/>
              <a:ext cx="12700" cy="25400"/>
            </a:xfrm>
            <a:custGeom>
              <a:avLst/>
              <a:gdLst>
                <a:gd name="T0" fmla="*/ 3 w 8"/>
                <a:gd name="T1" fmla="*/ 0 h 16"/>
                <a:gd name="T2" fmla="*/ 0 w 8"/>
                <a:gd name="T3" fmla="*/ 0 h 16"/>
                <a:gd name="T4" fmla="*/ 0 w 8"/>
                <a:gd name="T5" fmla="*/ 2 h 16"/>
                <a:gd name="T6" fmla="*/ 3 w 8"/>
                <a:gd name="T7" fmla="*/ 2 h 16"/>
                <a:gd name="T8" fmla="*/ 3 w 8"/>
                <a:gd name="T9" fmla="*/ 2 h 16"/>
                <a:gd name="T10" fmla="*/ 0 w 8"/>
                <a:gd name="T11" fmla="*/ 16 h 16"/>
                <a:gd name="T12" fmla="*/ 6 w 8"/>
                <a:gd name="T13" fmla="*/ 16 h 16"/>
                <a:gd name="T14" fmla="*/ 8 w 8"/>
                <a:gd name="T15" fmla="*/ 0 h 16"/>
                <a:gd name="T16" fmla="*/ 3 w 8"/>
                <a:gd name="T17" fmla="*/ 0 h 16"/>
                <a:gd name="T18" fmla="*/ 3 w 8"/>
                <a:gd name="T19" fmla="*/ 0 h 16"/>
                <a:gd name="T20" fmla="*/ 3 w 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16"/>
                  </a:lnTo>
                  <a:lnTo>
                    <a:pt x="6" y="16"/>
                  </a:lnTo>
                  <a:lnTo>
                    <a:pt x="8" y="0"/>
                  </a:lnTo>
                  <a:lnTo>
                    <a:pt x="3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4291013" y="4603750"/>
              <a:ext cx="12700" cy="25400"/>
            </a:xfrm>
            <a:custGeom>
              <a:avLst/>
              <a:gdLst>
                <a:gd name="T0" fmla="*/ 3 w 8"/>
                <a:gd name="T1" fmla="*/ 0 h 16"/>
                <a:gd name="T2" fmla="*/ 0 w 8"/>
                <a:gd name="T3" fmla="*/ 0 h 16"/>
                <a:gd name="T4" fmla="*/ 0 w 8"/>
                <a:gd name="T5" fmla="*/ 2 h 16"/>
                <a:gd name="T6" fmla="*/ 3 w 8"/>
                <a:gd name="T7" fmla="*/ 2 h 16"/>
                <a:gd name="T8" fmla="*/ 3 w 8"/>
                <a:gd name="T9" fmla="*/ 2 h 16"/>
                <a:gd name="T10" fmla="*/ 0 w 8"/>
                <a:gd name="T11" fmla="*/ 16 h 16"/>
                <a:gd name="T12" fmla="*/ 6 w 8"/>
                <a:gd name="T13" fmla="*/ 16 h 16"/>
                <a:gd name="T14" fmla="*/ 8 w 8"/>
                <a:gd name="T15" fmla="*/ 0 h 16"/>
                <a:gd name="T16" fmla="*/ 3 w 8"/>
                <a:gd name="T17" fmla="*/ 0 h 16"/>
                <a:gd name="T18" fmla="*/ 3 w 8"/>
                <a:gd name="T19" fmla="*/ 0 h 16"/>
                <a:gd name="T20" fmla="*/ 3 w 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16"/>
                  </a:lnTo>
                  <a:lnTo>
                    <a:pt x="6" y="16"/>
                  </a:lnTo>
                  <a:lnTo>
                    <a:pt x="8" y="0"/>
                  </a:lnTo>
                  <a:lnTo>
                    <a:pt x="3" y="0"/>
                  </a:lnTo>
                  <a:moveTo>
                    <a:pt x="3" y="0"/>
                  </a:move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>
              <a:spLocks noEditPoints="1"/>
            </p:cNvSpPr>
            <p:nvPr/>
          </p:nvSpPr>
          <p:spPr bwMode="auto">
            <a:xfrm>
              <a:off x="4313238" y="4603750"/>
              <a:ext cx="12700" cy="30163"/>
            </a:xfrm>
            <a:custGeom>
              <a:avLst/>
              <a:gdLst>
                <a:gd name="T0" fmla="*/ 5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3 w 8"/>
                <a:gd name="T7" fmla="*/ 5 h 19"/>
                <a:gd name="T8" fmla="*/ 3 w 8"/>
                <a:gd name="T9" fmla="*/ 5 h 19"/>
                <a:gd name="T10" fmla="*/ 3 w 8"/>
                <a:gd name="T11" fmla="*/ 16 h 19"/>
                <a:gd name="T12" fmla="*/ 5 w 8"/>
                <a:gd name="T13" fmla="*/ 19 h 19"/>
                <a:gd name="T14" fmla="*/ 8 w 8"/>
                <a:gd name="T15" fmla="*/ 0 h 19"/>
                <a:gd name="T16" fmla="*/ 5 w 8"/>
                <a:gd name="T17" fmla="*/ 0 h 19"/>
                <a:gd name="T18" fmla="*/ 5 w 8"/>
                <a:gd name="T19" fmla="*/ 0 h 19"/>
                <a:gd name="T20" fmla="*/ 5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5" y="19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4313238" y="4603750"/>
              <a:ext cx="12700" cy="30163"/>
            </a:xfrm>
            <a:custGeom>
              <a:avLst/>
              <a:gdLst>
                <a:gd name="T0" fmla="*/ 5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3 w 8"/>
                <a:gd name="T7" fmla="*/ 5 h 19"/>
                <a:gd name="T8" fmla="*/ 3 w 8"/>
                <a:gd name="T9" fmla="*/ 5 h 19"/>
                <a:gd name="T10" fmla="*/ 3 w 8"/>
                <a:gd name="T11" fmla="*/ 16 h 19"/>
                <a:gd name="T12" fmla="*/ 5 w 8"/>
                <a:gd name="T13" fmla="*/ 19 h 19"/>
                <a:gd name="T14" fmla="*/ 8 w 8"/>
                <a:gd name="T15" fmla="*/ 0 h 19"/>
                <a:gd name="T16" fmla="*/ 5 w 8"/>
                <a:gd name="T17" fmla="*/ 0 h 19"/>
                <a:gd name="T18" fmla="*/ 5 w 8"/>
                <a:gd name="T19" fmla="*/ 0 h 19"/>
                <a:gd name="T20" fmla="*/ 5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5" y="19"/>
                  </a:lnTo>
                  <a:lnTo>
                    <a:pt x="8" y="0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>
              <a:spLocks noEditPoints="1"/>
            </p:cNvSpPr>
            <p:nvPr/>
          </p:nvSpPr>
          <p:spPr bwMode="auto">
            <a:xfrm>
              <a:off x="4333875" y="4603750"/>
              <a:ext cx="17463" cy="30163"/>
            </a:xfrm>
            <a:custGeom>
              <a:avLst/>
              <a:gdLst>
                <a:gd name="T0" fmla="*/ 2 w 4"/>
                <a:gd name="T1" fmla="*/ 7 h 7"/>
                <a:gd name="T2" fmla="*/ 4 w 4"/>
                <a:gd name="T3" fmla="*/ 3 h 7"/>
                <a:gd name="T4" fmla="*/ 2 w 4"/>
                <a:gd name="T5" fmla="*/ 0 h 7"/>
                <a:gd name="T6" fmla="*/ 0 w 4"/>
                <a:gd name="T7" fmla="*/ 4 h 7"/>
                <a:gd name="T8" fmla="*/ 2 w 4"/>
                <a:gd name="T9" fmla="*/ 7 h 7"/>
                <a:gd name="T10" fmla="*/ 2 w 4"/>
                <a:gd name="T11" fmla="*/ 1 h 7"/>
                <a:gd name="T12" fmla="*/ 3 w 4"/>
                <a:gd name="T13" fmla="*/ 3 h 7"/>
                <a:gd name="T14" fmla="*/ 2 w 4"/>
                <a:gd name="T15" fmla="*/ 6 h 7"/>
                <a:gd name="T16" fmla="*/ 1 w 4"/>
                <a:gd name="T17" fmla="*/ 3 h 7"/>
                <a:gd name="T18" fmla="*/ 2 w 4"/>
                <a:gd name="T19" fmla="*/ 1 h 7"/>
                <a:gd name="T20" fmla="*/ 2 w 4"/>
                <a:gd name="T21" fmla="*/ 1 h 7"/>
                <a:gd name="T22" fmla="*/ 2 w 4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4" y="7"/>
                    <a:pt x="4" y="5"/>
                    <a:pt x="4" y="3"/>
                  </a:cubicBezTo>
                  <a:cubicBezTo>
                    <a:pt x="4" y="2"/>
                    <a:pt x="4" y="0"/>
                    <a:pt x="2" y="0"/>
                  </a:cubicBezTo>
                  <a:cubicBezTo>
                    <a:pt x="0" y="0"/>
                    <a:pt x="0" y="2"/>
                    <a:pt x="0" y="4"/>
                  </a:cubicBezTo>
                  <a:cubicBezTo>
                    <a:pt x="0" y="5"/>
                    <a:pt x="1" y="7"/>
                    <a:pt x="2" y="7"/>
                  </a:cubicBezTo>
                  <a:close/>
                  <a:moveTo>
                    <a:pt x="2" y="1"/>
                  </a:moveTo>
                  <a:cubicBezTo>
                    <a:pt x="2" y="1"/>
                    <a:pt x="3" y="2"/>
                    <a:pt x="3" y="3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1" y="5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4356100" y="4603750"/>
              <a:ext cx="15875" cy="25400"/>
            </a:xfrm>
            <a:custGeom>
              <a:avLst/>
              <a:gdLst>
                <a:gd name="T0" fmla="*/ 5 w 10"/>
                <a:gd name="T1" fmla="*/ 0 h 16"/>
                <a:gd name="T2" fmla="*/ 0 w 10"/>
                <a:gd name="T3" fmla="*/ 2 h 16"/>
                <a:gd name="T4" fmla="*/ 2 w 10"/>
                <a:gd name="T5" fmla="*/ 5 h 16"/>
                <a:gd name="T6" fmla="*/ 5 w 10"/>
                <a:gd name="T7" fmla="*/ 2 h 16"/>
                <a:gd name="T8" fmla="*/ 5 w 10"/>
                <a:gd name="T9" fmla="*/ 2 h 16"/>
                <a:gd name="T10" fmla="*/ 8 w 10"/>
                <a:gd name="T11" fmla="*/ 16 h 16"/>
                <a:gd name="T12" fmla="*/ 10 w 10"/>
                <a:gd name="T13" fmla="*/ 16 h 16"/>
                <a:gd name="T14" fmla="*/ 8 w 10"/>
                <a:gd name="T15" fmla="*/ 0 h 16"/>
                <a:gd name="T16" fmla="*/ 5 w 10"/>
                <a:gd name="T17" fmla="*/ 0 h 16"/>
                <a:gd name="T18" fmla="*/ 5 w 10"/>
                <a:gd name="T19" fmla="*/ 0 h 16"/>
                <a:gd name="T20" fmla="*/ 5 w 10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6">
                  <a:moveTo>
                    <a:pt x="5" y="0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>
              <a:spLocks noEditPoints="1"/>
            </p:cNvSpPr>
            <p:nvPr/>
          </p:nvSpPr>
          <p:spPr bwMode="auto">
            <a:xfrm>
              <a:off x="4356100" y="4603750"/>
              <a:ext cx="15875" cy="25400"/>
            </a:xfrm>
            <a:custGeom>
              <a:avLst/>
              <a:gdLst>
                <a:gd name="T0" fmla="*/ 5 w 10"/>
                <a:gd name="T1" fmla="*/ 0 h 16"/>
                <a:gd name="T2" fmla="*/ 0 w 10"/>
                <a:gd name="T3" fmla="*/ 2 h 16"/>
                <a:gd name="T4" fmla="*/ 2 w 10"/>
                <a:gd name="T5" fmla="*/ 5 h 16"/>
                <a:gd name="T6" fmla="*/ 5 w 10"/>
                <a:gd name="T7" fmla="*/ 2 h 16"/>
                <a:gd name="T8" fmla="*/ 5 w 10"/>
                <a:gd name="T9" fmla="*/ 2 h 16"/>
                <a:gd name="T10" fmla="*/ 8 w 10"/>
                <a:gd name="T11" fmla="*/ 16 h 16"/>
                <a:gd name="T12" fmla="*/ 10 w 10"/>
                <a:gd name="T13" fmla="*/ 16 h 16"/>
                <a:gd name="T14" fmla="*/ 8 w 10"/>
                <a:gd name="T15" fmla="*/ 0 h 16"/>
                <a:gd name="T16" fmla="*/ 5 w 10"/>
                <a:gd name="T17" fmla="*/ 0 h 16"/>
                <a:gd name="T18" fmla="*/ 5 w 10"/>
                <a:gd name="T19" fmla="*/ 0 h 16"/>
                <a:gd name="T20" fmla="*/ 5 w 10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6">
                  <a:moveTo>
                    <a:pt x="5" y="0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4376738" y="4594225"/>
              <a:ext cx="25400" cy="30163"/>
            </a:xfrm>
            <a:custGeom>
              <a:avLst/>
              <a:gdLst>
                <a:gd name="T0" fmla="*/ 4 w 6"/>
                <a:gd name="T1" fmla="*/ 6 h 7"/>
                <a:gd name="T2" fmla="*/ 5 w 6"/>
                <a:gd name="T3" fmla="*/ 3 h 7"/>
                <a:gd name="T4" fmla="*/ 2 w 6"/>
                <a:gd name="T5" fmla="*/ 0 h 7"/>
                <a:gd name="T6" fmla="*/ 1 w 6"/>
                <a:gd name="T7" fmla="*/ 4 h 7"/>
                <a:gd name="T8" fmla="*/ 4 w 6"/>
                <a:gd name="T9" fmla="*/ 6 h 7"/>
                <a:gd name="T10" fmla="*/ 2 w 6"/>
                <a:gd name="T11" fmla="*/ 1 h 7"/>
                <a:gd name="T12" fmla="*/ 4 w 6"/>
                <a:gd name="T13" fmla="*/ 3 h 7"/>
                <a:gd name="T14" fmla="*/ 3 w 6"/>
                <a:gd name="T15" fmla="*/ 5 h 7"/>
                <a:gd name="T16" fmla="*/ 2 w 6"/>
                <a:gd name="T17" fmla="*/ 4 h 7"/>
                <a:gd name="T18" fmla="*/ 2 w 6"/>
                <a:gd name="T19" fmla="*/ 1 h 7"/>
                <a:gd name="T20" fmla="*/ 2 w 6"/>
                <a:gd name="T21" fmla="*/ 1 h 7"/>
                <a:gd name="T22" fmla="*/ 2 w 6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4" y="6"/>
                  </a:moveTo>
                  <a:cubicBezTo>
                    <a:pt x="5" y="6"/>
                    <a:pt x="6" y="4"/>
                    <a:pt x="5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1" y="6"/>
                    <a:pt x="2" y="7"/>
                    <a:pt x="4" y="6"/>
                  </a:cubicBezTo>
                  <a:close/>
                  <a:moveTo>
                    <a:pt x="2" y="1"/>
                  </a:moveTo>
                  <a:cubicBezTo>
                    <a:pt x="3" y="1"/>
                    <a:pt x="3" y="2"/>
                    <a:pt x="4" y="3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1" y="2"/>
                    <a:pt x="2" y="2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>
              <a:spLocks noEditPoints="1"/>
            </p:cNvSpPr>
            <p:nvPr/>
          </p:nvSpPr>
          <p:spPr bwMode="auto">
            <a:xfrm>
              <a:off x="4062413" y="4606925"/>
              <a:ext cx="17463" cy="2698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3 h 17"/>
                <a:gd name="T4" fmla="*/ 0 w 11"/>
                <a:gd name="T5" fmla="*/ 6 h 17"/>
                <a:gd name="T6" fmla="*/ 3 w 11"/>
                <a:gd name="T7" fmla="*/ 3 h 17"/>
                <a:gd name="T8" fmla="*/ 3 w 11"/>
                <a:gd name="T9" fmla="*/ 3 h 17"/>
                <a:gd name="T10" fmla="*/ 8 w 11"/>
                <a:gd name="T11" fmla="*/ 17 h 17"/>
                <a:gd name="T12" fmla="*/ 11 w 11"/>
                <a:gd name="T13" fmla="*/ 14 h 17"/>
                <a:gd name="T14" fmla="*/ 5 w 11"/>
                <a:gd name="T15" fmla="*/ 0 h 17"/>
                <a:gd name="T16" fmla="*/ 3 w 11"/>
                <a:gd name="T17" fmla="*/ 0 h 17"/>
                <a:gd name="T18" fmla="*/ 3 w 11"/>
                <a:gd name="T19" fmla="*/ 0 h 17"/>
                <a:gd name="T20" fmla="*/ 3 w 1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8" y="17"/>
                  </a:lnTo>
                  <a:lnTo>
                    <a:pt x="11" y="14"/>
                  </a:lnTo>
                  <a:lnTo>
                    <a:pt x="5" y="0"/>
                  </a:lnTo>
                  <a:lnTo>
                    <a:pt x="3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4062413" y="4606925"/>
              <a:ext cx="17463" cy="2698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3 h 17"/>
                <a:gd name="T4" fmla="*/ 0 w 11"/>
                <a:gd name="T5" fmla="*/ 6 h 17"/>
                <a:gd name="T6" fmla="*/ 3 w 11"/>
                <a:gd name="T7" fmla="*/ 3 h 17"/>
                <a:gd name="T8" fmla="*/ 3 w 11"/>
                <a:gd name="T9" fmla="*/ 3 h 17"/>
                <a:gd name="T10" fmla="*/ 8 w 11"/>
                <a:gd name="T11" fmla="*/ 17 h 17"/>
                <a:gd name="T12" fmla="*/ 11 w 11"/>
                <a:gd name="T13" fmla="*/ 14 h 17"/>
                <a:gd name="T14" fmla="*/ 5 w 11"/>
                <a:gd name="T15" fmla="*/ 0 h 17"/>
                <a:gd name="T16" fmla="*/ 3 w 11"/>
                <a:gd name="T17" fmla="*/ 0 h 17"/>
                <a:gd name="T18" fmla="*/ 3 w 11"/>
                <a:gd name="T19" fmla="*/ 0 h 17"/>
                <a:gd name="T20" fmla="*/ 3 w 1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8" y="17"/>
                  </a:lnTo>
                  <a:lnTo>
                    <a:pt x="11" y="14"/>
                  </a:lnTo>
                  <a:lnTo>
                    <a:pt x="5" y="0"/>
                  </a:lnTo>
                  <a:lnTo>
                    <a:pt x="3" y="0"/>
                  </a:lnTo>
                  <a:moveTo>
                    <a:pt x="3" y="0"/>
                  </a:move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4083050" y="4598988"/>
              <a:ext cx="22225" cy="30163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4 h 7"/>
                <a:gd name="T4" fmla="*/ 3 w 5"/>
                <a:gd name="T5" fmla="*/ 7 h 7"/>
                <a:gd name="T6" fmla="*/ 5 w 5"/>
                <a:gd name="T7" fmla="*/ 3 h 7"/>
                <a:gd name="T8" fmla="*/ 2 w 5"/>
                <a:gd name="T9" fmla="*/ 0 h 7"/>
                <a:gd name="T10" fmla="*/ 3 w 5"/>
                <a:gd name="T11" fmla="*/ 6 h 7"/>
                <a:gd name="T12" fmla="*/ 2 w 5"/>
                <a:gd name="T13" fmla="*/ 4 h 7"/>
                <a:gd name="T14" fmla="*/ 2 w 5"/>
                <a:gd name="T15" fmla="*/ 1 h 7"/>
                <a:gd name="T16" fmla="*/ 3 w 5"/>
                <a:gd name="T17" fmla="*/ 3 h 7"/>
                <a:gd name="T18" fmla="*/ 3 w 5"/>
                <a:gd name="T19" fmla="*/ 6 h 7"/>
                <a:gd name="T20" fmla="*/ 3 w 5"/>
                <a:gd name="T21" fmla="*/ 6 h 7"/>
                <a:gd name="T22" fmla="*/ 3 w 5"/>
                <a:gd name="T2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" y="7"/>
                    <a:pt x="5" y="5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lose/>
                  <a:moveTo>
                    <a:pt x="3" y="6"/>
                  </a:moveTo>
                  <a:cubicBezTo>
                    <a:pt x="2" y="6"/>
                    <a:pt x="2" y="5"/>
                    <a:pt x="2" y="4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4" y="5"/>
                    <a:pt x="3" y="6"/>
                    <a:pt x="3" y="6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>
              <a:spLocks noEditPoints="1"/>
            </p:cNvSpPr>
            <p:nvPr/>
          </p:nvSpPr>
          <p:spPr bwMode="auto">
            <a:xfrm>
              <a:off x="4108450" y="4598988"/>
              <a:ext cx="14288" cy="25400"/>
            </a:xfrm>
            <a:custGeom>
              <a:avLst/>
              <a:gdLst>
                <a:gd name="T0" fmla="*/ 0 w 9"/>
                <a:gd name="T1" fmla="*/ 3 h 16"/>
                <a:gd name="T2" fmla="*/ 0 w 9"/>
                <a:gd name="T3" fmla="*/ 5 h 16"/>
                <a:gd name="T4" fmla="*/ 6 w 9"/>
                <a:gd name="T5" fmla="*/ 3 h 16"/>
                <a:gd name="T6" fmla="*/ 6 w 9"/>
                <a:gd name="T7" fmla="*/ 3 h 16"/>
                <a:gd name="T8" fmla="*/ 6 w 9"/>
                <a:gd name="T9" fmla="*/ 16 h 16"/>
                <a:gd name="T10" fmla="*/ 9 w 9"/>
                <a:gd name="T11" fmla="*/ 16 h 16"/>
                <a:gd name="T12" fmla="*/ 9 w 9"/>
                <a:gd name="T13" fmla="*/ 0 h 16"/>
                <a:gd name="T14" fmla="*/ 6 w 9"/>
                <a:gd name="T15" fmla="*/ 0 h 16"/>
                <a:gd name="T16" fmla="*/ 0 w 9"/>
                <a:gd name="T17" fmla="*/ 3 h 16"/>
                <a:gd name="T18" fmla="*/ 0 w 9"/>
                <a:gd name="T19" fmla="*/ 3 h 16"/>
                <a:gd name="T20" fmla="*/ 0 w 9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lnTo>
                    <a:pt x="0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9" y="0"/>
                  </a:lnTo>
                  <a:lnTo>
                    <a:pt x="6" y="0"/>
                  </a:lnTo>
                  <a:lnTo>
                    <a:pt x="0" y="3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4108450" y="4598988"/>
              <a:ext cx="14288" cy="25400"/>
            </a:xfrm>
            <a:custGeom>
              <a:avLst/>
              <a:gdLst>
                <a:gd name="T0" fmla="*/ 0 w 9"/>
                <a:gd name="T1" fmla="*/ 3 h 16"/>
                <a:gd name="T2" fmla="*/ 0 w 9"/>
                <a:gd name="T3" fmla="*/ 5 h 16"/>
                <a:gd name="T4" fmla="*/ 6 w 9"/>
                <a:gd name="T5" fmla="*/ 3 h 16"/>
                <a:gd name="T6" fmla="*/ 6 w 9"/>
                <a:gd name="T7" fmla="*/ 3 h 16"/>
                <a:gd name="T8" fmla="*/ 6 w 9"/>
                <a:gd name="T9" fmla="*/ 16 h 16"/>
                <a:gd name="T10" fmla="*/ 9 w 9"/>
                <a:gd name="T11" fmla="*/ 16 h 16"/>
                <a:gd name="T12" fmla="*/ 9 w 9"/>
                <a:gd name="T13" fmla="*/ 0 h 16"/>
                <a:gd name="T14" fmla="*/ 6 w 9"/>
                <a:gd name="T15" fmla="*/ 0 h 16"/>
                <a:gd name="T16" fmla="*/ 0 w 9"/>
                <a:gd name="T17" fmla="*/ 3 h 16"/>
                <a:gd name="T18" fmla="*/ 0 w 9"/>
                <a:gd name="T19" fmla="*/ 3 h 16"/>
                <a:gd name="T20" fmla="*/ 0 w 9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lnTo>
                    <a:pt x="0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9" y="0"/>
                  </a:lnTo>
                  <a:lnTo>
                    <a:pt x="6" y="0"/>
                  </a:lnTo>
                  <a:lnTo>
                    <a:pt x="0" y="3"/>
                  </a:lnTo>
                  <a:moveTo>
                    <a:pt x="0" y="3"/>
                  </a:move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>
              <a:spLocks noEditPoints="1"/>
            </p:cNvSpPr>
            <p:nvPr/>
          </p:nvSpPr>
          <p:spPr bwMode="auto">
            <a:xfrm>
              <a:off x="4130675" y="4598988"/>
              <a:ext cx="20638" cy="30163"/>
            </a:xfrm>
            <a:custGeom>
              <a:avLst/>
              <a:gdLst>
                <a:gd name="T0" fmla="*/ 3 w 5"/>
                <a:gd name="T1" fmla="*/ 0 h 7"/>
                <a:gd name="T2" fmla="*/ 0 w 5"/>
                <a:gd name="T3" fmla="*/ 3 h 7"/>
                <a:gd name="T4" fmla="*/ 2 w 5"/>
                <a:gd name="T5" fmla="*/ 6 h 7"/>
                <a:gd name="T6" fmla="*/ 5 w 5"/>
                <a:gd name="T7" fmla="*/ 3 h 7"/>
                <a:gd name="T8" fmla="*/ 3 w 5"/>
                <a:gd name="T9" fmla="*/ 0 h 7"/>
                <a:gd name="T10" fmla="*/ 3 w 5"/>
                <a:gd name="T11" fmla="*/ 3 h 7"/>
                <a:gd name="T12" fmla="*/ 2 w 5"/>
                <a:gd name="T13" fmla="*/ 5 h 7"/>
                <a:gd name="T14" fmla="*/ 2 w 5"/>
                <a:gd name="T15" fmla="*/ 3 h 7"/>
                <a:gd name="T16" fmla="*/ 3 w 5"/>
                <a:gd name="T17" fmla="*/ 1 h 7"/>
                <a:gd name="T18" fmla="*/ 3 w 5"/>
                <a:gd name="T19" fmla="*/ 3 h 7"/>
                <a:gd name="T20" fmla="*/ 3 w 5"/>
                <a:gd name="T21" fmla="*/ 3 h 7"/>
                <a:gd name="T22" fmla="*/ 3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5" y="5"/>
                    <a:pt x="5" y="3"/>
                  </a:cubicBezTo>
                  <a:cubicBezTo>
                    <a:pt x="5" y="2"/>
                    <a:pt x="5" y="0"/>
                    <a:pt x="3" y="0"/>
                  </a:cubicBezTo>
                  <a:close/>
                  <a:moveTo>
                    <a:pt x="3" y="3"/>
                  </a:move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5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4" y="2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4160838" y="4603750"/>
              <a:ext cx="12700" cy="25400"/>
            </a:xfrm>
            <a:custGeom>
              <a:avLst/>
              <a:gdLst>
                <a:gd name="T0" fmla="*/ 2 w 8"/>
                <a:gd name="T1" fmla="*/ 16 h 16"/>
                <a:gd name="T2" fmla="*/ 8 w 8"/>
                <a:gd name="T3" fmla="*/ 0 h 16"/>
                <a:gd name="T4" fmla="*/ 2 w 8"/>
                <a:gd name="T5" fmla="*/ 0 h 16"/>
                <a:gd name="T6" fmla="*/ 0 w 8"/>
                <a:gd name="T7" fmla="*/ 0 h 16"/>
                <a:gd name="T8" fmla="*/ 0 w 8"/>
                <a:gd name="T9" fmla="*/ 2 h 16"/>
                <a:gd name="T10" fmla="*/ 2 w 8"/>
                <a:gd name="T11" fmla="*/ 2 h 16"/>
                <a:gd name="T12" fmla="*/ 2 w 8"/>
                <a:gd name="T13" fmla="*/ 2 h 16"/>
                <a:gd name="T14" fmla="*/ 0 w 8"/>
                <a:gd name="T15" fmla="*/ 16 h 16"/>
                <a:gd name="T16" fmla="*/ 2 w 8"/>
                <a:gd name="T17" fmla="*/ 16 h 16"/>
                <a:gd name="T18" fmla="*/ 2 w 8"/>
                <a:gd name="T19" fmla="*/ 16 h 16"/>
                <a:gd name="T20" fmla="*/ 2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2" y="16"/>
                  </a:move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6"/>
                  </a:lnTo>
                  <a:close/>
                  <a:moveTo>
                    <a:pt x="2" y="16"/>
                  </a:moveTo>
                  <a:lnTo>
                    <a:pt x="2" y="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4160838" y="4603750"/>
              <a:ext cx="12700" cy="25400"/>
            </a:xfrm>
            <a:custGeom>
              <a:avLst/>
              <a:gdLst>
                <a:gd name="T0" fmla="*/ 2 w 8"/>
                <a:gd name="T1" fmla="*/ 16 h 16"/>
                <a:gd name="T2" fmla="*/ 8 w 8"/>
                <a:gd name="T3" fmla="*/ 0 h 16"/>
                <a:gd name="T4" fmla="*/ 2 w 8"/>
                <a:gd name="T5" fmla="*/ 0 h 16"/>
                <a:gd name="T6" fmla="*/ 0 w 8"/>
                <a:gd name="T7" fmla="*/ 0 h 16"/>
                <a:gd name="T8" fmla="*/ 0 w 8"/>
                <a:gd name="T9" fmla="*/ 2 h 16"/>
                <a:gd name="T10" fmla="*/ 2 w 8"/>
                <a:gd name="T11" fmla="*/ 2 h 16"/>
                <a:gd name="T12" fmla="*/ 2 w 8"/>
                <a:gd name="T13" fmla="*/ 2 h 16"/>
                <a:gd name="T14" fmla="*/ 0 w 8"/>
                <a:gd name="T15" fmla="*/ 16 h 16"/>
                <a:gd name="T16" fmla="*/ 2 w 8"/>
                <a:gd name="T17" fmla="*/ 16 h 16"/>
                <a:gd name="T18" fmla="*/ 2 w 8"/>
                <a:gd name="T19" fmla="*/ 16 h 16"/>
                <a:gd name="T20" fmla="*/ 2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2" y="16"/>
                  </a:move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6"/>
                  </a:lnTo>
                  <a:moveTo>
                    <a:pt x="2" y="16"/>
                  </a:moveTo>
                  <a:lnTo>
                    <a:pt x="2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4176713" y="4606925"/>
              <a:ext cx="22225" cy="30163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6 h 7"/>
                <a:gd name="T4" fmla="*/ 5 w 5"/>
                <a:gd name="T5" fmla="*/ 4 h 7"/>
                <a:gd name="T6" fmla="*/ 3 w 5"/>
                <a:gd name="T7" fmla="*/ 0 h 7"/>
                <a:gd name="T8" fmla="*/ 0 w 5"/>
                <a:gd name="T9" fmla="*/ 3 h 7"/>
                <a:gd name="T10" fmla="*/ 2 w 5"/>
                <a:gd name="T11" fmla="*/ 3 h 7"/>
                <a:gd name="T12" fmla="*/ 3 w 5"/>
                <a:gd name="T13" fmla="*/ 1 h 7"/>
                <a:gd name="T14" fmla="*/ 3 w 5"/>
                <a:gd name="T15" fmla="*/ 3 h 7"/>
                <a:gd name="T16" fmla="*/ 2 w 5"/>
                <a:gd name="T17" fmla="*/ 5 h 7"/>
                <a:gd name="T18" fmla="*/ 2 w 5"/>
                <a:gd name="T19" fmla="*/ 3 h 7"/>
                <a:gd name="T20" fmla="*/ 2 w 5"/>
                <a:gd name="T21" fmla="*/ 3 h 7"/>
                <a:gd name="T22" fmla="*/ 2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4"/>
                    <a:pt x="0" y="6"/>
                    <a:pt x="2" y="6"/>
                  </a:cubicBezTo>
                  <a:cubicBezTo>
                    <a:pt x="3" y="7"/>
                    <a:pt x="4" y="6"/>
                    <a:pt x="5" y="4"/>
                  </a:cubicBezTo>
                  <a:cubicBezTo>
                    <a:pt x="5" y="2"/>
                    <a:pt x="5" y="0"/>
                    <a:pt x="3" y="0"/>
                  </a:cubicBezTo>
                  <a:cubicBezTo>
                    <a:pt x="2" y="0"/>
                    <a:pt x="1" y="1"/>
                    <a:pt x="0" y="3"/>
                  </a:cubicBezTo>
                  <a:close/>
                  <a:moveTo>
                    <a:pt x="2" y="3"/>
                  </a:move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2"/>
                    <a:pt x="3" y="3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1" y="5"/>
                    <a:pt x="1" y="4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>
              <a:spLocks noEditPoints="1"/>
            </p:cNvSpPr>
            <p:nvPr/>
          </p:nvSpPr>
          <p:spPr bwMode="auto">
            <a:xfrm>
              <a:off x="4198938" y="4611688"/>
              <a:ext cx="20638" cy="30163"/>
            </a:xfrm>
            <a:custGeom>
              <a:avLst/>
              <a:gdLst>
                <a:gd name="T0" fmla="*/ 2 w 5"/>
                <a:gd name="T1" fmla="*/ 7 h 7"/>
                <a:gd name="T2" fmla="*/ 5 w 5"/>
                <a:gd name="T3" fmla="*/ 4 h 7"/>
                <a:gd name="T4" fmla="*/ 4 w 5"/>
                <a:gd name="T5" fmla="*/ 1 h 7"/>
                <a:gd name="T6" fmla="*/ 0 w 5"/>
                <a:gd name="T7" fmla="*/ 3 h 7"/>
                <a:gd name="T8" fmla="*/ 2 w 5"/>
                <a:gd name="T9" fmla="*/ 7 h 7"/>
                <a:gd name="T10" fmla="*/ 2 w 5"/>
                <a:gd name="T11" fmla="*/ 3 h 7"/>
                <a:gd name="T12" fmla="*/ 3 w 5"/>
                <a:gd name="T13" fmla="*/ 2 h 7"/>
                <a:gd name="T14" fmla="*/ 3 w 5"/>
                <a:gd name="T15" fmla="*/ 4 h 7"/>
                <a:gd name="T16" fmla="*/ 2 w 5"/>
                <a:gd name="T17" fmla="*/ 6 h 7"/>
                <a:gd name="T18" fmla="*/ 2 w 5"/>
                <a:gd name="T19" fmla="*/ 3 h 7"/>
                <a:gd name="T20" fmla="*/ 2 w 5"/>
                <a:gd name="T21" fmla="*/ 3 h 7"/>
                <a:gd name="T22" fmla="*/ 2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2" y="7"/>
                  </a:moveTo>
                  <a:cubicBezTo>
                    <a:pt x="3" y="7"/>
                    <a:pt x="4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6"/>
                    <a:pt x="2" y="7"/>
                  </a:cubicBezTo>
                  <a:close/>
                  <a:moveTo>
                    <a:pt x="2" y="3"/>
                  </a:move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5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>
              <a:spLocks noEditPoints="1"/>
            </p:cNvSpPr>
            <p:nvPr/>
          </p:nvSpPr>
          <p:spPr bwMode="auto">
            <a:xfrm>
              <a:off x="4219575" y="4621213"/>
              <a:ext cx="25400" cy="30163"/>
            </a:xfrm>
            <a:custGeom>
              <a:avLst/>
              <a:gdLst>
                <a:gd name="T0" fmla="*/ 1 w 6"/>
                <a:gd name="T1" fmla="*/ 7 h 7"/>
                <a:gd name="T2" fmla="*/ 5 w 6"/>
                <a:gd name="T3" fmla="*/ 5 h 7"/>
                <a:gd name="T4" fmla="*/ 4 w 6"/>
                <a:gd name="T5" fmla="*/ 1 h 7"/>
                <a:gd name="T6" fmla="*/ 0 w 6"/>
                <a:gd name="T7" fmla="*/ 3 h 7"/>
                <a:gd name="T8" fmla="*/ 1 w 6"/>
                <a:gd name="T9" fmla="*/ 7 h 7"/>
                <a:gd name="T10" fmla="*/ 2 w 6"/>
                <a:gd name="T11" fmla="*/ 3 h 7"/>
                <a:gd name="T12" fmla="*/ 3 w 6"/>
                <a:gd name="T13" fmla="*/ 2 h 7"/>
                <a:gd name="T14" fmla="*/ 3 w 6"/>
                <a:gd name="T15" fmla="*/ 4 h 7"/>
                <a:gd name="T16" fmla="*/ 2 w 6"/>
                <a:gd name="T17" fmla="*/ 6 h 7"/>
                <a:gd name="T18" fmla="*/ 2 w 6"/>
                <a:gd name="T19" fmla="*/ 3 h 7"/>
                <a:gd name="T20" fmla="*/ 2 w 6"/>
                <a:gd name="T21" fmla="*/ 3 h 7"/>
                <a:gd name="T22" fmla="*/ 2 w 6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1" y="7"/>
                  </a:moveTo>
                  <a:cubicBezTo>
                    <a:pt x="3" y="7"/>
                    <a:pt x="4" y="6"/>
                    <a:pt x="5" y="5"/>
                  </a:cubicBezTo>
                  <a:cubicBezTo>
                    <a:pt x="6" y="3"/>
                    <a:pt x="5" y="1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lose/>
                  <a:moveTo>
                    <a:pt x="2" y="3"/>
                  </a:moveTo>
                  <a:cubicBezTo>
                    <a:pt x="2" y="2"/>
                    <a:pt x="3" y="1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5"/>
                    <a:pt x="1" y="5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>
              <a:spLocks noEditPoints="1"/>
            </p:cNvSpPr>
            <p:nvPr/>
          </p:nvSpPr>
          <p:spPr bwMode="auto">
            <a:xfrm>
              <a:off x="4240213" y="4629150"/>
              <a:ext cx="22225" cy="30163"/>
            </a:xfrm>
            <a:custGeom>
              <a:avLst/>
              <a:gdLst>
                <a:gd name="T0" fmla="*/ 2 w 5"/>
                <a:gd name="T1" fmla="*/ 7 h 7"/>
                <a:gd name="T2" fmla="*/ 5 w 5"/>
                <a:gd name="T3" fmla="*/ 4 h 7"/>
                <a:gd name="T4" fmla="*/ 4 w 5"/>
                <a:gd name="T5" fmla="*/ 1 h 7"/>
                <a:gd name="T6" fmla="*/ 0 w 5"/>
                <a:gd name="T7" fmla="*/ 3 h 7"/>
                <a:gd name="T8" fmla="*/ 2 w 5"/>
                <a:gd name="T9" fmla="*/ 7 h 7"/>
                <a:gd name="T10" fmla="*/ 2 w 5"/>
                <a:gd name="T11" fmla="*/ 3 h 7"/>
                <a:gd name="T12" fmla="*/ 3 w 5"/>
                <a:gd name="T13" fmla="*/ 2 h 7"/>
                <a:gd name="T14" fmla="*/ 4 w 5"/>
                <a:gd name="T15" fmla="*/ 4 h 7"/>
                <a:gd name="T16" fmla="*/ 2 w 5"/>
                <a:gd name="T17" fmla="*/ 6 h 7"/>
                <a:gd name="T18" fmla="*/ 2 w 5"/>
                <a:gd name="T19" fmla="*/ 3 h 7"/>
                <a:gd name="T20" fmla="*/ 2 w 5"/>
                <a:gd name="T21" fmla="*/ 3 h 7"/>
                <a:gd name="T22" fmla="*/ 2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2" y="7"/>
                  </a:moveTo>
                  <a:cubicBezTo>
                    <a:pt x="3" y="7"/>
                    <a:pt x="4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0" y="6"/>
                    <a:pt x="2" y="7"/>
                  </a:cubicBezTo>
                  <a:close/>
                  <a:moveTo>
                    <a:pt x="2" y="3"/>
                  </a:moveTo>
                  <a:cubicBezTo>
                    <a:pt x="2" y="2"/>
                    <a:pt x="3" y="1"/>
                    <a:pt x="3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1" y="5"/>
                    <a:pt x="1" y="5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>
              <a:spLocks noEditPoints="1"/>
            </p:cNvSpPr>
            <p:nvPr/>
          </p:nvSpPr>
          <p:spPr bwMode="auto">
            <a:xfrm>
              <a:off x="4270375" y="4637088"/>
              <a:ext cx="12700" cy="26988"/>
            </a:xfrm>
            <a:custGeom>
              <a:avLst/>
              <a:gdLst>
                <a:gd name="T0" fmla="*/ 3 w 8"/>
                <a:gd name="T1" fmla="*/ 17 h 17"/>
                <a:gd name="T2" fmla="*/ 8 w 8"/>
                <a:gd name="T3" fmla="*/ 0 h 17"/>
                <a:gd name="T4" fmla="*/ 3 w 8"/>
                <a:gd name="T5" fmla="*/ 0 h 17"/>
                <a:gd name="T6" fmla="*/ 0 w 8"/>
                <a:gd name="T7" fmla="*/ 0 h 17"/>
                <a:gd name="T8" fmla="*/ 0 w 8"/>
                <a:gd name="T9" fmla="*/ 6 h 17"/>
                <a:gd name="T10" fmla="*/ 3 w 8"/>
                <a:gd name="T11" fmla="*/ 3 h 17"/>
                <a:gd name="T12" fmla="*/ 3 w 8"/>
                <a:gd name="T13" fmla="*/ 3 h 17"/>
                <a:gd name="T14" fmla="*/ 0 w 8"/>
                <a:gd name="T15" fmla="*/ 17 h 17"/>
                <a:gd name="T16" fmla="*/ 3 w 8"/>
                <a:gd name="T17" fmla="*/ 17 h 17"/>
                <a:gd name="T18" fmla="*/ 3 w 8"/>
                <a:gd name="T19" fmla="*/ 17 h 17"/>
                <a:gd name="T20" fmla="*/ 3 w 8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7">
                  <a:moveTo>
                    <a:pt x="3" y="17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7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3" y="1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>
              <a:spLocks noEditPoints="1"/>
            </p:cNvSpPr>
            <p:nvPr/>
          </p:nvSpPr>
          <p:spPr bwMode="auto">
            <a:xfrm>
              <a:off x="4270375" y="4637088"/>
              <a:ext cx="12700" cy="26988"/>
            </a:xfrm>
            <a:custGeom>
              <a:avLst/>
              <a:gdLst>
                <a:gd name="T0" fmla="*/ 3 w 8"/>
                <a:gd name="T1" fmla="*/ 17 h 17"/>
                <a:gd name="T2" fmla="*/ 8 w 8"/>
                <a:gd name="T3" fmla="*/ 0 h 17"/>
                <a:gd name="T4" fmla="*/ 3 w 8"/>
                <a:gd name="T5" fmla="*/ 0 h 17"/>
                <a:gd name="T6" fmla="*/ 0 w 8"/>
                <a:gd name="T7" fmla="*/ 0 h 17"/>
                <a:gd name="T8" fmla="*/ 0 w 8"/>
                <a:gd name="T9" fmla="*/ 6 h 17"/>
                <a:gd name="T10" fmla="*/ 3 w 8"/>
                <a:gd name="T11" fmla="*/ 3 h 17"/>
                <a:gd name="T12" fmla="*/ 3 w 8"/>
                <a:gd name="T13" fmla="*/ 3 h 17"/>
                <a:gd name="T14" fmla="*/ 0 w 8"/>
                <a:gd name="T15" fmla="*/ 17 h 17"/>
                <a:gd name="T16" fmla="*/ 3 w 8"/>
                <a:gd name="T17" fmla="*/ 17 h 17"/>
                <a:gd name="T18" fmla="*/ 3 w 8"/>
                <a:gd name="T19" fmla="*/ 17 h 17"/>
                <a:gd name="T20" fmla="*/ 3 w 8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7">
                  <a:moveTo>
                    <a:pt x="3" y="17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7"/>
                  </a:lnTo>
                  <a:lnTo>
                    <a:pt x="3" y="17"/>
                  </a:lnTo>
                  <a:moveTo>
                    <a:pt x="3" y="17"/>
                  </a:moveTo>
                  <a:lnTo>
                    <a:pt x="3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>
              <a:spLocks noEditPoints="1"/>
            </p:cNvSpPr>
            <p:nvPr/>
          </p:nvSpPr>
          <p:spPr bwMode="auto">
            <a:xfrm>
              <a:off x="4291013" y="4641850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8 w 8"/>
                <a:gd name="T3" fmla="*/ 0 h 19"/>
                <a:gd name="T4" fmla="*/ 3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3 h 19"/>
                <a:gd name="T12" fmla="*/ 3 w 8"/>
                <a:gd name="T13" fmla="*/ 3 h 19"/>
                <a:gd name="T14" fmla="*/ 0 w 8"/>
                <a:gd name="T15" fmla="*/ 16 h 19"/>
                <a:gd name="T16" fmla="*/ 6 w 8"/>
                <a:gd name="T17" fmla="*/ 19 h 19"/>
                <a:gd name="T18" fmla="*/ 6 w 8"/>
                <a:gd name="T19" fmla="*/ 19 h 19"/>
                <a:gd name="T20" fmla="*/ 6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6"/>
                  </a:lnTo>
                  <a:lnTo>
                    <a:pt x="6" y="19"/>
                  </a:lnTo>
                  <a:close/>
                  <a:moveTo>
                    <a:pt x="6" y="19"/>
                  </a:moveTo>
                  <a:lnTo>
                    <a:pt x="6" y="1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>
              <a:spLocks noEditPoints="1"/>
            </p:cNvSpPr>
            <p:nvPr/>
          </p:nvSpPr>
          <p:spPr bwMode="auto">
            <a:xfrm>
              <a:off x="4291013" y="4641850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8 w 8"/>
                <a:gd name="T3" fmla="*/ 0 h 19"/>
                <a:gd name="T4" fmla="*/ 3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3 h 19"/>
                <a:gd name="T12" fmla="*/ 3 w 8"/>
                <a:gd name="T13" fmla="*/ 3 h 19"/>
                <a:gd name="T14" fmla="*/ 0 w 8"/>
                <a:gd name="T15" fmla="*/ 16 h 19"/>
                <a:gd name="T16" fmla="*/ 6 w 8"/>
                <a:gd name="T17" fmla="*/ 19 h 19"/>
                <a:gd name="T18" fmla="*/ 6 w 8"/>
                <a:gd name="T19" fmla="*/ 19 h 19"/>
                <a:gd name="T20" fmla="*/ 6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6"/>
                  </a:lnTo>
                  <a:lnTo>
                    <a:pt x="6" y="19"/>
                  </a:lnTo>
                  <a:moveTo>
                    <a:pt x="6" y="19"/>
                  </a:moveTo>
                  <a:lnTo>
                    <a:pt x="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4313238" y="4646613"/>
              <a:ext cx="12700" cy="25400"/>
            </a:xfrm>
            <a:custGeom>
              <a:avLst/>
              <a:gdLst>
                <a:gd name="T0" fmla="*/ 5 w 8"/>
                <a:gd name="T1" fmla="*/ 16 h 16"/>
                <a:gd name="T2" fmla="*/ 8 w 8"/>
                <a:gd name="T3" fmla="*/ 0 h 16"/>
                <a:gd name="T4" fmla="*/ 5 w 8"/>
                <a:gd name="T5" fmla="*/ 0 h 16"/>
                <a:gd name="T6" fmla="*/ 0 w 8"/>
                <a:gd name="T7" fmla="*/ 3 h 16"/>
                <a:gd name="T8" fmla="*/ 0 w 8"/>
                <a:gd name="T9" fmla="*/ 5 h 16"/>
                <a:gd name="T10" fmla="*/ 3 w 8"/>
                <a:gd name="T11" fmla="*/ 3 h 16"/>
                <a:gd name="T12" fmla="*/ 3 w 8"/>
                <a:gd name="T13" fmla="*/ 3 h 16"/>
                <a:gd name="T14" fmla="*/ 3 w 8"/>
                <a:gd name="T15" fmla="*/ 16 h 16"/>
                <a:gd name="T16" fmla="*/ 5 w 8"/>
                <a:gd name="T17" fmla="*/ 16 h 16"/>
                <a:gd name="T18" fmla="*/ 5 w 8"/>
                <a:gd name="T19" fmla="*/ 16 h 16"/>
                <a:gd name="T20" fmla="*/ 5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5" y="16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6"/>
                  </a:lnTo>
                  <a:lnTo>
                    <a:pt x="5" y="16"/>
                  </a:lnTo>
                  <a:close/>
                  <a:moveTo>
                    <a:pt x="5" y="16"/>
                  </a:moveTo>
                  <a:lnTo>
                    <a:pt x="5" y="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>
              <a:spLocks noEditPoints="1"/>
            </p:cNvSpPr>
            <p:nvPr/>
          </p:nvSpPr>
          <p:spPr bwMode="auto">
            <a:xfrm>
              <a:off x="4313238" y="4646613"/>
              <a:ext cx="12700" cy="25400"/>
            </a:xfrm>
            <a:custGeom>
              <a:avLst/>
              <a:gdLst>
                <a:gd name="T0" fmla="*/ 5 w 8"/>
                <a:gd name="T1" fmla="*/ 16 h 16"/>
                <a:gd name="T2" fmla="*/ 8 w 8"/>
                <a:gd name="T3" fmla="*/ 0 h 16"/>
                <a:gd name="T4" fmla="*/ 5 w 8"/>
                <a:gd name="T5" fmla="*/ 0 h 16"/>
                <a:gd name="T6" fmla="*/ 0 w 8"/>
                <a:gd name="T7" fmla="*/ 3 h 16"/>
                <a:gd name="T8" fmla="*/ 0 w 8"/>
                <a:gd name="T9" fmla="*/ 5 h 16"/>
                <a:gd name="T10" fmla="*/ 3 w 8"/>
                <a:gd name="T11" fmla="*/ 3 h 16"/>
                <a:gd name="T12" fmla="*/ 3 w 8"/>
                <a:gd name="T13" fmla="*/ 3 h 16"/>
                <a:gd name="T14" fmla="*/ 3 w 8"/>
                <a:gd name="T15" fmla="*/ 16 h 16"/>
                <a:gd name="T16" fmla="*/ 5 w 8"/>
                <a:gd name="T17" fmla="*/ 16 h 16"/>
                <a:gd name="T18" fmla="*/ 5 w 8"/>
                <a:gd name="T19" fmla="*/ 16 h 16"/>
                <a:gd name="T20" fmla="*/ 5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5" y="16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6"/>
                  </a:lnTo>
                  <a:lnTo>
                    <a:pt x="5" y="16"/>
                  </a:lnTo>
                  <a:moveTo>
                    <a:pt x="5" y="16"/>
                  </a:moveTo>
                  <a:lnTo>
                    <a:pt x="5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>
              <a:spLocks noEditPoints="1"/>
            </p:cNvSpPr>
            <p:nvPr/>
          </p:nvSpPr>
          <p:spPr bwMode="auto">
            <a:xfrm>
              <a:off x="4333875" y="4646613"/>
              <a:ext cx="17463" cy="25400"/>
            </a:xfrm>
            <a:custGeom>
              <a:avLst/>
              <a:gdLst>
                <a:gd name="T0" fmla="*/ 2 w 4"/>
                <a:gd name="T1" fmla="*/ 6 h 6"/>
                <a:gd name="T2" fmla="*/ 4 w 4"/>
                <a:gd name="T3" fmla="*/ 3 h 6"/>
                <a:gd name="T4" fmla="*/ 2 w 4"/>
                <a:gd name="T5" fmla="*/ 0 h 6"/>
                <a:gd name="T6" fmla="*/ 0 w 4"/>
                <a:gd name="T7" fmla="*/ 3 h 6"/>
                <a:gd name="T8" fmla="*/ 2 w 4"/>
                <a:gd name="T9" fmla="*/ 6 h 6"/>
                <a:gd name="T10" fmla="*/ 2 w 4"/>
                <a:gd name="T11" fmla="*/ 1 h 6"/>
                <a:gd name="T12" fmla="*/ 3 w 4"/>
                <a:gd name="T13" fmla="*/ 3 h 6"/>
                <a:gd name="T14" fmla="*/ 2 w 4"/>
                <a:gd name="T15" fmla="*/ 5 h 6"/>
                <a:gd name="T16" fmla="*/ 1 w 4"/>
                <a:gd name="T17" fmla="*/ 3 h 6"/>
                <a:gd name="T18" fmla="*/ 2 w 4"/>
                <a:gd name="T19" fmla="*/ 1 h 6"/>
                <a:gd name="T20" fmla="*/ 2 w 4"/>
                <a:gd name="T21" fmla="*/ 1 h 6"/>
                <a:gd name="T22" fmla="*/ 2 w 4"/>
                <a:gd name="T2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cubicBezTo>
                    <a:pt x="4" y="6"/>
                    <a:pt x="4" y="5"/>
                    <a:pt x="4" y="3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lose/>
                  <a:moveTo>
                    <a:pt x="2" y="1"/>
                  </a:moveTo>
                  <a:cubicBezTo>
                    <a:pt x="2" y="1"/>
                    <a:pt x="3" y="2"/>
                    <a:pt x="3" y="3"/>
                  </a:cubicBezTo>
                  <a:cubicBezTo>
                    <a:pt x="3" y="4"/>
                    <a:pt x="3" y="5"/>
                    <a:pt x="2" y="5"/>
                  </a:cubicBezTo>
                  <a:cubicBezTo>
                    <a:pt x="2" y="5"/>
                    <a:pt x="1" y="5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>
              <a:spLocks noEditPoints="1"/>
            </p:cNvSpPr>
            <p:nvPr/>
          </p:nvSpPr>
          <p:spPr bwMode="auto">
            <a:xfrm>
              <a:off x="4356100" y="4641850"/>
              <a:ext cx="15875" cy="30163"/>
            </a:xfrm>
            <a:custGeom>
              <a:avLst/>
              <a:gdLst>
                <a:gd name="T0" fmla="*/ 5 w 10"/>
                <a:gd name="T1" fmla="*/ 0 h 19"/>
                <a:gd name="T2" fmla="*/ 0 w 10"/>
                <a:gd name="T3" fmla="*/ 3 h 19"/>
                <a:gd name="T4" fmla="*/ 2 w 10"/>
                <a:gd name="T5" fmla="*/ 6 h 19"/>
                <a:gd name="T6" fmla="*/ 5 w 10"/>
                <a:gd name="T7" fmla="*/ 6 h 19"/>
                <a:gd name="T8" fmla="*/ 5 w 10"/>
                <a:gd name="T9" fmla="*/ 6 h 19"/>
                <a:gd name="T10" fmla="*/ 8 w 10"/>
                <a:gd name="T11" fmla="*/ 19 h 19"/>
                <a:gd name="T12" fmla="*/ 10 w 10"/>
                <a:gd name="T13" fmla="*/ 16 h 19"/>
                <a:gd name="T14" fmla="*/ 8 w 10"/>
                <a:gd name="T15" fmla="*/ 0 h 19"/>
                <a:gd name="T16" fmla="*/ 5 w 10"/>
                <a:gd name="T17" fmla="*/ 0 h 19"/>
                <a:gd name="T18" fmla="*/ 5 w 10"/>
                <a:gd name="T19" fmla="*/ 0 h 19"/>
                <a:gd name="T20" fmla="*/ 5 w 10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9">
                  <a:moveTo>
                    <a:pt x="5" y="0"/>
                  </a:moveTo>
                  <a:lnTo>
                    <a:pt x="0" y="3"/>
                  </a:lnTo>
                  <a:lnTo>
                    <a:pt x="2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8" y="19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>
              <a:spLocks noEditPoints="1"/>
            </p:cNvSpPr>
            <p:nvPr/>
          </p:nvSpPr>
          <p:spPr bwMode="auto">
            <a:xfrm>
              <a:off x="4356100" y="4641850"/>
              <a:ext cx="15875" cy="30163"/>
            </a:xfrm>
            <a:custGeom>
              <a:avLst/>
              <a:gdLst>
                <a:gd name="T0" fmla="*/ 5 w 10"/>
                <a:gd name="T1" fmla="*/ 0 h 19"/>
                <a:gd name="T2" fmla="*/ 0 w 10"/>
                <a:gd name="T3" fmla="*/ 3 h 19"/>
                <a:gd name="T4" fmla="*/ 2 w 10"/>
                <a:gd name="T5" fmla="*/ 6 h 19"/>
                <a:gd name="T6" fmla="*/ 5 w 10"/>
                <a:gd name="T7" fmla="*/ 6 h 19"/>
                <a:gd name="T8" fmla="*/ 5 w 10"/>
                <a:gd name="T9" fmla="*/ 6 h 19"/>
                <a:gd name="T10" fmla="*/ 8 w 10"/>
                <a:gd name="T11" fmla="*/ 19 h 19"/>
                <a:gd name="T12" fmla="*/ 10 w 10"/>
                <a:gd name="T13" fmla="*/ 16 h 19"/>
                <a:gd name="T14" fmla="*/ 8 w 10"/>
                <a:gd name="T15" fmla="*/ 0 h 19"/>
                <a:gd name="T16" fmla="*/ 5 w 10"/>
                <a:gd name="T17" fmla="*/ 0 h 19"/>
                <a:gd name="T18" fmla="*/ 5 w 10"/>
                <a:gd name="T19" fmla="*/ 0 h 19"/>
                <a:gd name="T20" fmla="*/ 5 w 10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9">
                  <a:moveTo>
                    <a:pt x="5" y="0"/>
                  </a:moveTo>
                  <a:lnTo>
                    <a:pt x="0" y="3"/>
                  </a:lnTo>
                  <a:lnTo>
                    <a:pt x="2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8" y="19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4376738" y="4633913"/>
              <a:ext cx="25400" cy="33338"/>
            </a:xfrm>
            <a:custGeom>
              <a:avLst/>
              <a:gdLst>
                <a:gd name="T0" fmla="*/ 2 w 6"/>
                <a:gd name="T1" fmla="*/ 1 h 8"/>
                <a:gd name="T2" fmla="*/ 1 w 6"/>
                <a:gd name="T3" fmla="*/ 5 h 8"/>
                <a:gd name="T4" fmla="*/ 4 w 6"/>
                <a:gd name="T5" fmla="*/ 7 h 8"/>
                <a:gd name="T6" fmla="*/ 5 w 6"/>
                <a:gd name="T7" fmla="*/ 3 h 8"/>
                <a:gd name="T8" fmla="*/ 2 w 6"/>
                <a:gd name="T9" fmla="*/ 1 h 8"/>
                <a:gd name="T10" fmla="*/ 3 w 6"/>
                <a:gd name="T11" fmla="*/ 6 h 8"/>
                <a:gd name="T12" fmla="*/ 2 w 6"/>
                <a:gd name="T13" fmla="*/ 4 h 8"/>
                <a:gd name="T14" fmla="*/ 2 w 6"/>
                <a:gd name="T15" fmla="*/ 2 h 8"/>
                <a:gd name="T16" fmla="*/ 4 w 6"/>
                <a:gd name="T17" fmla="*/ 4 h 8"/>
                <a:gd name="T18" fmla="*/ 3 w 6"/>
                <a:gd name="T19" fmla="*/ 6 h 8"/>
                <a:gd name="T20" fmla="*/ 3 w 6"/>
                <a:gd name="T21" fmla="*/ 6 h 8"/>
                <a:gd name="T22" fmla="*/ 3 w 6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8">
                  <a:moveTo>
                    <a:pt x="2" y="1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1" y="6"/>
                    <a:pt x="2" y="8"/>
                    <a:pt x="4" y="7"/>
                  </a:cubicBezTo>
                  <a:cubicBezTo>
                    <a:pt x="5" y="7"/>
                    <a:pt x="6" y="5"/>
                    <a:pt x="5" y="3"/>
                  </a:cubicBezTo>
                  <a:cubicBezTo>
                    <a:pt x="4" y="2"/>
                    <a:pt x="3" y="0"/>
                    <a:pt x="2" y="1"/>
                  </a:cubicBezTo>
                  <a:close/>
                  <a:moveTo>
                    <a:pt x="3" y="6"/>
                  </a:moveTo>
                  <a:cubicBezTo>
                    <a:pt x="3" y="6"/>
                    <a:pt x="2" y="6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3" y="2"/>
                    <a:pt x="3" y="2"/>
                    <a:pt x="4" y="4"/>
                  </a:cubicBezTo>
                  <a:cubicBezTo>
                    <a:pt x="4" y="5"/>
                    <a:pt x="4" y="6"/>
                    <a:pt x="3" y="6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>
            <p:custDataLst>
              <p:tags r:id="rId5"/>
            </p:custDataLst>
          </p:nvPr>
        </p:nvGrpSpPr>
        <p:grpSpPr>
          <a:xfrm>
            <a:off x="5095907" y="4287838"/>
            <a:ext cx="676275" cy="685800"/>
            <a:chOff x="4800600" y="4287838"/>
            <a:chExt cx="676275" cy="685800"/>
          </a:xfrm>
        </p:grpSpPr>
        <p:sp>
          <p:nvSpPr>
            <p:cNvPr id="58" name="Oval 51"/>
            <p:cNvSpPr>
              <a:spLocks noChangeArrowheads="1"/>
            </p:cNvSpPr>
            <p:nvPr/>
          </p:nvSpPr>
          <p:spPr bwMode="auto">
            <a:xfrm>
              <a:off x="4800600" y="4287838"/>
              <a:ext cx="676275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2"/>
            <p:cNvSpPr>
              <a:spLocks noEditPoints="1"/>
            </p:cNvSpPr>
            <p:nvPr/>
          </p:nvSpPr>
          <p:spPr bwMode="auto">
            <a:xfrm>
              <a:off x="4868863" y="4483100"/>
              <a:ext cx="542925" cy="301625"/>
            </a:xfrm>
            <a:custGeom>
              <a:avLst/>
              <a:gdLst>
                <a:gd name="T0" fmla="*/ 109 w 128"/>
                <a:gd name="T1" fmla="*/ 38 h 70"/>
                <a:gd name="T2" fmla="*/ 105 w 128"/>
                <a:gd name="T3" fmla="*/ 26 h 70"/>
                <a:gd name="T4" fmla="*/ 101 w 128"/>
                <a:gd name="T5" fmla="*/ 0 h 70"/>
                <a:gd name="T6" fmla="*/ 8 w 128"/>
                <a:gd name="T7" fmla="*/ 4 h 70"/>
                <a:gd name="T8" fmla="*/ 2 w 128"/>
                <a:gd name="T9" fmla="*/ 59 h 70"/>
                <a:gd name="T10" fmla="*/ 9 w 128"/>
                <a:gd name="T11" fmla="*/ 70 h 70"/>
                <a:gd name="T12" fmla="*/ 76 w 128"/>
                <a:gd name="T13" fmla="*/ 66 h 70"/>
                <a:gd name="T14" fmla="*/ 81 w 128"/>
                <a:gd name="T15" fmla="*/ 66 h 70"/>
                <a:gd name="T16" fmla="*/ 85 w 128"/>
                <a:gd name="T17" fmla="*/ 70 h 70"/>
                <a:gd name="T18" fmla="*/ 87 w 128"/>
                <a:gd name="T19" fmla="*/ 64 h 70"/>
                <a:gd name="T20" fmla="*/ 90 w 128"/>
                <a:gd name="T21" fmla="*/ 70 h 70"/>
                <a:gd name="T22" fmla="*/ 113 w 128"/>
                <a:gd name="T23" fmla="*/ 61 h 70"/>
                <a:gd name="T24" fmla="*/ 105 w 128"/>
                <a:gd name="T25" fmla="*/ 59 h 70"/>
                <a:gd name="T26" fmla="*/ 120 w 128"/>
                <a:gd name="T27" fmla="*/ 55 h 70"/>
                <a:gd name="T28" fmla="*/ 124 w 128"/>
                <a:gd name="T29" fmla="*/ 46 h 70"/>
                <a:gd name="T30" fmla="*/ 16 w 128"/>
                <a:gd name="T31" fmla="*/ 56 h 70"/>
                <a:gd name="T32" fmla="*/ 98 w 128"/>
                <a:gd name="T33" fmla="*/ 7 h 70"/>
                <a:gd name="T34" fmla="*/ 97 w 128"/>
                <a:gd name="T35" fmla="*/ 16 h 70"/>
                <a:gd name="T36" fmla="*/ 80 w 128"/>
                <a:gd name="T37" fmla="*/ 48 h 70"/>
                <a:gd name="T38" fmla="*/ 98 w 128"/>
                <a:gd name="T39" fmla="*/ 56 h 70"/>
                <a:gd name="T40" fmla="*/ 94 w 128"/>
                <a:gd name="T41" fmla="*/ 24 h 70"/>
                <a:gd name="T42" fmla="*/ 94 w 128"/>
                <a:gd name="T43" fmla="*/ 21 h 70"/>
                <a:gd name="T44" fmla="*/ 83 w 128"/>
                <a:gd name="T45" fmla="*/ 23 h 70"/>
                <a:gd name="T46" fmla="*/ 81 w 128"/>
                <a:gd name="T47" fmla="*/ 23 h 70"/>
                <a:gd name="T48" fmla="*/ 82 w 128"/>
                <a:gd name="T49" fmla="*/ 21 h 70"/>
                <a:gd name="T50" fmla="*/ 78 w 128"/>
                <a:gd name="T51" fmla="*/ 38 h 70"/>
                <a:gd name="T52" fmla="*/ 79 w 128"/>
                <a:gd name="T53" fmla="*/ 39 h 70"/>
                <a:gd name="T54" fmla="*/ 97 w 128"/>
                <a:gd name="T55" fmla="*/ 41 h 70"/>
                <a:gd name="T56" fmla="*/ 98 w 128"/>
                <a:gd name="T57" fmla="*/ 38 h 70"/>
                <a:gd name="T58" fmla="*/ 97 w 128"/>
                <a:gd name="T59" fmla="*/ 41 h 70"/>
                <a:gd name="T60" fmla="*/ 99 w 128"/>
                <a:gd name="T61" fmla="*/ 38 h 70"/>
                <a:gd name="T62" fmla="*/ 96 w 128"/>
                <a:gd name="T63" fmla="*/ 40 h 70"/>
                <a:gd name="T64" fmla="*/ 83 w 128"/>
                <a:gd name="T65" fmla="*/ 43 h 70"/>
                <a:gd name="T66" fmla="*/ 83 w 128"/>
                <a:gd name="T67" fmla="*/ 42 h 70"/>
                <a:gd name="T68" fmla="*/ 82 w 128"/>
                <a:gd name="T69" fmla="*/ 38 h 70"/>
                <a:gd name="T70" fmla="*/ 81 w 128"/>
                <a:gd name="T71" fmla="*/ 39 h 70"/>
                <a:gd name="T72" fmla="*/ 82 w 128"/>
                <a:gd name="T73" fmla="*/ 39 h 70"/>
                <a:gd name="T74" fmla="*/ 80 w 128"/>
                <a:gd name="T75" fmla="*/ 41 h 70"/>
                <a:gd name="T76" fmla="*/ 78 w 128"/>
                <a:gd name="T77" fmla="*/ 38 h 70"/>
                <a:gd name="T78" fmla="*/ 78 w 128"/>
                <a:gd name="T79" fmla="*/ 26 h 70"/>
                <a:gd name="T80" fmla="*/ 79 w 128"/>
                <a:gd name="T81" fmla="*/ 24 h 70"/>
                <a:gd name="T82" fmla="*/ 82 w 128"/>
                <a:gd name="T83" fmla="*/ 25 h 70"/>
                <a:gd name="T84" fmla="*/ 83 w 128"/>
                <a:gd name="T85" fmla="*/ 21 h 70"/>
                <a:gd name="T86" fmla="*/ 92 w 128"/>
                <a:gd name="T87" fmla="*/ 23 h 70"/>
                <a:gd name="T88" fmla="*/ 96 w 128"/>
                <a:gd name="T89" fmla="*/ 23 h 70"/>
                <a:gd name="T90" fmla="*/ 98 w 128"/>
                <a:gd name="T91" fmla="*/ 24 h 70"/>
                <a:gd name="T92" fmla="*/ 99 w 128"/>
                <a:gd name="T93" fmla="*/ 25 h 70"/>
                <a:gd name="T94" fmla="*/ 101 w 128"/>
                <a:gd name="T95" fmla="*/ 29 h 70"/>
                <a:gd name="T96" fmla="*/ 99 w 128"/>
                <a:gd name="T97" fmla="*/ 38 h 70"/>
                <a:gd name="T98" fmla="*/ 99 w 128"/>
                <a:gd name="T99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70">
                  <a:moveTo>
                    <a:pt x="124" y="46"/>
                  </a:moveTo>
                  <a:cubicBezTo>
                    <a:pt x="109" y="38"/>
                    <a:pt x="109" y="38"/>
                    <a:pt x="109" y="38"/>
                  </a:cubicBezTo>
                  <a:cubicBezTo>
                    <a:pt x="108" y="37"/>
                    <a:pt x="107" y="37"/>
                    <a:pt x="106" y="37"/>
                  </a:cubicBezTo>
                  <a:cubicBezTo>
                    <a:pt x="107" y="34"/>
                    <a:pt x="107" y="30"/>
                    <a:pt x="105" y="26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2"/>
                    <a:pt x="103" y="0"/>
                    <a:pt x="10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9"/>
                    <a:pt x="0" y="60"/>
                    <a:pt x="0" y="61"/>
                  </a:cubicBezTo>
                  <a:cubicBezTo>
                    <a:pt x="0" y="66"/>
                    <a:pt x="4" y="70"/>
                    <a:pt x="9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8" y="64"/>
                    <a:pt x="79" y="64"/>
                  </a:cubicBezTo>
                  <a:cubicBezTo>
                    <a:pt x="80" y="64"/>
                    <a:pt x="81" y="65"/>
                    <a:pt x="81" y="66"/>
                  </a:cubicBezTo>
                  <a:cubicBezTo>
                    <a:pt x="81" y="70"/>
                    <a:pt x="81" y="70"/>
                    <a:pt x="81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5"/>
                    <a:pt x="86" y="64"/>
                    <a:pt x="87" y="64"/>
                  </a:cubicBezTo>
                  <a:cubicBezTo>
                    <a:pt x="89" y="64"/>
                    <a:pt x="90" y="65"/>
                    <a:pt x="90" y="66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10" y="70"/>
                    <a:pt x="113" y="66"/>
                    <a:pt x="113" y="61"/>
                  </a:cubicBezTo>
                  <a:cubicBezTo>
                    <a:pt x="113" y="60"/>
                    <a:pt x="112" y="59"/>
                    <a:pt x="111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22" y="56"/>
                    <a:pt x="125" y="55"/>
                    <a:pt x="126" y="53"/>
                  </a:cubicBezTo>
                  <a:cubicBezTo>
                    <a:pt x="128" y="50"/>
                    <a:pt x="127" y="47"/>
                    <a:pt x="124" y="46"/>
                  </a:cubicBezTo>
                  <a:close/>
                  <a:moveTo>
                    <a:pt x="98" y="56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8" y="17"/>
                    <a:pt x="97" y="16"/>
                    <a:pt x="97" y="16"/>
                  </a:cubicBezTo>
                  <a:cubicBezTo>
                    <a:pt x="88" y="12"/>
                    <a:pt x="78" y="15"/>
                    <a:pt x="73" y="23"/>
                  </a:cubicBezTo>
                  <a:cubicBezTo>
                    <a:pt x="68" y="32"/>
                    <a:pt x="71" y="43"/>
                    <a:pt x="80" y="48"/>
                  </a:cubicBezTo>
                  <a:cubicBezTo>
                    <a:pt x="86" y="51"/>
                    <a:pt x="93" y="50"/>
                    <a:pt x="98" y="47"/>
                  </a:cubicBezTo>
                  <a:lnTo>
                    <a:pt x="98" y="56"/>
                  </a:lnTo>
                  <a:close/>
                  <a:moveTo>
                    <a:pt x="95" y="23"/>
                  </a:moveTo>
                  <a:cubicBezTo>
                    <a:pt x="95" y="24"/>
                    <a:pt x="94" y="24"/>
                    <a:pt x="94" y="24"/>
                  </a:cubicBezTo>
                  <a:cubicBezTo>
                    <a:pt x="94" y="24"/>
                    <a:pt x="93" y="24"/>
                    <a:pt x="93" y="23"/>
                  </a:cubicBezTo>
                  <a:cubicBezTo>
                    <a:pt x="93" y="22"/>
                    <a:pt x="94" y="21"/>
                    <a:pt x="94" y="21"/>
                  </a:cubicBezTo>
                  <a:cubicBezTo>
                    <a:pt x="94" y="21"/>
                    <a:pt x="95" y="22"/>
                    <a:pt x="95" y="23"/>
                  </a:cubicBezTo>
                  <a:close/>
                  <a:moveTo>
                    <a:pt x="83" y="23"/>
                  </a:moveTo>
                  <a:cubicBezTo>
                    <a:pt x="83" y="24"/>
                    <a:pt x="82" y="24"/>
                    <a:pt x="82" y="24"/>
                  </a:cubicBezTo>
                  <a:cubicBezTo>
                    <a:pt x="82" y="24"/>
                    <a:pt x="81" y="24"/>
                    <a:pt x="81" y="23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1"/>
                    <a:pt x="82" y="21"/>
                  </a:cubicBezTo>
                  <a:cubicBezTo>
                    <a:pt x="83" y="22"/>
                    <a:pt x="83" y="22"/>
                    <a:pt x="83" y="23"/>
                  </a:cubicBezTo>
                  <a:close/>
                  <a:moveTo>
                    <a:pt x="78" y="38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38"/>
                    <a:pt x="79" y="39"/>
                    <a:pt x="79" y="39"/>
                  </a:cubicBezTo>
                  <a:cubicBezTo>
                    <a:pt x="78" y="39"/>
                    <a:pt x="78" y="39"/>
                    <a:pt x="78" y="38"/>
                  </a:cubicBezTo>
                  <a:close/>
                  <a:moveTo>
                    <a:pt x="97" y="41"/>
                  </a:moveTo>
                  <a:cubicBezTo>
                    <a:pt x="97" y="40"/>
                    <a:pt x="97" y="40"/>
                    <a:pt x="97" y="40"/>
                  </a:cubicBezTo>
                  <a:cubicBezTo>
                    <a:pt x="97" y="39"/>
                    <a:pt x="98" y="38"/>
                    <a:pt x="98" y="38"/>
                  </a:cubicBezTo>
                  <a:cubicBezTo>
                    <a:pt x="98" y="38"/>
                    <a:pt x="98" y="39"/>
                    <a:pt x="99" y="39"/>
                  </a:cubicBezTo>
                  <a:cubicBezTo>
                    <a:pt x="98" y="40"/>
                    <a:pt x="98" y="40"/>
                    <a:pt x="97" y="41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8" y="38"/>
                    <a:pt x="98" y="38"/>
                  </a:cubicBezTo>
                  <a:cubicBezTo>
                    <a:pt x="97" y="38"/>
                    <a:pt x="96" y="39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3" y="45"/>
                    <a:pt x="87" y="45"/>
                    <a:pt x="83" y="43"/>
                  </a:cubicBezTo>
                  <a:cubicBezTo>
                    <a:pt x="82" y="43"/>
                    <a:pt x="82" y="42"/>
                    <a:pt x="82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1" y="42"/>
                    <a:pt x="80" y="41"/>
                    <a:pt x="80" y="41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9"/>
                    <a:pt x="79" y="38"/>
                    <a:pt x="78" y="38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6" y="34"/>
                    <a:pt x="76" y="30"/>
                    <a:pt x="78" y="26"/>
                  </a:cubicBezTo>
                  <a:cubicBezTo>
                    <a:pt x="78" y="26"/>
                    <a:pt x="78" y="25"/>
                    <a:pt x="78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80" y="23"/>
                    <a:pt x="80" y="23"/>
                  </a:cubicBezTo>
                  <a:cubicBezTo>
                    <a:pt x="80" y="24"/>
                    <a:pt x="81" y="25"/>
                    <a:pt x="82" y="25"/>
                  </a:cubicBezTo>
                  <a:cubicBezTo>
                    <a:pt x="83" y="25"/>
                    <a:pt x="84" y="24"/>
                    <a:pt x="84" y="23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6" y="19"/>
                    <a:pt x="90" y="19"/>
                    <a:pt x="93" y="21"/>
                  </a:cubicBezTo>
                  <a:cubicBezTo>
                    <a:pt x="92" y="21"/>
                    <a:pt x="92" y="22"/>
                    <a:pt x="92" y="23"/>
                  </a:cubicBezTo>
                  <a:cubicBezTo>
                    <a:pt x="92" y="24"/>
                    <a:pt x="93" y="25"/>
                    <a:pt x="94" y="25"/>
                  </a:cubicBezTo>
                  <a:cubicBezTo>
                    <a:pt x="95" y="25"/>
                    <a:pt x="96" y="24"/>
                    <a:pt x="96" y="23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7" y="23"/>
                    <a:pt x="98" y="24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100" y="26"/>
                    <a:pt x="100" y="28"/>
                    <a:pt x="101" y="29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3"/>
                    <a:pt x="101" y="36"/>
                    <a:pt x="99" y="38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5229225" y="4568825"/>
              <a:ext cx="9525" cy="22225"/>
            </a:xfrm>
            <a:custGeom>
              <a:avLst/>
              <a:gdLst>
                <a:gd name="T0" fmla="*/ 3 w 6"/>
                <a:gd name="T1" fmla="*/ 3 h 14"/>
                <a:gd name="T2" fmla="*/ 3 w 6"/>
                <a:gd name="T3" fmla="*/ 3 h 14"/>
                <a:gd name="T4" fmla="*/ 3 w 6"/>
                <a:gd name="T5" fmla="*/ 14 h 14"/>
                <a:gd name="T6" fmla="*/ 6 w 6"/>
                <a:gd name="T7" fmla="*/ 14 h 14"/>
                <a:gd name="T8" fmla="*/ 6 w 6"/>
                <a:gd name="T9" fmla="*/ 0 h 14"/>
                <a:gd name="T10" fmla="*/ 3 w 6"/>
                <a:gd name="T11" fmla="*/ 0 h 14"/>
                <a:gd name="T12" fmla="*/ 0 w 6"/>
                <a:gd name="T13" fmla="*/ 3 h 14"/>
                <a:gd name="T14" fmla="*/ 0 w 6"/>
                <a:gd name="T15" fmla="*/ 5 h 14"/>
                <a:gd name="T16" fmla="*/ 3 w 6"/>
                <a:gd name="T17" fmla="*/ 3 h 14"/>
                <a:gd name="T18" fmla="*/ 3 w 6"/>
                <a:gd name="T19" fmla="*/ 3 h 14"/>
                <a:gd name="T20" fmla="*/ 3 w 6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5229225" y="4568825"/>
              <a:ext cx="9525" cy="22225"/>
            </a:xfrm>
            <a:custGeom>
              <a:avLst/>
              <a:gdLst>
                <a:gd name="T0" fmla="*/ 3 w 6"/>
                <a:gd name="T1" fmla="*/ 3 h 14"/>
                <a:gd name="T2" fmla="*/ 3 w 6"/>
                <a:gd name="T3" fmla="*/ 3 h 14"/>
                <a:gd name="T4" fmla="*/ 3 w 6"/>
                <a:gd name="T5" fmla="*/ 14 h 14"/>
                <a:gd name="T6" fmla="*/ 6 w 6"/>
                <a:gd name="T7" fmla="*/ 14 h 14"/>
                <a:gd name="T8" fmla="*/ 6 w 6"/>
                <a:gd name="T9" fmla="*/ 0 h 14"/>
                <a:gd name="T10" fmla="*/ 3 w 6"/>
                <a:gd name="T11" fmla="*/ 0 h 14"/>
                <a:gd name="T12" fmla="*/ 0 w 6"/>
                <a:gd name="T13" fmla="*/ 3 h 14"/>
                <a:gd name="T14" fmla="*/ 0 w 6"/>
                <a:gd name="T15" fmla="*/ 5 h 14"/>
                <a:gd name="T16" fmla="*/ 3 w 6"/>
                <a:gd name="T17" fmla="*/ 3 h 14"/>
                <a:gd name="T18" fmla="*/ 3 w 6"/>
                <a:gd name="T19" fmla="*/ 3 h 14"/>
                <a:gd name="T20" fmla="*/ 3 w 6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5"/>
            <p:cNvSpPr>
              <a:spLocks noEditPoints="1"/>
            </p:cNvSpPr>
            <p:nvPr/>
          </p:nvSpPr>
          <p:spPr bwMode="auto">
            <a:xfrm>
              <a:off x="5246688" y="45688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5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5246688" y="45688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5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7"/>
            <p:cNvSpPr>
              <a:spLocks noEditPoints="1"/>
            </p:cNvSpPr>
            <p:nvPr/>
          </p:nvSpPr>
          <p:spPr bwMode="auto">
            <a:xfrm>
              <a:off x="5191125" y="4606925"/>
              <a:ext cx="17463" cy="222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2 w 4"/>
                <a:gd name="T5" fmla="*/ 5 h 5"/>
                <a:gd name="T6" fmla="*/ 4 w 4"/>
                <a:gd name="T7" fmla="*/ 2 h 5"/>
                <a:gd name="T8" fmla="*/ 2 w 4"/>
                <a:gd name="T9" fmla="*/ 0 h 5"/>
                <a:gd name="T10" fmla="*/ 2 w 4"/>
                <a:gd name="T11" fmla="*/ 4 h 5"/>
                <a:gd name="T12" fmla="*/ 1 w 4"/>
                <a:gd name="T13" fmla="*/ 2 h 5"/>
                <a:gd name="T14" fmla="*/ 2 w 4"/>
                <a:gd name="T15" fmla="*/ 1 h 5"/>
                <a:gd name="T16" fmla="*/ 3 w 4"/>
                <a:gd name="T17" fmla="*/ 2 h 5"/>
                <a:gd name="T18" fmla="*/ 2 w 4"/>
                <a:gd name="T19" fmla="*/ 4 h 5"/>
                <a:gd name="T20" fmla="*/ 2 w 4"/>
                <a:gd name="T21" fmla="*/ 4 h 5"/>
                <a:gd name="T22" fmla="*/ 2 w 4"/>
                <a:gd name="T2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5213350" y="4606925"/>
              <a:ext cx="7938" cy="22225"/>
            </a:xfrm>
            <a:custGeom>
              <a:avLst/>
              <a:gdLst>
                <a:gd name="T0" fmla="*/ 5 w 5"/>
                <a:gd name="T1" fmla="*/ 0 h 14"/>
                <a:gd name="T2" fmla="*/ 2 w 5"/>
                <a:gd name="T3" fmla="*/ 0 h 14"/>
                <a:gd name="T4" fmla="*/ 0 w 5"/>
                <a:gd name="T5" fmla="*/ 3 h 14"/>
                <a:gd name="T6" fmla="*/ 0 w 5"/>
                <a:gd name="T7" fmla="*/ 3 h 14"/>
                <a:gd name="T8" fmla="*/ 2 w 5"/>
                <a:gd name="T9" fmla="*/ 3 h 14"/>
                <a:gd name="T10" fmla="*/ 2 w 5"/>
                <a:gd name="T11" fmla="*/ 3 h 14"/>
                <a:gd name="T12" fmla="*/ 2 w 5"/>
                <a:gd name="T13" fmla="*/ 14 h 14"/>
                <a:gd name="T14" fmla="*/ 5 w 5"/>
                <a:gd name="T15" fmla="*/ 14 h 14"/>
                <a:gd name="T16" fmla="*/ 5 w 5"/>
                <a:gd name="T17" fmla="*/ 0 h 14"/>
                <a:gd name="T18" fmla="*/ 5 w 5"/>
                <a:gd name="T19" fmla="*/ 0 h 14"/>
                <a:gd name="T20" fmla="*/ 5 w 5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5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9"/>
            <p:cNvSpPr>
              <a:spLocks noEditPoints="1"/>
            </p:cNvSpPr>
            <p:nvPr/>
          </p:nvSpPr>
          <p:spPr bwMode="auto">
            <a:xfrm>
              <a:off x="5213350" y="4606925"/>
              <a:ext cx="7938" cy="22225"/>
            </a:xfrm>
            <a:custGeom>
              <a:avLst/>
              <a:gdLst>
                <a:gd name="T0" fmla="*/ 5 w 5"/>
                <a:gd name="T1" fmla="*/ 0 h 14"/>
                <a:gd name="T2" fmla="*/ 2 w 5"/>
                <a:gd name="T3" fmla="*/ 0 h 14"/>
                <a:gd name="T4" fmla="*/ 0 w 5"/>
                <a:gd name="T5" fmla="*/ 3 h 14"/>
                <a:gd name="T6" fmla="*/ 0 w 5"/>
                <a:gd name="T7" fmla="*/ 3 h 14"/>
                <a:gd name="T8" fmla="*/ 2 w 5"/>
                <a:gd name="T9" fmla="*/ 3 h 14"/>
                <a:gd name="T10" fmla="*/ 2 w 5"/>
                <a:gd name="T11" fmla="*/ 3 h 14"/>
                <a:gd name="T12" fmla="*/ 2 w 5"/>
                <a:gd name="T13" fmla="*/ 14 h 14"/>
                <a:gd name="T14" fmla="*/ 5 w 5"/>
                <a:gd name="T15" fmla="*/ 14 h 14"/>
                <a:gd name="T16" fmla="*/ 5 w 5"/>
                <a:gd name="T17" fmla="*/ 0 h 14"/>
                <a:gd name="T18" fmla="*/ 5 w 5"/>
                <a:gd name="T19" fmla="*/ 0 h 14"/>
                <a:gd name="T20" fmla="*/ 5 w 5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5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0"/>
            <p:cNvSpPr>
              <a:spLocks noEditPoints="1"/>
            </p:cNvSpPr>
            <p:nvPr/>
          </p:nvSpPr>
          <p:spPr bwMode="auto">
            <a:xfrm>
              <a:off x="5226050" y="4606925"/>
              <a:ext cx="15875" cy="22225"/>
            </a:xfrm>
            <a:custGeom>
              <a:avLst/>
              <a:gdLst>
                <a:gd name="T0" fmla="*/ 2 w 4"/>
                <a:gd name="T1" fmla="*/ 5 h 5"/>
                <a:gd name="T2" fmla="*/ 4 w 4"/>
                <a:gd name="T3" fmla="*/ 2 h 5"/>
                <a:gd name="T4" fmla="*/ 2 w 4"/>
                <a:gd name="T5" fmla="*/ 0 h 5"/>
                <a:gd name="T6" fmla="*/ 0 w 4"/>
                <a:gd name="T7" fmla="*/ 2 h 5"/>
                <a:gd name="T8" fmla="*/ 2 w 4"/>
                <a:gd name="T9" fmla="*/ 5 h 5"/>
                <a:gd name="T10" fmla="*/ 2 w 4"/>
                <a:gd name="T11" fmla="*/ 1 h 5"/>
                <a:gd name="T12" fmla="*/ 3 w 4"/>
                <a:gd name="T13" fmla="*/ 2 h 5"/>
                <a:gd name="T14" fmla="*/ 2 w 4"/>
                <a:gd name="T15" fmla="*/ 4 h 5"/>
                <a:gd name="T16" fmla="*/ 1 w 4"/>
                <a:gd name="T17" fmla="*/ 2 h 5"/>
                <a:gd name="T18" fmla="*/ 2 w 4"/>
                <a:gd name="T19" fmla="*/ 1 h 5"/>
                <a:gd name="T20" fmla="*/ 2 w 4"/>
                <a:gd name="T21" fmla="*/ 1 h 5"/>
                <a:gd name="T22" fmla="*/ 2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  <a:moveTo>
                    <a:pt x="2" y="1"/>
                  </a:move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1"/>
            <p:cNvSpPr>
              <a:spLocks noEditPoints="1"/>
            </p:cNvSpPr>
            <p:nvPr/>
          </p:nvSpPr>
          <p:spPr bwMode="auto">
            <a:xfrm>
              <a:off x="5246688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2"/>
            <p:cNvSpPr>
              <a:spLocks noEditPoints="1"/>
            </p:cNvSpPr>
            <p:nvPr/>
          </p:nvSpPr>
          <p:spPr bwMode="auto">
            <a:xfrm>
              <a:off x="5246688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3"/>
            <p:cNvSpPr>
              <a:spLocks noEditPoints="1"/>
            </p:cNvSpPr>
            <p:nvPr/>
          </p:nvSpPr>
          <p:spPr bwMode="auto">
            <a:xfrm>
              <a:off x="5264150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4"/>
            <p:cNvSpPr>
              <a:spLocks noEditPoints="1"/>
            </p:cNvSpPr>
            <p:nvPr/>
          </p:nvSpPr>
          <p:spPr bwMode="auto">
            <a:xfrm>
              <a:off x="5264150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5"/>
            <p:cNvSpPr>
              <a:spLocks noEditPoints="1"/>
            </p:cNvSpPr>
            <p:nvPr/>
          </p:nvSpPr>
          <p:spPr bwMode="auto">
            <a:xfrm>
              <a:off x="5276850" y="4606925"/>
              <a:ext cx="17463" cy="22225"/>
            </a:xfrm>
            <a:custGeom>
              <a:avLst/>
              <a:gdLst>
                <a:gd name="T0" fmla="*/ 2 w 4"/>
                <a:gd name="T1" fmla="*/ 5 h 5"/>
                <a:gd name="T2" fmla="*/ 4 w 4"/>
                <a:gd name="T3" fmla="*/ 2 h 5"/>
                <a:gd name="T4" fmla="*/ 2 w 4"/>
                <a:gd name="T5" fmla="*/ 0 h 5"/>
                <a:gd name="T6" fmla="*/ 0 w 4"/>
                <a:gd name="T7" fmla="*/ 2 h 5"/>
                <a:gd name="T8" fmla="*/ 2 w 4"/>
                <a:gd name="T9" fmla="*/ 5 h 5"/>
                <a:gd name="T10" fmla="*/ 2 w 4"/>
                <a:gd name="T11" fmla="*/ 1 h 5"/>
                <a:gd name="T12" fmla="*/ 3 w 4"/>
                <a:gd name="T13" fmla="*/ 2 h 5"/>
                <a:gd name="T14" fmla="*/ 2 w 4"/>
                <a:gd name="T15" fmla="*/ 4 h 5"/>
                <a:gd name="T16" fmla="*/ 1 w 4"/>
                <a:gd name="T17" fmla="*/ 2 h 5"/>
                <a:gd name="T18" fmla="*/ 2 w 4"/>
                <a:gd name="T19" fmla="*/ 1 h 5"/>
                <a:gd name="T20" fmla="*/ 2 w 4"/>
                <a:gd name="T21" fmla="*/ 1 h 5"/>
                <a:gd name="T22" fmla="*/ 2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  <a:moveTo>
                    <a:pt x="2" y="1"/>
                  </a:move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6"/>
            <p:cNvSpPr>
              <a:spLocks noEditPoints="1"/>
            </p:cNvSpPr>
            <p:nvPr/>
          </p:nvSpPr>
          <p:spPr bwMode="auto">
            <a:xfrm>
              <a:off x="5226050" y="4646613"/>
              <a:ext cx="15875" cy="17463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2 h 4"/>
                <a:gd name="T8" fmla="*/ 2 w 4"/>
                <a:gd name="T9" fmla="*/ 4 h 4"/>
                <a:gd name="T10" fmla="*/ 2 w 4"/>
                <a:gd name="T11" fmla="*/ 0 h 4"/>
                <a:gd name="T12" fmla="*/ 3 w 4"/>
                <a:gd name="T13" fmla="*/ 2 h 4"/>
                <a:gd name="T14" fmla="*/ 2 w 4"/>
                <a:gd name="T15" fmla="*/ 4 h 4"/>
                <a:gd name="T16" fmla="*/ 1 w 4"/>
                <a:gd name="T17" fmla="*/ 2 h 4"/>
                <a:gd name="T18" fmla="*/ 2 w 4"/>
                <a:gd name="T19" fmla="*/ 0 h 4"/>
                <a:gd name="T20" fmla="*/ 2 w 4"/>
                <a:gd name="T21" fmla="*/ 0 h 4"/>
                <a:gd name="T22" fmla="*/ 2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7"/>
            <p:cNvSpPr>
              <a:spLocks noEditPoints="1"/>
            </p:cNvSpPr>
            <p:nvPr/>
          </p:nvSpPr>
          <p:spPr bwMode="auto">
            <a:xfrm>
              <a:off x="5246688" y="4646613"/>
              <a:ext cx="7938" cy="17463"/>
            </a:xfrm>
            <a:custGeom>
              <a:avLst/>
              <a:gdLst>
                <a:gd name="T0" fmla="*/ 3 w 5"/>
                <a:gd name="T1" fmla="*/ 3 h 11"/>
                <a:gd name="T2" fmla="*/ 3 w 5"/>
                <a:gd name="T3" fmla="*/ 3 h 11"/>
                <a:gd name="T4" fmla="*/ 3 w 5"/>
                <a:gd name="T5" fmla="*/ 11 h 11"/>
                <a:gd name="T6" fmla="*/ 5 w 5"/>
                <a:gd name="T7" fmla="*/ 11 h 11"/>
                <a:gd name="T8" fmla="*/ 5 w 5"/>
                <a:gd name="T9" fmla="*/ 0 h 11"/>
                <a:gd name="T10" fmla="*/ 3 w 5"/>
                <a:gd name="T11" fmla="*/ 0 h 11"/>
                <a:gd name="T12" fmla="*/ 0 w 5"/>
                <a:gd name="T13" fmla="*/ 0 h 11"/>
                <a:gd name="T14" fmla="*/ 0 w 5"/>
                <a:gd name="T15" fmla="*/ 3 h 11"/>
                <a:gd name="T16" fmla="*/ 3 w 5"/>
                <a:gd name="T17" fmla="*/ 3 h 11"/>
                <a:gd name="T18" fmla="*/ 3 w 5"/>
                <a:gd name="T19" fmla="*/ 3 h 11"/>
                <a:gd name="T20" fmla="*/ 3 w 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lnTo>
                    <a:pt x="3" y="3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8"/>
            <p:cNvSpPr>
              <a:spLocks noEditPoints="1"/>
            </p:cNvSpPr>
            <p:nvPr/>
          </p:nvSpPr>
          <p:spPr bwMode="auto">
            <a:xfrm>
              <a:off x="5246688" y="4646613"/>
              <a:ext cx="7938" cy="17463"/>
            </a:xfrm>
            <a:custGeom>
              <a:avLst/>
              <a:gdLst>
                <a:gd name="T0" fmla="*/ 3 w 5"/>
                <a:gd name="T1" fmla="*/ 3 h 11"/>
                <a:gd name="T2" fmla="*/ 3 w 5"/>
                <a:gd name="T3" fmla="*/ 3 h 11"/>
                <a:gd name="T4" fmla="*/ 3 w 5"/>
                <a:gd name="T5" fmla="*/ 11 h 11"/>
                <a:gd name="T6" fmla="*/ 5 w 5"/>
                <a:gd name="T7" fmla="*/ 11 h 11"/>
                <a:gd name="T8" fmla="*/ 5 w 5"/>
                <a:gd name="T9" fmla="*/ 0 h 11"/>
                <a:gd name="T10" fmla="*/ 3 w 5"/>
                <a:gd name="T11" fmla="*/ 0 h 11"/>
                <a:gd name="T12" fmla="*/ 0 w 5"/>
                <a:gd name="T13" fmla="*/ 0 h 11"/>
                <a:gd name="T14" fmla="*/ 0 w 5"/>
                <a:gd name="T15" fmla="*/ 3 h 11"/>
                <a:gd name="T16" fmla="*/ 3 w 5"/>
                <a:gd name="T17" fmla="*/ 3 h 11"/>
                <a:gd name="T18" fmla="*/ 3 w 5"/>
                <a:gd name="T19" fmla="*/ 3 h 11"/>
                <a:gd name="T20" fmla="*/ 3 w 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lnTo>
                    <a:pt x="3" y="3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9"/>
            <p:cNvSpPr>
              <a:spLocks noEditPoints="1"/>
            </p:cNvSpPr>
            <p:nvPr/>
          </p:nvSpPr>
          <p:spPr bwMode="auto">
            <a:xfrm>
              <a:off x="5259388" y="4646613"/>
              <a:ext cx="17463" cy="17463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2 h 4"/>
                <a:gd name="T8" fmla="*/ 2 w 4"/>
                <a:gd name="T9" fmla="*/ 4 h 4"/>
                <a:gd name="T10" fmla="*/ 2 w 4"/>
                <a:gd name="T11" fmla="*/ 0 h 4"/>
                <a:gd name="T12" fmla="*/ 3 w 4"/>
                <a:gd name="T13" fmla="*/ 2 h 4"/>
                <a:gd name="T14" fmla="*/ 2 w 4"/>
                <a:gd name="T15" fmla="*/ 4 h 4"/>
                <a:gd name="T16" fmla="*/ 1 w 4"/>
                <a:gd name="T17" fmla="*/ 2 h 4"/>
                <a:gd name="T18" fmla="*/ 2 w 4"/>
                <a:gd name="T19" fmla="*/ 0 h 4"/>
                <a:gd name="T20" fmla="*/ 2 w 4"/>
                <a:gd name="T21" fmla="*/ 0 h 4"/>
                <a:gd name="T22" fmla="*/ 2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>
            <p:custDataLst>
              <p:tags r:id="rId6"/>
            </p:custDataLst>
          </p:nvPr>
        </p:nvGrpSpPr>
        <p:grpSpPr>
          <a:xfrm>
            <a:off x="6092033" y="4287838"/>
            <a:ext cx="676275" cy="685800"/>
            <a:chOff x="5776913" y="4287838"/>
            <a:chExt cx="676275" cy="685800"/>
          </a:xfrm>
        </p:grpSpPr>
        <p:sp>
          <p:nvSpPr>
            <p:cNvPr id="78" name="Oval 70"/>
            <p:cNvSpPr>
              <a:spLocks noChangeArrowheads="1"/>
            </p:cNvSpPr>
            <p:nvPr/>
          </p:nvSpPr>
          <p:spPr bwMode="auto">
            <a:xfrm>
              <a:off x="5776913" y="4287838"/>
              <a:ext cx="676275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1"/>
            <p:cNvSpPr>
              <a:spLocks noEditPoints="1"/>
            </p:cNvSpPr>
            <p:nvPr/>
          </p:nvSpPr>
          <p:spPr bwMode="auto">
            <a:xfrm>
              <a:off x="5905500" y="4448175"/>
              <a:ext cx="419100" cy="371475"/>
            </a:xfrm>
            <a:custGeom>
              <a:avLst/>
              <a:gdLst>
                <a:gd name="T0" fmla="*/ 95 w 99"/>
                <a:gd name="T1" fmla="*/ 64 h 86"/>
                <a:gd name="T2" fmla="*/ 23 w 99"/>
                <a:gd name="T3" fmla="*/ 64 h 86"/>
                <a:gd name="T4" fmla="*/ 23 w 99"/>
                <a:gd name="T5" fmla="*/ 3 h 86"/>
                <a:gd name="T6" fmla="*/ 20 w 99"/>
                <a:gd name="T7" fmla="*/ 0 h 86"/>
                <a:gd name="T8" fmla="*/ 16 w 99"/>
                <a:gd name="T9" fmla="*/ 3 h 86"/>
                <a:gd name="T10" fmla="*/ 16 w 99"/>
                <a:gd name="T11" fmla="*/ 64 h 86"/>
                <a:gd name="T12" fmla="*/ 3 w 99"/>
                <a:gd name="T13" fmla="*/ 64 h 86"/>
                <a:gd name="T14" fmla="*/ 0 w 99"/>
                <a:gd name="T15" fmla="*/ 68 h 86"/>
                <a:gd name="T16" fmla="*/ 3 w 99"/>
                <a:gd name="T17" fmla="*/ 72 h 86"/>
                <a:gd name="T18" fmla="*/ 16 w 99"/>
                <a:gd name="T19" fmla="*/ 72 h 86"/>
                <a:gd name="T20" fmla="*/ 16 w 99"/>
                <a:gd name="T21" fmla="*/ 82 h 86"/>
                <a:gd name="T22" fmla="*/ 20 w 99"/>
                <a:gd name="T23" fmla="*/ 86 h 86"/>
                <a:gd name="T24" fmla="*/ 23 w 99"/>
                <a:gd name="T25" fmla="*/ 82 h 86"/>
                <a:gd name="T26" fmla="*/ 23 w 99"/>
                <a:gd name="T27" fmla="*/ 72 h 86"/>
                <a:gd name="T28" fmla="*/ 95 w 99"/>
                <a:gd name="T29" fmla="*/ 72 h 86"/>
                <a:gd name="T30" fmla="*/ 99 w 99"/>
                <a:gd name="T31" fmla="*/ 68 h 86"/>
                <a:gd name="T32" fmla="*/ 95 w 99"/>
                <a:gd name="T33" fmla="*/ 64 h 86"/>
                <a:gd name="T34" fmla="*/ 95 w 99"/>
                <a:gd name="T35" fmla="*/ 64 h 86"/>
                <a:gd name="T36" fmla="*/ 95 w 99"/>
                <a:gd name="T37" fmla="*/ 6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6">
                  <a:moveTo>
                    <a:pt x="95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0" y="0"/>
                  </a:cubicBezTo>
                  <a:cubicBezTo>
                    <a:pt x="17" y="0"/>
                    <a:pt x="16" y="1"/>
                    <a:pt x="16" y="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" y="64"/>
                    <a:pt x="0" y="66"/>
                    <a:pt x="0" y="68"/>
                  </a:cubicBezTo>
                  <a:cubicBezTo>
                    <a:pt x="0" y="70"/>
                    <a:pt x="1" y="72"/>
                    <a:pt x="3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4"/>
                    <a:pt x="17" y="86"/>
                    <a:pt x="20" y="86"/>
                  </a:cubicBezTo>
                  <a:cubicBezTo>
                    <a:pt x="22" y="86"/>
                    <a:pt x="23" y="84"/>
                    <a:pt x="23" y="8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8" y="72"/>
                    <a:pt x="99" y="70"/>
                    <a:pt x="99" y="68"/>
                  </a:cubicBezTo>
                  <a:cubicBezTo>
                    <a:pt x="99" y="66"/>
                    <a:pt x="98" y="64"/>
                    <a:pt x="95" y="64"/>
                  </a:cubicBezTo>
                  <a:close/>
                  <a:moveTo>
                    <a:pt x="95" y="64"/>
                  </a:moveTo>
                  <a:cubicBezTo>
                    <a:pt x="95" y="64"/>
                    <a:pt x="95" y="64"/>
                    <a:pt x="95" y="6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2"/>
            <p:cNvSpPr>
              <a:spLocks noEditPoints="1"/>
            </p:cNvSpPr>
            <p:nvPr/>
          </p:nvSpPr>
          <p:spPr bwMode="auto">
            <a:xfrm>
              <a:off x="6022975" y="4513263"/>
              <a:ext cx="285750" cy="180975"/>
            </a:xfrm>
            <a:custGeom>
              <a:avLst/>
              <a:gdLst>
                <a:gd name="T0" fmla="*/ 5 w 67"/>
                <a:gd name="T1" fmla="*/ 42 h 42"/>
                <a:gd name="T2" fmla="*/ 10 w 67"/>
                <a:gd name="T3" fmla="*/ 37 h 42"/>
                <a:gd name="T4" fmla="*/ 9 w 67"/>
                <a:gd name="T5" fmla="*/ 34 h 42"/>
                <a:gd name="T6" fmla="*/ 19 w 67"/>
                <a:gd name="T7" fmla="*/ 11 h 42"/>
                <a:gd name="T8" fmla="*/ 28 w 67"/>
                <a:gd name="T9" fmla="*/ 31 h 42"/>
                <a:gd name="T10" fmla="*/ 27 w 67"/>
                <a:gd name="T11" fmla="*/ 34 h 42"/>
                <a:gd name="T12" fmla="*/ 33 w 67"/>
                <a:gd name="T13" fmla="*/ 39 h 42"/>
                <a:gd name="T14" fmla="*/ 38 w 67"/>
                <a:gd name="T15" fmla="*/ 34 h 42"/>
                <a:gd name="T16" fmla="*/ 37 w 67"/>
                <a:gd name="T17" fmla="*/ 32 h 42"/>
                <a:gd name="T18" fmla="*/ 41 w 67"/>
                <a:gd name="T19" fmla="*/ 27 h 42"/>
                <a:gd name="T20" fmla="*/ 42 w 67"/>
                <a:gd name="T21" fmla="*/ 27 h 42"/>
                <a:gd name="T22" fmla="*/ 43 w 67"/>
                <a:gd name="T23" fmla="*/ 27 h 42"/>
                <a:gd name="T24" fmla="*/ 46 w 67"/>
                <a:gd name="T25" fmla="*/ 32 h 42"/>
                <a:gd name="T26" fmla="*/ 46 w 67"/>
                <a:gd name="T27" fmla="*/ 34 h 42"/>
                <a:gd name="T28" fmla="*/ 51 w 67"/>
                <a:gd name="T29" fmla="*/ 39 h 42"/>
                <a:gd name="T30" fmla="*/ 56 w 67"/>
                <a:gd name="T31" fmla="*/ 34 h 42"/>
                <a:gd name="T32" fmla="*/ 55 w 67"/>
                <a:gd name="T33" fmla="*/ 31 h 42"/>
                <a:gd name="T34" fmla="*/ 62 w 67"/>
                <a:gd name="T35" fmla="*/ 17 h 42"/>
                <a:gd name="T36" fmla="*/ 67 w 67"/>
                <a:gd name="T37" fmla="*/ 12 h 42"/>
                <a:gd name="T38" fmla="*/ 62 w 67"/>
                <a:gd name="T39" fmla="*/ 6 h 42"/>
                <a:gd name="T40" fmla="*/ 57 w 67"/>
                <a:gd name="T41" fmla="*/ 12 h 42"/>
                <a:gd name="T42" fmla="*/ 57 w 67"/>
                <a:gd name="T43" fmla="*/ 14 h 42"/>
                <a:gd name="T44" fmla="*/ 50 w 67"/>
                <a:gd name="T45" fmla="*/ 29 h 42"/>
                <a:gd name="T46" fmla="*/ 50 w 67"/>
                <a:gd name="T47" fmla="*/ 29 h 42"/>
                <a:gd name="T48" fmla="*/ 47 w 67"/>
                <a:gd name="T49" fmla="*/ 24 h 42"/>
                <a:gd name="T50" fmla="*/ 47 w 67"/>
                <a:gd name="T51" fmla="*/ 22 h 42"/>
                <a:gd name="T52" fmla="*/ 42 w 67"/>
                <a:gd name="T53" fmla="*/ 17 h 42"/>
                <a:gd name="T54" fmla="*/ 37 w 67"/>
                <a:gd name="T55" fmla="*/ 22 h 42"/>
                <a:gd name="T56" fmla="*/ 37 w 67"/>
                <a:gd name="T57" fmla="*/ 24 h 42"/>
                <a:gd name="T58" fmla="*/ 33 w 67"/>
                <a:gd name="T59" fmla="*/ 29 h 42"/>
                <a:gd name="T60" fmla="*/ 33 w 67"/>
                <a:gd name="T61" fmla="*/ 29 h 42"/>
                <a:gd name="T62" fmla="*/ 23 w 67"/>
                <a:gd name="T63" fmla="*/ 8 h 42"/>
                <a:gd name="T64" fmla="*/ 24 w 67"/>
                <a:gd name="T65" fmla="*/ 5 h 42"/>
                <a:gd name="T66" fmla="*/ 19 w 67"/>
                <a:gd name="T67" fmla="*/ 0 h 42"/>
                <a:gd name="T68" fmla="*/ 13 w 67"/>
                <a:gd name="T69" fmla="*/ 5 h 42"/>
                <a:gd name="T70" fmla="*/ 14 w 67"/>
                <a:gd name="T71" fmla="*/ 8 h 42"/>
                <a:gd name="T72" fmla="*/ 4 w 67"/>
                <a:gd name="T73" fmla="*/ 32 h 42"/>
                <a:gd name="T74" fmla="*/ 0 w 67"/>
                <a:gd name="T75" fmla="*/ 37 h 42"/>
                <a:gd name="T76" fmla="*/ 5 w 67"/>
                <a:gd name="T77" fmla="*/ 42 h 42"/>
                <a:gd name="T78" fmla="*/ 5 w 67"/>
                <a:gd name="T79" fmla="*/ 42 h 42"/>
                <a:gd name="T80" fmla="*/ 5 w 67"/>
                <a:gd name="T8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42">
                  <a:moveTo>
                    <a:pt x="5" y="42"/>
                  </a:moveTo>
                  <a:cubicBezTo>
                    <a:pt x="8" y="42"/>
                    <a:pt x="10" y="40"/>
                    <a:pt x="10" y="37"/>
                  </a:cubicBezTo>
                  <a:cubicBezTo>
                    <a:pt x="10" y="36"/>
                    <a:pt x="10" y="35"/>
                    <a:pt x="9" y="34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7" y="33"/>
                    <a:pt x="27" y="34"/>
                  </a:cubicBezTo>
                  <a:cubicBezTo>
                    <a:pt x="27" y="37"/>
                    <a:pt x="30" y="39"/>
                    <a:pt x="33" y="39"/>
                  </a:cubicBezTo>
                  <a:cubicBezTo>
                    <a:pt x="35" y="39"/>
                    <a:pt x="38" y="37"/>
                    <a:pt x="38" y="34"/>
                  </a:cubicBezTo>
                  <a:cubicBezTo>
                    <a:pt x="38" y="33"/>
                    <a:pt x="38" y="32"/>
                    <a:pt x="37" y="32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2" y="27"/>
                    <a:pt x="42" y="27"/>
                  </a:cubicBezTo>
                  <a:cubicBezTo>
                    <a:pt x="42" y="27"/>
                    <a:pt x="42" y="27"/>
                    <a:pt x="43" y="27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3"/>
                    <a:pt x="46" y="34"/>
                  </a:cubicBezTo>
                  <a:cubicBezTo>
                    <a:pt x="46" y="37"/>
                    <a:pt x="48" y="39"/>
                    <a:pt x="51" y="39"/>
                  </a:cubicBezTo>
                  <a:cubicBezTo>
                    <a:pt x="54" y="39"/>
                    <a:pt x="56" y="37"/>
                    <a:pt x="56" y="34"/>
                  </a:cubicBezTo>
                  <a:cubicBezTo>
                    <a:pt x="56" y="33"/>
                    <a:pt x="56" y="32"/>
                    <a:pt x="55" y="31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5" y="17"/>
                    <a:pt x="67" y="14"/>
                    <a:pt x="67" y="12"/>
                  </a:cubicBezTo>
                  <a:cubicBezTo>
                    <a:pt x="67" y="9"/>
                    <a:pt x="65" y="6"/>
                    <a:pt x="62" y="6"/>
                  </a:cubicBezTo>
                  <a:cubicBezTo>
                    <a:pt x="59" y="6"/>
                    <a:pt x="57" y="9"/>
                    <a:pt x="57" y="12"/>
                  </a:cubicBezTo>
                  <a:cubicBezTo>
                    <a:pt x="57" y="13"/>
                    <a:pt x="57" y="14"/>
                    <a:pt x="57" y="14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3"/>
                    <a:pt x="47" y="23"/>
                    <a:pt x="47" y="22"/>
                  </a:cubicBezTo>
                  <a:cubicBezTo>
                    <a:pt x="47" y="19"/>
                    <a:pt x="45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3"/>
                    <a:pt x="37" y="23"/>
                    <a:pt x="37" y="24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4" y="6"/>
                    <a:pt x="24" y="5"/>
                  </a:cubicBezTo>
                  <a:cubicBezTo>
                    <a:pt x="24" y="2"/>
                    <a:pt x="21" y="0"/>
                    <a:pt x="19" y="0"/>
                  </a:cubicBezTo>
                  <a:cubicBezTo>
                    <a:pt x="16" y="0"/>
                    <a:pt x="13" y="2"/>
                    <a:pt x="13" y="5"/>
                  </a:cubicBezTo>
                  <a:cubicBezTo>
                    <a:pt x="13" y="6"/>
                    <a:pt x="14" y="7"/>
                    <a:pt x="14" y="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5"/>
                    <a:pt x="0" y="37"/>
                  </a:cubicBezTo>
                  <a:cubicBezTo>
                    <a:pt x="0" y="40"/>
                    <a:pt x="2" y="42"/>
                    <a:pt x="5" y="42"/>
                  </a:cubicBezTo>
                  <a:close/>
                  <a:moveTo>
                    <a:pt x="5" y="42"/>
                  </a:moveTo>
                  <a:cubicBezTo>
                    <a:pt x="5" y="42"/>
                    <a:pt x="5" y="42"/>
                    <a:pt x="5" y="42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>
            <p:custDataLst>
              <p:tags r:id="rId7"/>
            </p:custDataLst>
          </p:nvPr>
        </p:nvGrpSpPr>
        <p:grpSpPr>
          <a:xfrm>
            <a:off x="7088159" y="4287838"/>
            <a:ext cx="679450" cy="685800"/>
            <a:chOff x="6750050" y="4287838"/>
            <a:chExt cx="679450" cy="685800"/>
          </a:xfrm>
        </p:grpSpPr>
        <p:sp>
          <p:nvSpPr>
            <p:cNvPr id="82" name="Oval 73"/>
            <p:cNvSpPr>
              <a:spLocks noChangeArrowheads="1"/>
            </p:cNvSpPr>
            <p:nvPr/>
          </p:nvSpPr>
          <p:spPr bwMode="auto">
            <a:xfrm>
              <a:off x="6750050" y="4287838"/>
              <a:ext cx="679450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4"/>
            <p:cNvSpPr>
              <a:spLocks noEditPoints="1"/>
            </p:cNvSpPr>
            <p:nvPr/>
          </p:nvSpPr>
          <p:spPr bwMode="auto">
            <a:xfrm>
              <a:off x="7135813" y="4702175"/>
              <a:ext cx="101600" cy="103188"/>
            </a:xfrm>
            <a:custGeom>
              <a:avLst/>
              <a:gdLst>
                <a:gd name="T0" fmla="*/ 16 w 24"/>
                <a:gd name="T1" fmla="*/ 11 h 24"/>
                <a:gd name="T2" fmla="*/ 15 w 24"/>
                <a:gd name="T3" fmla="*/ 11 h 24"/>
                <a:gd name="T4" fmla="*/ 14 w 24"/>
                <a:gd name="T5" fmla="*/ 12 h 24"/>
                <a:gd name="T6" fmla="*/ 14 w 24"/>
                <a:gd name="T7" fmla="*/ 13 h 24"/>
                <a:gd name="T8" fmla="*/ 13 w 24"/>
                <a:gd name="T9" fmla="*/ 14 h 24"/>
                <a:gd name="T10" fmla="*/ 13 w 24"/>
                <a:gd name="T11" fmla="*/ 14 h 24"/>
                <a:gd name="T12" fmla="*/ 12 w 24"/>
                <a:gd name="T13" fmla="*/ 12 h 24"/>
                <a:gd name="T14" fmla="*/ 7 w 24"/>
                <a:gd name="T15" fmla="*/ 1 h 24"/>
                <a:gd name="T16" fmla="*/ 6 w 24"/>
                <a:gd name="T17" fmla="*/ 0 h 24"/>
                <a:gd name="T18" fmla="*/ 1 w 24"/>
                <a:gd name="T19" fmla="*/ 0 h 24"/>
                <a:gd name="T20" fmla="*/ 0 w 24"/>
                <a:gd name="T21" fmla="*/ 0 h 24"/>
                <a:gd name="T22" fmla="*/ 0 w 24"/>
                <a:gd name="T23" fmla="*/ 1 h 24"/>
                <a:gd name="T24" fmla="*/ 10 w 24"/>
                <a:gd name="T25" fmla="*/ 20 h 24"/>
                <a:gd name="T26" fmla="*/ 11 w 24"/>
                <a:gd name="T27" fmla="*/ 20 h 24"/>
                <a:gd name="T28" fmla="*/ 11 w 24"/>
                <a:gd name="T29" fmla="*/ 21 h 24"/>
                <a:gd name="T30" fmla="*/ 11 w 24"/>
                <a:gd name="T31" fmla="*/ 22 h 24"/>
                <a:gd name="T32" fmla="*/ 11 w 24"/>
                <a:gd name="T33" fmla="*/ 23 h 24"/>
                <a:gd name="T34" fmla="*/ 11 w 24"/>
                <a:gd name="T35" fmla="*/ 24 h 24"/>
                <a:gd name="T36" fmla="*/ 12 w 24"/>
                <a:gd name="T37" fmla="*/ 24 h 24"/>
                <a:gd name="T38" fmla="*/ 23 w 24"/>
                <a:gd name="T39" fmla="*/ 22 h 24"/>
                <a:gd name="T40" fmla="*/ 23 w 24"/>
                <a:gd name="T41" fmla="*/ 21 h 24"/>
                <a:gd name="T42" fmla="*/ 23 w 24"/>
                <a:gd name="T43" fmla="*/ 20 h 24"/>
                <a:gd name="T44" fmla="*/ 16 w 24"/>
                <a:gd name="T45" fmla="*/ 11 h 24"/>
                <a:gd name="T46" fmla="*/ 16 w 24"/>
                <a:gd name="T47" fmla="*/ 11 h 24"/>
                <a:gd name="T48" fmla="*/ 16 w 24"/>
                <a:gd name="T4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4">
                  <a:moveTo>
                    <a:pt x="16" y="11"/>
                  </a:move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9" y="9"/>
                    <a:pt x="7" y="5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8"/>
                    <a:pt x="5" y="15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11" y="23"/>
                    <a:pt x="11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1"/>
                    <a:pt x="23" y="21"/>
                  </a:cubicBezTo>
                  <a:cubicBezTo>
                    <a:pt x="24" y="21"/>
                    <a:pt x="24" y="20"/>
                    <a:pt x="23" y="20"/>
                  </a:cubicBezTo>
                  <a:lnTo>
                    <a:pt x="16" y="11"/>
                  </a:lnTo>
                  <a:close/>
                  <a:moveTo>
                    <a:pt x="16" y="11"/>
                  </a:moveTo>
                  <a:cubicBezTo>
                    <a:pt x="16" y="11"/>
                    <a:pt x="16" y="11"/>
                    <a:pt x="16" y="1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75"/>
            <p:cNvSpPr>
              <a:spLocks noEditPoints="1"/>
            </p:cNvSpPr>
            <p:nvPr/>
          </p:nvSpPr>
          <p:spPr bwMode="auto">
            <a:xfrm>
              <a:off x="6945313" y="4702175"/>
              <a:ext cx="96838" cy="103188"/>
            </a:xfrm>
            <a:custGeom>
              <a:avLst/>
              <a:gdLst>
                <a:gd name="T0" fmla="*/ 22 w 23"/>
                <a:gd name="T1" fmla="*/ 0 h 24"/>
                <a:gd name="T2" fmla="*/ 17 w 23"/>
                <a:gd name="T3" fmla="*/ 0 h 24"/>
                <a:gd name="T4" fmla="*/ 16 w 23"/>
                <a:gd name="T5" fmla="*/ 1 h 24"/>
                <a:gd name="T6" fmla="*/ 11 w 23"/>
                <a:gd name="T7" fmla="*/ 12 h 24"/>
                <a:gd name="T8" fmla="*/ 10 w 23"/>
                <a:gd name="T9" fmla="*/ 14 h 24"/>
                <a:gd name="T10" fmla="*/ 10 w 23"/>
                <a:gd name="T11" fmla="*/ 14 h 24"/>
                <a:gd name="T12" fmla="*/ 9 w 23"/>
                <a:gd name="T13" fmla="*/ 13 h 24"/>
                <a:gd name="T14" fmla="*/ 9 w 23"/>
                <a:gd name="T15" fmla="*/ 12 h 24"/>
                <a:gd name="T16" fmla="*/ 8 w 23"/>
                <a:gd name="T17" fmla="*/ 11 h 24"/>
                <a:gd name="T18" fmla="*/ 7 w 23"/>
                <a:gd name="T19" fmla="*/ 11 h 24"/>
                <a:gd name="T20" fmla="*/ 0 w 23"/>
                <a:gd name="T21" fmla="*/ 20 h 24"/>
                <a:gd name="T22" fmla="*/ 0 w 23"/>
                <a:gd name="T23" fmla="*/ 21 h 24"/>
                <a:gd name="T24" fmla="*/ 0 w 23"/>
                <a:gd name="T25" fmla="*/ 22 h 24"/>
                <a:gd name="T26" fmla="*/ 12 w 23"/>
                <a:gd name="T27" fmla="*/ 24 h 24"/>
                <a:gd name="T28" fmla="*/ 12 w 23"/>
                <a:gd name="T29" fmla="*/ 24 h 24"/>
                <a:gd name="T30" fmla="*/ 12 w 23"/>
                <a:gd name="T31" fmla="*/ 24 h 24"/>
                <a:gd name="T32" fmla="*/ 13 w 23"/>
                <a:gd name="T33" fmla="*/ 23 h 24"/>
                <a:gd name="T34" fmla="*/ 13 w 23"/>
                <a:gd name="T35" fmla="*/ 22 h 24"/>
                <a:gd name="T36" fmla="*/ 12 w 23"/>
                <a:gd name="T37" fmla="*/ 21 h 24"/>
                <a:gd name="T38" fmla="*/ 12 w 23"/>
                <a:gd name="T39" fmla="*/ 20 h 24"/>
                <a:gd name="T40" fmla="*/ 13 w 23"/>
                <a:gd name="T41" fmla="*/ 20 h 24"/>
                <a:gd name="T42" fmla="*/ 23 w 23"/>
                <a:gd name="T43" fmla="*/ 1 h 24"/>
                <a:gd name="T44" fmla="*/ 23 w 23"/>
                <a:gd name="T45" fmla="*/ 0 h 24"/>
                <a:gd name="T46" fmla="*/ 22 w 23"/>
                <a:gd name="T47" fmla="*/ 0 h 24"/>
                <a:gd name="T48" fmla="*/ 22 w 23"/>
                <a:gd name="T49" fmla="*/ 0 h 24"/>
                <a:gd name="T50" fmla="*/ 22 w 23"/>
                <a:gd name="T5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24">
                  <a:moveTo>
                    <a:pt x="2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6" y="5"/>
                    <a:pt x="14" y="9"/>
                    <a:pt x="11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9" y="14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23"/>
                    <a:pt x="13" y="23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0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9" y="15"/>
                    <a:pt x="22" y="8"/>
                    <a:pt x="23" y="1"/>
                  </a:cubicBezTo>
                  <a:cubicBezTo>
                    <a:pt x="23" y="1"/>
                    <a:pt x="23" y="1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lose/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76"/>
            <p:cNvSpPr>
              <a:spLocks noEditPoints="1"/>
            </p:cNvSpPr>
            <p:nvPr/>
          </p:nvSpPr>
          <p:spPr bwMode="auto">
            <a:xfrm>
              <a:off x="7064375" y="4702175"/>
              <a:ext cx="50800" cy="107950"/>
            </a:xfrm>
            <a:custGeom>
              <a:avLst/>
              <a:gdLst>
                <a:gd name="T0" fmla="*/ 11 w 12"/>
                <a:gd name="T1" fmla="*/ 15 h 25"/>
                <a:gd name="T2" fmla="*/ 10 w 12"/>
                <a:gd name="T3" fmla="*/ 15 h 25"/>
                <a:gd name="T4" fmla="*/ 9 w 12"/>
                <a:gd name="T5" fmla="*/ 15 h 25"/>
                <a:gd name="T6" fmla="*/ 9 w 12"/>
                <a:gd name="T7" fmla="*/ 1 h 25"/>
                <a:gd name="T8" fmla="*/ 8 w 12"/>
                <a:gd name="T9" fmla="*/ 0 h 25"/>
                <a:gd name="T10" fmla="*/ 4 w 12"/>
                <a:gd name="T11" fmla="*/ 0 h 25"/>
                <a:gd name="T12" fmla="*/ 3 w 12"/>
                <a:gd name="T13" fmla="*/ 1 h 25"/>
                <a:gd name="T14" fmla="*/ 3 w 12"/>
                <a:gd name="T15" fmla="*/ 15 h 25"/>
                <a:gd name="T16" fmla="*/ 2 w 12"/>
                <a:gd name="T17" fmla="*/ 15 h 25"/>
                <a:gd name="T18" fmla="*/ 1 w 12"/>
                <a:gd name="T19" fmla="*/ 15 h 25"/>
                <a:gd name="T20" fmla="*/ 1 w 12"/>
                <a:gd name="T21" fmla="*/ 16 h 25"/>
                <a:gd name="T22" fmla="*/ 1 w 12"/>
                <a:gd name="T23" fmla="*/ 17 h 25"/>
                <a:gd name="T24" fmla="*/ 5 w 12"/>
                <a:gd name="T25" fmla="*/ 25 h 25"/>
                <a:gd name="T26" fmla="*/ 6 w 12"/>
                <a:gd name="T27" fmla="*/ 25 h 25"/>
                <a:gd name="T28" fmla="*/ 7 w 12"/>
                <a:gd name="T29" fmla="*/ 25 h 25"/>
                <a:gd name="T30" fmla="*/ 12 w 12"/>
                <a:gd name="T31" fmla="*/ 17 h 25"/>
                <a:gd name="T32" fmla="*/ 12 w 12"/>
                <a:gd name="T33" fmla="*/ 16 h 25"/>
                <a:gd name="T34" fmla="*/ 11 w 12"/>
                <a:gd name="T35" fmla="*/ 15 h 25"/>
                <a:gd name="T36" fmla="*/ 11 w 12"/>
                <a:gd name="T37" fmla="*/ 15 h 25"/>
                <a:gd name="T38" fmla="*/ 11 w 12"/>
                <a:gd name="T3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25">
                  <a:moveTo>
                    <a:pt x="11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6" y="25"/>
                    <a:pt x="6" y="25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77"/>
            <p:cNvSpPr>
              <a:spLocks noEditPoints="1"/>
            </p:cNvSpPr>
            <p:nvPr/>
          </p:nvSpPr>
          <p:spPr bwMode="auto">
            <a:xfrm>
              <a:off x="6910388" y="4452938"/>
              <a:ext cx="357188" cy="231775"/>
            </a:xfrm>
            <a:custGeom>
              <a:avLst/>
              <a:gdLst>
                <a:gd name="T0" fmla="*/ 68 w 84"/>
                <a:gd name="T1" fmla="*/ 15 h 54"/>
                <a:gd name="T2" fmla="*/ 52 w 84"/>
                <a:gd name="T3" fmla="*/ 6 h 54"/>
                <a:gd name="T4" fmla="*/ 46 w 84"/>
                <a:gd name="T5" fmla="*/ 7 h 54"/>
                <a:gd name="T6" fmla="*/ 30 w 84"/>
                <a:gd name="T7" fmla="*/ 0 h 54"/>
                <a:gd name="T8" fmla="*/ 11 w 84"/>
                <a:gd name="T9" fmla="*/ 17 h 54"/>
                <a:gd name="T10" fmla="*/ 0 w 84"/>
                <a:gd name="T11" fmla="*/ 34 h 54"/>
                <a:gd name="T12" fmla="*/ 20 w 84"/>
                <a:gd name="T13" fmla="*/ 54 h 54"/>
                <a:gd name="T14" fmla="*/ 64 w 84"/>
                <a:gd name="T15" fmla="*/ 54 h 54"/>
                <a:gd name="T16" fmla="*/ 84 w 84"/>
                <a:gd name="T17" fmla="*/ 34 h 54"/>
                <a:gd name="T18" fmla="*/ 68 w 84"/>
                <a:gd name="T19" fmla="*/ 15 h 54"/>
                <a:gd name="T20" fmla="*/ 68 w 84"/>
                <a:gd name="T21" fmla="*/ 15 h 54"/>
                <a:gd name="T22" fmla="*/ 68 w 84"/>
                <a:gd name="T2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54">
                  <a:moveTo>
                    <a:pt x="68" y="15"/>
                  </a:moveTo>
                  <a:cubicBezTo>
                    <a:pt x="65" y="10"/>
                    <a:pt x="59" y="6"/>
                    <a:pt x="52" y="6"/>
                  </a:cubicBezTo>
                  <a:cubicBezTo>
                    <a:pt x="50" y="6"/>
                    <a:pt x="48" y="7"/>
                    <a:pt x="46" y="7"/>
                  </a:cubicBezTo>
                  <a:cubicBezTo>
                    <a:pt x="42" y="3"/>
                    <a:pt x="37" y="0"/>
                    <a:pt x="30" y="0"/>
                  </a:cubicBezTo>
                  <a:cubicBezTo>
                    <a:pt x="20" y="0"/>
                    <a:pt x="12" y="7"/>
                    <a:pt x="11" y="17"/>
                  </a:cubicBezTo>
                  <a:cubicBezTo>
                    <a:pt x="4" y="20"/>
                    <a:pt x="0" y="27"/>
                    <a:pt x="0" y="34"/>
                  </a:cubicBezTo>
                  <a:cubicBezTo>
                    <a:pt x="0" y="45"/>
                    <a:pt x="9" y="54"/>
                    <a:pt x="20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6" y="54"/>
                    <a:pt x="84" y="45"/>
                    <a:pt x="84" y="34"/>
                  </a:cubicBezTo>
                  <a:cubicBezTo>
                    <a:pt x="84" y="25"/>
                    <a:pt x="78" y="17"/>
                    <a:pt x="68" y="15"/>
                  </a:cubicBezTo>
                  <a:close/>
                  <a:moveTo>
                    <a:pt x="68" y="15"/>
                  </a:moveTo>
                  <a:cubicBezTo>
                    <a:pt x="68" y="15"/>
                    <a:pt x="68" y="15"/>
                    <a:pt x="68" y="15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>
            <p:custDataLst>
              <p:tags r:id="rId8"/>
            </p:custDataLst>
          </p:nvPr>
        </p:nvGrpSpPr>
        <p:grpSpPr>
          <a:xfrm>
            <a:off x="8087458" y="4287838"/>
            <a:ext cx="674688" cy="685800"/>
            <a:chOff x="7726363" y="4287838"/>
            <a:chExt cx="674688" cy="685800"/>
          </a:xfrm>
        </p:grpSpPr>
        <p:sp>
          <p:nvSpPr>
            <p:cNvPr id="88" name="Oval 78"/>
            <p:cNvSpPr>
              <a:spLocks noChangeArrowheads="1"/>
            </p:cNvSpPr>
            <p:nvPr/>
          </p:nvSpPr>
          <p:spPr bwMode="auto">
            <a:xfrm>
              <a:off x="7726363" y="4287838"/>
              <a:ext cx="674688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79"/>
            <p:cNvSpPr>
              <a:spLocks noEditPoints="1"/>
            </p:cNvSpPr>
            <p:nvPr/>
          </p:nvSpPr>
          <p:spPr bwMode="auto">
            <a:xfrm>
              <a:off x="7820025" y="4486275"/>
              <a:ext cx="312738" cy="241300"/>
            </a:xfrm>
            <a:custGeom>
              <a:avLst/>
              <a:gdLst>
                <a:gd name="T0" fmla="*/ 54 w 74"/>
                <a:gd name="T1" fmla="*/ 7 h 56"/>
                <a:gd name="T2" fmla="*/ 48 w 74"/>
                <a:gd name="T3" fmla="*/ 8 h 56"/>
                <a:gd name="T4" fmla="*/ 32 w 74"/>
                <a:gd name="T5" fmla="*/ 0 h 56"/>
                <a:gd name="T6" fmla="*/ 12 w 74"/>
                <a:gd name="T7" fmla="*/ 17 h 56"/>
                <a:gd name="T8" fmla="*/ 0 w 74"/>
                <a:gd name="T9" fmla="*/ 35 h 56"/>
                <a:gd name="T10" fmla="*/ 21 w 74"/>
                <a:gd name="T11" fmla="*/ 56 h 56"/>
                <a:gd name="T12" fmla="*/ 67 w 74"/>
                <a:gd name="T13" fmla="*/ 56 h 56"/>
                <a:gd name="T14" fmla="*/ 74 w 74"/>
                <a:gd name="T15" fmla="*/ 55 h 56"/>
                <a:gd name="T16" fmla="*/ 74 w 74"/>
                <a:gd name="T17" fmla="*/ 16 h 56"/>
                <a:gd name="T18" fmla="*/ 71 w 74"/>
                <a:gd name="T19" fmla="*/ 15 h 56"/>
                <a:gd name="T20" fmla="*/ 54 w 74"/>
                <a:gd name="T21" fmla="*/ 7 h 56"/>
                <a:gd name="T22" fmla="*/ 54 w 74"/>
                <a:gd name="T23" fmla="*/ 7 h 56"/>
                <a:gd name="T24" fmla="*/ 54 w 74"/>
                <a:gd name="T2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56">
                  <a:moveTo>
                    <a:pt x="54" y="7"/>
                  </a:moveTo>
                  <a:cubicBezTo>
                    <a:pt x="52" y="7"/>
                    <a:pt x="50" y="7"/>
                    <a:pt x="48" y="8"/>
                  </a:cubicBezTo>
                  <a:cubicBezTo>
                    <a:pt x="44" y="3"/>
                    <a:pt x="38" y="0"/>
                    <a:pt x="32" y="0"/>
                  </a:cubicBezTo>
                  <a:cubicBezTo>
                    <a:pt x="22" y="0"/>
                    <a:pt x="13" y="7"/>
                    <a:pt x="12" y="17"/>
                  </a:cubicBezTo>
                  <a:cubicBezTo>
                    <a:pt x="5" y="21"/>
                    <a:pt x="0" y="28"/>
                    <a:pt x="0" y="35"/>
                  </a:cubicBezTo>
                  <a:cubicBezTo>
                    <a:pt x="0" y="47"/>
                    <a:pt x="10" y="56"/>
                    <a:pt x="21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9" y="56"/>
                    <a:pt x="72" y="56"/>
                    <a:pt x="74" y="55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3" y="16"/>
                    <a:pt x="72" y="16"/>
                    <a:pt x="71" y="15"/>
                  </a:cubicBezTo>
                  <a:cubicBezTo>
                    <a:pt x="67" y="10"/>
                    <a:pt x="61" y="7"/>
                    <a:pt x="54" y="7"/>
                  </a:cubicBezTo>
                  <a:close/>
                  <a:moveTo>
                    <a:pt x="54" y="7"/>
                  </a:moveTo>
                  <a:cubicBezTo>
                    <a:pt x="54" y="7"/>
                    <a:pt x="54" y="7"/>
                    <a:pt x="54" y="7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0"/>
            <p:cNvSpPr>
              <a:spLocks noEditPoints="1"/>
            </p:cNvSpPr>
            <p:nvPr/>
          </p:nvSpPr>
          <p:spPr bwMode="auto">
            <a:xfrm>
              <a:off x="8150225" y="4560888"/>
              <a:ext cx="157163" cy="214313"/>
            </a:xfrm>
            <a:custGeom>
              <a:avLst/>
              <a:gdLst>
                <a:gd name="T0" fmla="*/ 34 w 37"/>
                <a:gd name="T1" fmla="*/ 10 h 50"/>
                <a:gd name="T2" fmla="*/ 11 w 37"/>
                <a:gd name="T3" fmla="*/ 10 h 50"/>
                <a:gd name="T4" fmla="*/ 0 w 37"/>
                <a:gd name="T5" fmla="*/ 0 h 50"/>
                <a:gd name="T6" fmla="*/ 0 w 37"/>
                <a:gd name="T7" fmla="*/ 37 h 50"/>
                <a:gd name="T8" fmla="*/ 11 w 37"/>
                <a:gd name="T9" fmla="*/ 27 h 50"/>
                <a:gd name="T10" fmla="*/ 21 w 37"/>
                <a:gd name="T11" fmla="*/ 27 h 50"/>
                <a:gd name="T12" fmla="*/ 21 w 37"/>
                <a:gd name="T13" fmla="*/ 47 h 50"/>
                <a:gd name="T14" fmla="*/ 24 w 37"/>
                <a:gd name="T15" fmla="*/ 50 h 50"/>
                <a:gd name="T16" fmla="*/ 27 w 37"/>
                <a:gd name="T17" fmla="*/ 47 h 50"/>
                <a:gd name="T18" fmla="*/ 27 w 37"/>
                <a:gd name="T19" fmla="*/ 24 h 50"/>
                <a:gd name="T20" fmla="*/ 24 w 37"/>
                <a:gd name="T21" fmla="*/ 21 h 50"/>
                <a:gd name="T22" fmla="*/ 13 w 37"/>
                <a:gd name="T23" fmla="*/ 21 h 50"/>
                <a:gd name="T24" fmla="*/ 13 w 37"/>
                <a:gd name="T25" fmla="*/ 18 h 50"/>
                <a:gd name="T26" fmla="*/ 13 w 37"/>
                <a:gd name="T27" fmla="*/ 16 h 50"/>
                <a:gd name="T28" fmla="*/ 31 w 37"/>
                <a:gd name="T29" fmla="*/ 16 h 50"/>
                <a:gd name="T30" fmla="*/ 31 w 37"/>
                <a:gd name="T31" fmla="*/ 47 h 50"/>
                <a:gd name="T32" fmla="*/ 34 w 37"/>
                <a:gd name="T33" fmla="*/ 50 h 50"/>
                <a:gd name="T34" fmla="*/ 37 w 37"/>
                <a:gd name="T35" fmla="*/ 47 h 50"/>
                <a:gd name="T36" fmla="*/ 37 w 37"/>
                <a:gd name="T37" fmla="*/ 13 h 50"/>
                <a:gd name="T38" fmla="*/ 34 w 37"/>
                <a:gd name="T39" fmla="*/ 10 h 50"/>
                <a:gd name="T40" fmla="*/ 4 w 37"/>
                <a:gd name="T41" fmla="*/ 10 h 50"/>
                <a:gd name="T42" fmla="*/ 7 w 37"/>
                <a:gd name="T43" fmla="*/ 10 h 50"/>
                <a:gd name="T44" fmla="*/ 7 w 37"/>
                <a:gd name="T45" fmla="*/ 10 h 50"/>
                <a:gd name="T46" fmla="*/ 5 w 37"/>
                <a:gd name="T47" fmla="*/ 13 h 50"/>
                <a:gd name="T48" fmla="*/ 7 w 37"/>
                <a:gd name="T49" fmla="*/ 15 h 50"/>
                <a:gd name="T50" fmla="*/ 7 w 37"/>
                <a:gd name="T51" fmla="*/ 16 h 50"/>
                <a:gd name="T52" fmla="*/ 4 w 37"/>
                <a:gd name="T53" fmla="*/ 16 h 50"/>
                <a:gd name="T54" fmla="*/ 4 w 37"/>
                <a:gd name="T55" fmla="*/ 10 h 50"/>
                <a:gd name="T56" fmla="*/ 4 w 37"/>
                <a:gd name="T57" fmla="*/ 27 h 50"/>
                <a:gd name="T58" fmla="*/ 4 w 37"/>
                <a:gd name="T59" fmla="*/ 21 h 50"/>
                <a:gd name="T60" fmla="*/ 7 w 37"/>
                <a:gd name="T61" fmla="*/ 21 h 50"/>
                <a:gd name="T62" fmla="*/ 7 w 37"/>
                <a:gd name="T63" fmla="*/ 22 h 50"/>
                <a:gd name="T64" fmla="*/ 5 w 37"/>
                <a:gd name="T65" fmla="*/ 24 h 50"/>
                <a:gd name="T66" fmla="*/ 7 w 37"/>
                <a:gd name="T67" fmla="*/ 27 h 50"/>
                <a:gd name="T68" fmla="*/ 7 w 37"/>
                <a:gd name="T69" fmla="*/ 27 h 50"/>
                <a:gd name="T70" fmla="*/ 4 w 37"/>
                <a:gd name="T71" fmla="*/ 27 h 50"/>
                <a:gd name="T72" fmla="*/ 4 w 37"/>
                <a:gd name="T73" fmla="*/ 27 h 50"/>
                <a:gd name="T74" fmla="*/ 4 w 37"/>
                <a:gd name="T7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0">
                  <a:moveTo>
                    <a:pt x="34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9" y="6"/>
                    <a:pt x="5" y="2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35"/>
                    <a:pt x="9" y="32"/>
                    <a:pt x="1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9"/>
                    <a:pt x="22" y="50"/>
                    <a:pt x="24" y="50"/>
                  </a:cubicBezTo>
                  <a:cubicBezTo>
                    <a:pt x="26" y="50"/>
                    <a:pt x="27" y="49"/>
                    <a:pt x="27" y="4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6" y="21"/>
                    <a:pt x="2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3" y="18"/>
                  </a:cubicBezTo>
                  <a:cubicBezTo>
                    <a:pt x="13" y="18"/>
                    <a:pt x="13" y="17"/>
                    <a:pt x="13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9"/>
                    <a:pt x="32" y="50"/>
                    <a:pt x="34" y="50"/>
                  </a:cubicBezTo>
                  <a:cubicBezTo>
                    <a:pt x="36" y="50"/>
                    <a:pt x="37" y="49"/>
                    <a:pt x="37" y="4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10"/>
                    <a:pt x="34" y="10"/>
                  </a:cubicBezTo>
                  <a:close/>
                  <a:moveTo>
                    <a:pt x="4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5" y="12"/>
                    <a:pt x="5" y="13"/>
                  </a:cubicBezTo>
                  <a:cubicBezTo>
                    <a:pt x="5" y="14"/>
                    <a:pt x="6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4" y="10"/>
                  </a:lnTo>
                  <a:close/>
                  <a:moveTo>
                    <a:pt x="4" y="27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5" y="23"/>
                    <a:pt x="5" y="24"/>
                  </a:cubicBezTo>
                  <a:cubicBezTo>
                    <a:pt x="5" y="25"/>
                    <a:pt x="6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4" y="27"/>
                  </a:ln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085975" y="2105025"/>
            <a:ext cx="8020050" cy="1404938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85975" y="3602039"/>
            <a:ext cx="8020050" cy="614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F007-5A13-4DE7-964C-3022EAC9F4E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932-5FBD-47F9-B4D2-49039B584B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F007-5A13-4DE7-964C-3022EAC9F4E0}" type="datetimeFigureOut">
              <a:rPr lang="zh-CN" altLang="en-US" smtClean="0"/>
              <a:t>2019/7/17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932-5FBD-47F9-B4D2-49039B584B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601" cy="5842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F007-5A13-4DE7-964C-3022EAC9F4E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932-5FBD-47F9-B4D2-49039B584B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29350" y="1"/>
            <a:ext cx="5962650" cy="2906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1" y="4511456"/>
            <a:ext cx="5543551" cy="23465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7900" y="2438399"/>
            <a:ext cx="7683500" cy="131127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47900" y="3776661"/>
            <a:ext cx="7683500" cy="73479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F007-5A13-4DE7-964C-3022EAC9F4E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932-5FBD-47F9-B4D2-49039B584B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35667"/>
            <a:ext cx="5181600" cy="444129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35667"/>
            <a:ext cx="5181600" cy="444129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F007-5A13-4DE7-964C-3022EAC9F4E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932-5FBD-47F9-B4D2-49039B584B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234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82333"/>
            <a:ext cx="5157787" cy="36073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234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82333"/>
            <a:ext cx="5183188" cy="36073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F007-5A13-4DE7-964C-3022EAC9F4E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932-5FBD-47F9-B4D2-49039B584B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27278" y="1"/>
            <a:ext cx="6564721" cy="32003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4390502"/>
            <a:ext cx="5829300" cy="2467498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3829050" y="42926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4096606" y="4287838"/>
            <a:ext cx="679450" cy="685800"/>
            <a:chOff x="3824288" y="4287838"/>
            <a:chExt cx="679450" cy="68580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3824288" y="4287838"/>
              <a:ext cx="679450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930650" y="4495800"/>
              <a:ext cx="433388" cy="271463"/>
            </a:xfrm>
            <a:custGeom>
              <a:avLst/>
              <a:gdLst>
                <a:gd name="T0" fmla="*/ 100 w 102"/>
                <a:gd name="T1" fmla="*/ 54 h 63"/>
                <a:gd name="T2" fmla="*/ 94 w 102"/>
                <a:gd name="T3" fmla="*/ 54 h 63"/>
                <a:gd name="T4" fmla="*/ 94 w 102"/>
                <a:gd name="T5" fmla="*/ 45 h 63"/>
                <a:gd name="T6" fmla="*/ 88 w 102"/>
                <a:gd name="T7" fmla="*/ 45 h 63"/>
                <a:gd name="T8" fmla="*/ 88 w 102"/>
                <a:gd name="T9" fmla="*/ 51 h 63"/>
                <a:gd name="T10" fmla="*/ 13 w 102"/>
                <a:gd name="T11" fmla="*/ 51 h 63"/>
                <a:gd name="T12" fmla="*/ 13 w 102"/>
                <a:gd name="T13" fmla="*/ 7 h 63"/>
                <a:gd name="T14" fmla="*/ 88 w 102"/>
                <a:gd name="T15" fmla="*/ 7 h 63"/>
                <a:gd name="T16" fmla="*/ 88 w 102"/>
                <a:gd name="T17" fmla="*/ 22 h 63"/>
                <a:gd name="T18" fmla="*/ 94 w 102"/>
                <a:gd name="T19" fmla="*/ 22 h 63"/>
                <a:gd name="T20" fmla="*/ 94 w 102"/>
                <a:gd name="T21" fmla="*/ 4 h 63"/>
                <a:gd name="T22" fmla="*/ 91 w 102"/>
                <a:gd name="T23" fmla="*/ 0 h 63"/>
                <a:gd name="T24" fmla="*/ 11 w 102"/>
                <a:gd name="T25" fmla="*/ 0 h 63"/>
                <a:gd name="T26" fmla="*/ 7 w 102"/>
                <a:gd name="T27" fmla="*/ 4 h 63"/>
                <a:gd name="T28" fmla="*/ 7 w 102"/>
                <a:gd name="T29" fmla="*/ 54 h 63"/>
                <a:gd name="T30" fmla="*/ 2 w 102"/>
                <a:gd name="T31" fmla="*/ 54 h 63"/>
                <a:gd name="T32" fmla="*/ 0 w 102"/>
                <a:gd name="T33" fmla="*/ 56 h 63"/>
                <a:gd name="T34" fmla="*/ 7 w 102"/>
                <a:gd name="T35" fmla="*/ 63 h 63"/>
                <a:gd name="T36" fmla="*/ 68 w 102"/>
                <a:gd name="T37" fmla="*/ 63 h 63"/>
                <a:gd name="T38" fmla="*/ 68 w 102"/>
                <a:gd name="T39" fmla="*/ 60 h 63"/>
                <a:gd name="T40" fmla="*/ 70 w 102"/>
                <a:gd name="T41" fmla="*/ 58 h 63"/>
                <a:gd name="T42" fmla="*/ 72 w 102"/>
                <a:gd name="T43" fmla="*/ 60 h 63"/>
                <a:gd name="T44" fmla="*/ 72 w 102"/>
                <a:gd name="T45" fmla="*/ 63 h 63"/>
                <a:gd name="T46" fmla="*/ 76 w 102"/>
                <a:gd name="T47" fmla="*/ 63 h 63"/>
                <a:gd name="T48" fmla="*/ 76 w 102"/>
                <a:gd name="T49" fmla="*/ 60 h 63"/>
                <a:gd name="T50" fmla="*/ 78 w 102"/>
                <a:gd name="T51" fmla="*/ 58 h 63"/>
                <a:gd name="T52" fmla="*/ 80 w 102"/>
                <a:gd name="T53" fmla="*/ 60 h 63"/>
                <a:gd name="T54" fmla="*/ 80 w 102"/>
                <a:gd name="T55" fmla="*/ 63 h 63"/>
                <a:gd name="T56" fmla="*/ 94 w 102"/>
                <a:gd name="T57" fmla="*/ 63 h 63"/>
                <a:gd name="T58" fmla="*/ 102 w 102"/>
                <a:gd name="T59" fmla="*/ 56 h 63"/>
                <a:gd name="T60" fmla="*/ 100 w 102"/>
                <a:gd name="T61" fmla="*/ 54 h 63"/>
                <a:gd name="T62" fmla="*/ 100 w 102"/>
                <a:gd name="T63" fmla="*/ 54 h 63"/>
                <a:gd name="T64" fmla="*/ 100 w 102"/>
                <a:gd name="T6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63">
                  <a:moveTo>
                    <a:pt x="100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2"/>
                    <a:pt x="93" y="0"/>
                    <a:pt x="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7" y="2"/>
                    <a:pt x="7" y="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4"/>
                    <a:pt x="0" y="55"/>
                    <a:pt x="0" y="56"/>
                  </a:cubicBezTo>
                  <a:cubicBezTo>
                    <a:pt x="0" y="60"/>
                    <a:pt x="3" y="63"/>
                    <a:pt x="7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59"/>
                    <a:pt x="69" y="58"/>
                    <a:pt x="70" y="58"/>
                  </a:cubicBezTo>
                  <a:cubicBezTo>
                    <a:pt x="72" y="58"/>
                    <a:pt x="72" y="59"/>
                    <a:pt x="72" y="60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59"/>
                    <a:pt x="77" y="58"/>
                    <a:pt x="78" y="58"/>
                  </a:cubicBezTo>
                  <a:cubicBezTo>
                    <a:pt x="79" y="58"/>
                    <a:pt x="80" y="59"/>
                    <a:pt x="80" y="60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8" y="63"/>
                    <a:pt x="102" y="60"/>
                    <a:pt x="102" y="56"/>
                  </a:cubicBezTo>
                  <a:cubicBezTo>
                    <a:pt x="102" y="55"/>
                    <a:pt x="101" y="54"/>
                    <a:pt x="100" y="54"/>
                  </a:cubicBezTo>
                  <a:close/>
                  <a:moveTo>
                    <a:pt x="100" y="54"/>
                  </a:moveTo>
                  <a:cubicBezTo>
                    <a:pt x="100" y="54"/>
                    <a:pt x="100" y="54"/>
                    <a:pt x="100" y="5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4057650" y="4564063"/>
              <a:ext cx="25400" cy="30163"/>
            </a:xfrm>
            <a:custGeom>
              <a:avLst/>
              <a:gdLst>
                <a:gd name="T0" fmla="*/ 5 w 6"/>
                <a:gd name="T1" fmla="*/ 2 h 7"/>
                <a:gd name="T2" fmla="*/ 2 w 6"/>
                <a:gd name="T3" fmla="*/ 0 h 7"/>
                <a:gd name="T4" fmla="*/ 1 w 6"/>
                <a:gd name="T5" fmla="*/ 4 h 7"/>
                <a:gd name="T6" fmla="*/ 4 w 6"/>
                <a:gd name="T7" fmla="*/ 6 h 7"/>
                <a:gd name="T8" fmla="*/ 5 w 6"/>
                <a:gd name="T9" fmla="*/ 2 h 7"/>
                <a:gd name="T10" fmla="*/ 4 w 6"/>
                <a:gd name="T11" fmla="*/ 5 h 7"/>
                <a:gd name="T12" fmla="*/ 2 w 6"/>
                <a:gd name="T13" fmla="*/ 3 h 7"/>
                <a:gd name="T14" fmla="*/ 2 w 6"/>
                <a:gd name="T15" fmla="*/ 1 h 7"/>
                <a:gd name="T16" fmla="*/ 4 w 6"/>
                <a:gd name="T17" fmla="*/ 3 h 7"/>
                <a:gd name="T18" fmla="*/ 4 w 6"/>
                <a:gd name="T19" fmla="*/ 5 h 7"/>
                <a:gd name="T20" fmla="*/ 4 w 6"/>
                <a:gd name="T21" fmla="*/ 5 h 7"/>
                <a:gd name="T22" fmla="*/ 4 w 6"/>
                <a:gd name="T2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5" y="2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1"/>
                    <a:pt x="0" y="2"/>
                    <a:pt x="1" y="4"/>
                  </a:cubicBezTo>
                  <a:cubicBezTo>
                    <a:pt x="1" y="6"/>
                    <a:pt x="2" y="7"/>
                    <a:pt x="4" y="6"/>
                  </a:cubicBezTo>
                  <a:cubicBezTo>
                    <a:pt x="6" y="6"/>
                    <a:pt x="6" y="4"/>
                    <a:pt x="5" y="2"/>
                  </a:cubicBezTo>
                  <a:close/>
                  <a:moveTo>
                    <a:pt x="4" y="5"/>
                  </a:moveTo>
                  <a:cubicBezTo>
                    <a:pt x="3" y="5"/>
                    <a:pt x="3" y="5"/>
                    <a:pt x="2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4"/>
                    <a:pt x="4" y="5"/>
                    <a:pt x="4" y="5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4083050" y="4556125"/>
              <a:ext cx="22225" cy="30163"/>
            </a:xfrm>
            <a:custGeom>
              <a:avLst/>
              <a:gdLst>
                <a:gd name="T0" fmla="*/ 5 w 5"/>
                <a:gd name="T1" fmla="*/ 4 h 7"/>
                <a:gd name="T2" fmla="*/ 2 w 5"/>
                <a:gd name="T3" fmla="*/ 1 h 7"/>
                <a:gd name="T4" fmla="*/ 0 w 5"/>
                <a:gd name="T5" fmla="*/ 4 h 7"/>
                <a:gd name="T6" fmla="*/ 3 w 5"/>
                <a:gd name="T7" fmla="*/ 7 h 7"/>
                <a:gd name="T8" fmla="*/ 5 w 5"/>
                <a:gd name="T9" fmla="*/ 4 h 7"/>
                <a:gd name="T10" fmla="*/ 3 w 5"/>
                <a:gd name="T11" fmla="*/ 6 h 7"/>
                <a:gd name="T12" fmla="*/ 2 w 5"/>
                <a:gd name="T13" fmla="*/ 4 h 7"/>
                <a:gd name="T14" fmla="*/ 2 w 5"/>
                <a:gd name="T15" fmla="*/ 2 h 7"/>
                <a:gd name="T16" fmla="*/ 3 w 5"/>
                <a:gd name="T17" fmla="*/ 4 h 7"/>
                <a:gd name="T18" fmla="*/ 3 w 5"/>
                <a:gd name="T19" fmla="*/ 6 h 7"/>
                <a:gd name="T20" fmla="*/ 3 w 5"/>
                <a:gd name="T21" fmla="*/ 6 h 7"/>
                <a:gd name="T22" fmla="*/ 3 w 5"/>
                <a:gd name="T2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5" y="4"/>
                  </a:moveTo>
                  <a:cubicBezTo>
                    <a:pt x="5" y="2"/>
                    <a:pt x="4" y="0"/>
                    <a:pt x="2" y="1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" y="7"/>
                    <a:pt x="5" y="5"/>
                    <a:pt x="5" y="4"/>
                  </a:cubicBezTo>
                  <a:close/>
                  <a:moveTo>
                    <a:pt x="3" y="6"/>
                  </a:moveTo>
                  <a:cubicBezTo>
                    <a:pt x="2" y="6"/>
                    <a:pt x="2" y="5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3" y="2"/>
                    <a:pt x="3" y="2"/>
                    <a:pt x="3" y="4"/>
                  </a:cubicBezTo>
                  <a:cubicBezTo>
                    <a:pt x="4" y="5"/>
                    <a:pt x="3" y="6"/>
                    <a:pt x="3" y="6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108450" y="4556125"/>
              <a:ext cx="14288" cy="30163"/>
            </a:xfrm>
            <a:custGeom>
              <a:avLst/>
              <a:gdLst>
                <a:gd name="T0" fmla="*/ 9 w 9"/>
                <a:gd name="T1" fmla="*/ 0 h 19"/>
                <a:gd name="T2" fmla="*/ 6 w 9"/>
                <a:gd name="T3" fmla="*/ 0 h 19"/>
                <a:gd name="T4" fmla="*/ 0 w 9"/>
                <a:gd name="T5" fmla="*/ 3 h 19"/>
                <a:gd name="T6" fmla="*/ 0 w 9"/>
                <a:gd name="T7" fmla="*/ 5 h 19"/>
                <a:gd name="T8" fmla="*/ 6 w 9"/>
                <a:gd name="T9" fmla="*/ 5 h 19"/>
                <a:gd name="T10" fmla="*/ 6 w 9"/>
                <a:gd name="T11" fmla="*/ 5 h 19"/>
                <a:gd name="T12" fmla="*/ 6 w 9"/>
                <a:gd name="T13" fmla="*/ 19 h 19"/>
                <a:gd name="T14" fmla="*/ 9 w 9"/>
                <a:gd name="T15" fmla="*/ 19 h 19"/>
                <a:gd name="T16" fmla="*/ 9 w 9"/>
                <a:gd name="T17" fmla="*/ 0 h 19"/>
                <a:gd name="T18" fmla="*/ 9 w 9"/>
                <a:gd name="T19" fmla="*/ 0 h 19"/>
                <a:gd name="T20" fmla="*/ 9 w 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9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08450" y="4556125"/>
              <a:ext cx="14288" cy="30163"/>
            </a:xfrm>
            <a:custGeom>
              <a:avLst/>
              <a:gdLst>
                <a:gd name="T0" fmla="*/ 9 w 9"/>
                <a:gd name="T1" fmla="*/ 0 h 19"/>
                <a:gd name="T2" fmla="*/ 6 w 9"/>
                <a:gd name="T3" fmla="*/ 0 h 19"/>
                <a:gd name="T4" fmla="*/ 0 w 9"/>
                <a:gd name="T5" fmla="*/ 3 h 19"/>
                <a:gd name="T6" fmla="*/ 0 w 9"/>
                <a:gd name="T7" fmla="*/ 5 h 19"/>
                <a:gd name="T8" fmla="*/ 6 w 9"/>
                <a:gd name="T9" fmla="*/ 5 h 19"/>
                <a:gd name="T10" fmla="*/ 6 w 9"/>
                <a:gd name="T11" fmla="*/ 5 h 19"/>
                <a:gd name="T12" fmla="*/ 6 w 9"/>
                <a:gd name="T13" fmla="*/ 19 h 19"/>
                <a:gd name="T14" fmla="*/ 9 w 9"/>
                <a:gd name="T15" fmla="*/ 19 h 19"/>
                <a:gd name="T16" fmla="*/ 9 w 9"/>
                <a:gd name="T17" fmla="*/ 0 h 19"/>
                <a:gd name="T18" fmla="*/ 9 w 9"/>
                <a:gd name="T19" fmla="*/ 0 h 19"/>
                <a:gd name="T20" fmla="*/ 9 w 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9" y="0"/>
                  </a:lnTo>
                  <a:moveTo>
                    <a:pt x="9" y="0"/>
                  </a:move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30675" y="4556125"/>
              <a:ext cx="20638" cy="30163"/>
            </a:xfrm>
            <a:custGeom>
              <a:avLst/>
              <a:gdLst>
                <a:gd name="T0" fmla="*/ 3 w 5"/>
                <a:gd name="T1" fmla="*/ 0 h 7"/>
                <a:gd name="T2" fmla="*/ 0 w 5"/>
                <a:gd name="T3" fmla="*/ 3 h 7"/>
                <a:gd name="T4" fmla="*/ 2 w 5"/>
                <a:gd name="T5" fmla="*/ 7 h 7"/>
                <a:gd name="T6" fmla="*/ 5 w 5"/>
                <a:gd name="T7" fmla="*/ 4 h 7"/>
                <a:gd name="T8" fmla="*/ 3 w 5"/>
                <a:gd name="T9" fmla="*/ 0 h 7"/>
                <a:gd name="T10" fmla="*/ 3 w 5"/>
                <a:gd name="T11" fmla="*/ 4 h 7"/>
                <a:gd name="T12" fmla="*/ 2 w 5"/>
                <a:gd name="T13" fmla="*/ 6 h 7"/>
                <a:gd name="T14" fmla="*/ 2 w 5"/>
                <a:gd name="T15" fmla="*/ 4 h 7"/>
                <a:gd name="T16" fmla="*/ 3 w 5"/>
                <a:gd name="T17" fmla="*/ 1 h 7"/>
                <a:gd name="T18" fmla="*/ 3 w 5"/>
                <a:gd name="T19" fmla="*/ 4 h 7"/>
                <a:gd name="T20" fmla="*/ 3 w 5"/>
                <a:gd name="T21" fmla="*/ 4 h 7"/>
                <a:gd name="T22" fmla="*/ 3 w 5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2" y="7"/>
                  </a:cubicBezTo>
                  <a:cubicBezTo>
                    <a:pt x="4" y="7"/>
                    <a:pt x="5" y="6"/>
                    <a:pt x="5" y="4"/>
                  </a:cubicBezTo>
                  <a:cubicBezTo>
                    <a:pt x="5" y="2"/>
                    <a:pt x="5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5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4" y="2"/>
                    <a:pt x="3" y="4"/>
                  </a:cubicBezTo>
                  <a:close/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4160838" y="4560888"/>
              <a:ext cx="12700" cy="30163"/>
            </a:xfrm>
            <a:custGeom>
              <a:avLst/>
              <a:gdLst>
                <a:gd name="T0" fmla="*/ 2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2 w 8"/>
                <a:gd name="T7" fmla="*/ 2 h 19"/>
                <a:gd name="T8" fmla="*/ 2 w 8"/>
                <a:gd name="T9" fmla="*/ 2 h 19"/>
                <a:gd name="T10" fmla="*/ 0 w 8"/>
                <a:gd name="T11" fmla="*/ 16 h 19"/>
                <a:gd name="T12" fmla="*/ 2 w 8"/>
                <a:gd name="T13" fmla="*/ 19 h 19"/>
                <a:gd name="T14" fmla="*/ 8 w 8"/>
                <a:gd name="T15" fmla="*/ 0 h 19"/>
                <a:gd name="T16" fmla="*/ 2 w 8"/>
                <a:gd name="T17" fmla="*/ 0 h 19"/>
                <a:gd name="T18" fmla="*/ 2 w 8"/>
                <a:gd name="T19" fmla="*/ 0 h 19"/>
                <a:gd name="T20" fmla="*/ 2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2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8" y="0"/>
                  </a:lnTo>
                  <a:lnTo>
                    <a:pt x="2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160838" y="4560888"/>
              <a:ext cx="12700" cy="30163"/>
            </a:xfrm>
            <a:custGeom>
              <a:avLst/>
              <a:gdLst>
                <a:gd name="T0" fmla="*/ 2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2 w 8"/>
                <a:gd name="T7" fmla="*/ 2 h 19"/>
                <a:gd name="T8" fmla="*/ 2 w 8"/>
                <a:gd name="T9" fmla="*/ 2 h 19"/>
                <a:gd name="T10" fmla="*/ 0 w 8"/>
                <a:gd name="T11" fmla="*/ 16 h 19"/>
                <a:gd name="T12" fmla="*/ 2 w 8"/>
                <a:gd name="T13" fmla="*/ 19 h 19"/>
                <a:gd name="T14" fmla="*/ 8 w 8"/>
                <a:gd name="T15" fmla="*/ 0 h 19"/>
                <a:gd name="T16" fmla="*/ 2 w 8"/>
                <a:gd name="T17" fmla="*/ 0 h 19"/>
                <a:gd name="T18" fmla="*/ 2 w 8"/>
                <a:gd name="T19" fmla="*/ 0 h 19"/>
                <a:gd name="T20" fmla="*/ 2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2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8" y="0"/>
                  </a:lnTo>
                  <a:lnTo>
                    <a:pt x="2" y="0"/>
                  </a:lnTo>
                  <a:moveTo>
                    <a:pt x="2" y="0"/>
                  </a:move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4181475" y="4564063"/>
              <a:ext cx="12700" cy="30163"/>
            </a:xfrm>
            <a:custGeom>
              <a:avLst/>
              <a:gdLst>
                <a:gd name="T0" fmla="*/ 5 w 8"/>
                <a:gd name="T1" fmla="*/ 19 h 19"/>
                <a:gd name="T2" fmla="*/ 8 w 8"/>
                <a:gd name="T3" fmla="*/ 3 h 19"/>
                <a:gd name="T4" fmla="*/ 5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6 h 19"/>
                <a:gd name="T12" fmla="*/ 3 w 8"/>
                <a:gd name="T13" fmla="*/ 6 h 19"/>
                <a:gd name="T14" fmla="*/ 0 w 8"/>
                <a:gd name="T15" fmla="*/ 17 h 19"/>
                <a:gd name="T16" fmla="*/ 5 w 8"/>
                <a:gd name="T17" fmla="*/ 19 h 19"/>
                <a:gd name="T18" fmla="*/ 5 w 8"/>
                <a:gd name="T19" fmla="*/ 19 h 19"/>
                <a:gd name="T20" fmla="*/ 5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19"/>
                  </a:moveTo>
                  <a:lnTo>
                    <a:pt x="8" y="3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0" y="17"/>
                  </a:lnTo>
                  <a:lnTo>
                    <a:pt x="5" y="19"/>
                  </a:lnTo>
                  <a:close/>
                  <a:moveTo>
                    <a:pt x="5" y="19"/>
                  </a:moveTo>
                  <a:lnTo>
                    <a:pt x="5" y="1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4181475" y="4564063"/>
              <a:ext cx="12700" cy="30163"/>
            </a:xfrm>
            <a:custGeom>
              <a:avLst/>
              <a:gdLst>
                <a:gd name="T0" fmla="*/ 5 w 8"/>
                <a:gd name="T1" fmla="*/ 19 h 19"/>
                <a:gd name="T2" fmla="*/ 8 w 8"/>
                <a:gd name="T3" fmla="*/ 3 h 19"/>
                <a:gd name="T4" fmla="*/ 5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6 h 19"/>
                <a:gd name="T12" fmla="*/ 3 w 8"/>
                <a:gd name="T13" fmla="*/ 6 h 19"/>
                <a:gd name="T14" fmla="*/ 0 w 8"/>
                <a:gd name="T15" fmla="*/ 17 h 19"/>
                <a:gd name="T16" fmla="*/ 5 w 8"/>
                <a:gd name="T17" fmla="*/ 19 h 19"/>
                <a:gd name="T18" fmla="*/ 5 w 8"/>
                <a:gd name="T19" fmla="*/ 19 h 19"/>
                <a:gd name="T20" fmla="*/ 5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19"/>
                  </a:moveTo>
                  <a:lnTo>
                    <a:pt x="8" y="3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0" y="17"/>
                  </a:lnTo>
                  <a:lnTo>
                    <a:pt x="5" y="19"/>
                  </a:lnTo>
                  <a:moveTo>
                    <a:pt x="5" y="19"/>
                  </a:moveTo>
                  <a:lnTo>
                    <a:pt x="5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4198938" y="4568825"/>
              <a:ext cx="20638" cy="34925"/>
            </a:xfrm>
            <a:custGeom>
              <a:avLst/>
              <a:gdLst>
                <a:gd name="T0" fmla="*/ 4 w 5"/>
                <a:gd name="T1" fmla="*/ 1 h 8"/>
                <a:gd name="T2" fmla="*/ 0 w 5"/>
                <a:gd name="T3" fmla="*/ 3 h 8"/>
                <a:gd name="T4" fmla="*/ 2 w 5"/>
                <a:gd name="T5" fmla="*/ 7 h 8"/>
                <a:gd name="T6" fmla="*/ 5 w 5"/>
                <a:gd name="T7" fmla="*/ 5 h 8"/>
                <a:gd name="T8" fmla="*/ 4 w 5"/>
                <a:gd name="T9" fmla="*/ 1 h 8"/>
                <a:gd name="T10" fmla="*/ 3 w 5"/>
                <a:gd name="T11" fmla="*/ 4 h 8"/>
                <a:gd name="T12" fmla="*/ 2 w 5"/>
                <a:gd name="T13" fmla="*/ 6 h 8"/>
                <a:gd name="T14" fmla="*/ 2 w 5"/>
                <a:gd name="T15" fmla="*/ 4 h 8"/>
                <a:gd name="T16" fmla="*/ 3 w 5"/>
                <a:gd name="T17" fmla="*/ 2 h 8"/>
                <a:gd name="T18" fmla="*/ 3 w 5"/>
                <a:gd name="T19" fmla="*/ 4 h 8"/>
                <a:gd name="T20" fmla="*/ 3 w 5"/>
                <a:gd name="T21" fmla="*/ 4 h 8"/>
                <a:gd name="T22" fmla="*/ 3 w 5"/>
                <a:gd name="T2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8">
                  <a:moveTo>
                    <a:pt x="4" y="1"/>
                  </a:move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0" y="7"/>
                    <a:pt x="2" y="7"/>
                  </a:cubicBezTo>
                  <a:cubicBezTo>
                    <a:pt x="3" y="8"/>
                    <a:pt x="4" y="7"/>
                    <a:pt x="5" y="5"/>
                  </a:cubicBezTo>
                  <a:cubicBezTo>
                    <a:pt x="5" y="3"/>
                    <a:pt x="5" y="2"/>
                    <a:pt x="4" y="1"/>
                  </a:cubicBezTo>
                  <a:close/>
                  <a:moveTo>
                    <a:pt x="3" y="4"/>
                  </a:move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lose/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4219575" y="4576763"/>
              <a:ext cx="25400" cy="34925"/>
            </a:xfrm>
            <a:custGeom>
              <a:avLst/>
              <a:gdLst>
                <a:gd name="T0" fmla="*/ 1 w 6"/>
                <a:gd name="T1" fmla="*/ 7 h 8"/>
                <a:gd name="T2" fmla="*/ 5 w 6"/>
                <a:gd name="T3" fmla="*/ 5 h 8"/>
                <a:gd name="T4" fmla="*/ 4 w 6"/>
                <a:gd name="T5" fmla="*/ 1 h 8"/>
                <a:gd name="T6" fmla="*/ 0 w 6"/>
                <a:gd name="T7" fmla="*/ 3 h 8"/>
                <a:gd name="T8" fmla="*/ 1 w 6"/>
                <a:gd name="T9" fmla="*/ 7 h 8"/>
                <a:gd name="T10" fmla="*/ 2 w 6"/>
                <a:gd name="T11" fmla="*/ 4 h 8"/>
                <a:gd name="T12" fmla="*/ 3 w 6"/>
                <a:gd name="T13" fmla="*/ 2 h 8"/>
                <a:gd name="T14" fmla="*/ 3 w 6"/>
                <a:gd name="T15" fmla="*/ 4 h 8"/>
                <a:gd name="T16" fmla="*/ 2 w 6"/>
                <a:gd name="T17" fmla="*/ 6 h 8"/>
                <a:gd name="T18" fmla="*/ 2 w 6"/>
                <a:gd name="T19" fmla="*/ 4 h 8"/>
                <a:gd name="T20" fmla="*/ 2 w 6"/>
                <a:gd name="T21" fmla="*/ 4 h 8"/>
                <a:gd name="T22" fmla="*/ 2 w 6"/>
                <a:gd name="T2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8">
                  <a:moveTo>
                    <a:pt x="1" y="7"/>
                  </a:moveTo>
                  <a:cubicBezTo>
                    <a:pt x="3" y="8"/>
                    <a:pt x="4" y="7"/>
                    <a:pt x="5" y="5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  <a:moveTo>
                    <a:pt x="2" y="4"/>
                  </a:move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5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4244975" y="4591050"/>
              <a:ext cx="17463" cy="25400"/>
            </a:xfrm>
            <a:custGeom>
              <a:avLst/>
              <a:gdLst>
                <a:gd name="T0" fmla="*/ 5 w 11"/>
                <a:gd name="T1" fmla="*/ 16 h 16"/>
                <a:gd name="T2" fmla="*/ 11 w 11"/>
                <a:gd name="T3" fmla="*/ 0 h 16"/>
                <a:gd name="T4" fmla="*/ 8 w 11"/>
                <a:gd name="T5" fmla="*/ 0 h 16"/>
                <a:gd name="T6" fmla="*/ 3 w 11"/>
                <a:gd name="T7" fmla="*/ 0 h 16"/>
                <a:gd name="T8" fmla="*/ 3 w 11"/>
                <a:gd name="T9" fmla="*/ 2 h 16"/>
                <a:gd name="T10" fmla="*/ 5 w 11"/>
                <a:gd name="T11" fmla="*/ 2 h 16"/>
                <a:gd name="T12" fmla="*/ 5 w 11"/>
                <a:gd name="T13" fmla="*/ 2 h 16"/>
                <a:gd name="T14" fmla="*/ 0 w 11"/>
                <a:gd name="T15" fmla="*/ 16 h 16"/>
                <a:gd name="T16" fmla="*/ 5 w 11"/>
                <a:gd name="T17" fmla="*/ 16 h 16"/>
                <a:gd name="T18" fmla="*/ 5 w 11"/>
                <a:gd name="T19" fmla="*/ 16 h 16"/>
                <a:gd name="T20" fmla="*/ 5 w 11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6">
                  <a:moveTo>
                    <a:pt x="5" y="16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16"/>
                  </a:lnTo>
                  <a:lnTo>
                    <a:pt x="5" y="16"/>
                  </a:lnTo>
                  <a:close/>
                  <a:moveTo>
                    <a:pt x="5" y="16"/>
                  </a:moveTo>
                  <a:lnTo>
                    <a:pt x="5" y="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4244975" y="4591050"/>
              <a:ext cx="17463" cy="25400"/>
            </a:xfrm>
            <a:custGeom>
              <a:avLst/>
              <a:gdLst>
                <a:gd name="T0" fmla="*/ 5 w 11"/>
                <a:gd name="T1" fmla="*/ 16 h 16"/>
                <a:gd name="T2" fmla="*/ 11 w 11"/>
                <a:gd name="T3" fmla="*/ 0 h 16"/>
                <a:gd name="T4" fmla="*/ 8 w 11"/>
                <a:gd name="T5" fmla="*/ 0 h 16"/>
                <a:gd name="T6" fmla="*/ 3 w 11"/>
                <a:gd name="T7" fmla="*/ 0 h 16"/>
                <a:gd name="T8" fmla="*/ 3 w 11"/>
                <a:gd name="T9" fmla="*/ 2 h 16"/>
                <a:gd name="T10" fmla="*/ 5 w 11"/>
                <a:gd name="T11" fmla="*/ 2 h 16"/>
                <a:gd name="T12" fmla="*/ 5 w 11"/>
                <a:gd name="T13" fmla="*/ 2 h 16"/>
                <a:gd name="T14" fmla="*/ 0 w 11"/>
                <a:gd name="T15" fmla="*/ 16 h 16"/>
                <a:gd name="T16" fmla="*/ 5 w 11"/>
                <a:gd name="T17" fmla="*/ 16 h 16"/>
                <a:gd name="T18" fmla="*/ 5 w 11"/>
                <a:gd name="T19" fmla="*/ 16 h 16"/>
                <a:gd name="T20" fmla="*/ 5 w 11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6">
                  <a:moveTo>
                    <a:pt x="5" y="16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16"/>
                  </a:lnTo>
                  <a:lnTo>
                    <a:pt x="5" y="16"/>
                  </a:lnTo>
                  <a:moveTo>
                    <a:pt x="5" y="16"/>
                  </a:moveTo>
                  <a:lnTo>
                    <a:pt x="5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262438" y="4594225"/>
              <a:ext cx="25400" cy="30163"/>
            </a:xfrm>
            <a:custGeom>
              <a:avLst/>
              <a:gdLst>
                <a:gd name="T0" fmla="*/ 4 w 6"/>
                <a:gd name="T1" fmla="*/ 0 h 7"/>
                <a:gd name="T2" fmla="*/ 1 w 6"/>
                <a:gd name="T3" fmla="*/ 3 h 7"/>
                <a:gd name="T4" fmla="*/ 2 w 6"/>
                <a:gd name="T5" fmla="*/ 7 h 7"/>
                <a:gd name="T6" fmla="*/ 5 w 6"/>
                <a:gd name="T7" fmla="*/ 4 h 7"/>
                <a:gd name="T8" fmla="*/ 4 w 6"/>
                <a:gd name="T9" fmla="*/ 0 h 7"/>
                <a:gd name="T10" fmla="*/ 4 w 6"/>
                <a:gd name="T11" fmla="*/ 4 h 7"/>
                <a:gd name="T12" fmla="*/ 2 w 6"/>
                <a:gd name="T13" fmla="*/ 6 h 7"/>
                <a:gd name="T14" fmla="*/ 2 w 6"/>
                <a:gd name="T15" fmla="*/ 3 h 7"/>
                <a:gd name="T16" fmla="*/ 3 w 6"/>
                <a:gd name="T17" fmla="*/ 2 h 7"/>
                <a:gd name="T18" fmla="*/ 4 w 6"/>
                <a:gd name="T19" fmla="*/ 4 h 7"/>
                <a:gd name="T20" fmla="*/ 4 w 6"/>
                <a:gd name="T21" fmla="*/ 4 h 7"/>
                <a:gd name="T22" fmla="*/ 4 w 6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4" y="7"/>
                    <a:pt x="5" y="6"/>
                    <a:pt x="5" y="4"/>
                  </a:cubicBezTo>
                  <a:cubicBezTo>
                    <a:pt x="6" y="2"/>
                    <a:pt x="5" y="1"/>
                    <a:pt x="4" y="0"/>
                  </a:cubicBezTo>
                  <a:close/>
                  <a:moveTo>
                    <a:pt x="4" y="4"/>
                  </a:moveTo>
                  <a:cubicBezTo>
                    <a:pt x="3" y="5"/>
                    <a:pt x="3" y="6"/>
                    <a:pt x="2" y="6"/>
                  </a:cubicBezTo>
                  <a:cubicBezTo>
                    <a:pt x="2" y="5"/>
                    <a:pt x="2" y="5"/>
                    <a:pt x="2" y="3"/>
                  </a:cubicBezTo>
                  <a:cubicBezTo>
                    <a:pt x="2" y="2"/>
                    <a:pt x="3" y="1"/>
                    <a:pt x="3" y="2"/>
                  </a:cubicBezTo>
                  <a:cubicBezTo>
                    <a:pt x="4" y="2"/>
                    <a:pt x="4" y="2"/>
                    <a:pt x="4" y="4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4291013" y="4603750"/>
              <a:ext cx="12700" cy="25400"/>
            </a:xfrm>
            <a:custGeom>
              <a:avLst/>
              <a:gdLst>
                <a:gd name="T0" fmla="*/ 3 w 8"/>
                <a:gd name="T1" fmla="*/ 0 h 16"/>
                <a:gd name="T2" fmla="*/ 0 w 8"/>
                <a:gd name="T3" fmla="*/ 0 h 16"/>
                <a:gd name="T4" fmla="*/ 0 w 8"/>
                <a:gd name="T5" fmla="*/ 2 h 16"/>
                <a:gd name="T6" fmla="*/ 3 w 8"/>
                <a:gd name="T7" fmla="*/ 2 h 16"/>
                <a:gd name="T8" fmla="*/ 3 w 8"/>
                <a:gd name="T9" fmla="*/ 2 h 16"/>
                <a:gd name="T10" fmla="*/ 0 w 8"/>
                <a:gd name="T11" fmla="*/ 16 h 16"/>
                <a:gd name="T12" fmla="*/ 6 w 8"/>
                <a:gd name="T13" fmla="*/ 16 h 16"/>
                <a:gd name="T14" fmla="*/ 8 w 8"/>
                <a:gd name="T15" fmla="*/ 0 h 16"/>
                <a:gd name="T16" fmla="*/ 3 w 8"/>
                <a:gd name="T17" fmla="*/ 0 h 16"/>
                <a:gd name="T18" fmla="*/ 3 w 8"/>
                <a:gd name="T19" fmla="*/ 0 h 16"/>
                <a:gd name="T20" fmla="*/ 3 w 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16"/>
                  </a:lnTo>
                  <a:lnTo>
                    <a:pt x="6" y="16"/>
                  </a:lnTo>
                  <a:lnTo>
                    <a:pt x="8" y="0"/>
                  </a:lnTo>
                  <a:lnTo>
                    <a:pt x="3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4291013" y="4603750"/>
              <a:ext cx="12700" cy="25400"/>
            </a:xfrm>
            <a:custGeom>
              <a:avLst/>
              <a:gdLst>
                <a:gd name="T0" fmla="*/ 3 w 8"/>
                <a:gd name="T1" fmla="*/ 0 h 16"/>
                <a:gd name="T2" fmla="*/ 0 w 8"/>
                <a:gd name="T3" fmla="*/ 0 h 16"/>
                <a:gd name="T4" fmla="*/ 0 w 8"/>
                <a:gd name="T5" fmla="*/ 2 h 16"/>
                <a:gd name="T6" fmla="*/ 3 w 8"/>
                <a:gd name="T7" fmla="*/ 2 h 16"/>
                <a:gd name="T8" fmla="*/ 3 w 8"/>
                <a:gd name="T9" fmla="*/ 2 h 16"/>
                <a:gd name="T10" fmla="*/ 0 w 8"/>
                <a:gd name="T11" fmla="*/ 16 h 16"/>
                <a:gd name="T12" fmla="*/ 6 w 8"/>
                <a:gd name="T13" fmla="*/ 16 h 16"/>
                <a:gd name="T14" fmla="*/ 8 w 8"/>
                <a:gd name="T15" fmla="*/ 0 h 16"/>
                <a:gd name="T16" fmla="*/ 3 w 8"/>
                <a:gd name="T17" fmla="*/ 0 h 16"/>
                <a:gd name="T18" fmla="*/ 3 w 8"/>
                <a:gd name="T19" fmla="*/ 0 h 16"/>
                <a:gd name="T20" fmla="*/ 3 w 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16"/>
                  </a:lnTo>
                  <a:lnTo>
                    <a:pt x="6" y="16"/>
                  </a:lnTo>
                  <a:lnTo>
                    <a:pt x="8" y="0"/>
                  </a:lnTo>
                  <a:lnTo>
                    <a:pt x="3" y="0"/>
                  </a:lnTo>
                  <a:moveTo>
                    <a:pt x="3" y="0"/>
                  </a:move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4313238" y="4603750"/>
              <a:ext cx="12700" cy="30163"/>
            </a:xfrm>
            <a:custGeom>
              <a:avLst/>
              <a:gdLst>
                <a:gd name="T0" fmla="*/ 5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3 w 8"/>
                <a:gd name="T7" fmla="*/ 5 h 19"/>
                <a:gd name="T8" fmla="*/ 3 w 8"/>
                <a:gd name="T9" fmla="*/ 5 h 19"/>
                <a:gd name="T10" fmla="*/ 3 w 8"/>
                <a:gd name="T11" fmla="*/ 16 h 19"/>
                <a:gd name="T12" fmla="*/ 5 w 8"/>
                <a:gd name="T13" fmla="*/ 19 h 19"/>
                <a:gd name="T14" fmla="*/ 8 w 8"/>
                <a:gd name="T15" fmla="*/ 0 h 19"/>
                <a:gd name="T16" fmla="*/ 5 w 8"/>
                <a:gd name="T17" fmla="*/ 0 h 19"/>
                <a:gd name="T18" fmla="*/ 5 w 8"/>
                <a:gd name="T19" fmla="*/ 0 h 19"/>
                <a:gd name="T20" fmla="*/ 5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5" y="19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4313238" y="4603750"/>
              <a:ext cx="12700" cy="30163"/>
            </a:xfrm>
            <a:custGeom>
              <a:avLst/>
              <a:gdLst>
                <a:gd name="T0" fmla="*/ 5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3 w 8"/>
                <a:gd name="T7" fmla="*/ 5 h 19"/>
                <a:gd name="T8" fmla="*/ 3 w 8"/>
                <a:gd name="T9" fmla="*/ 5 h 19"/>
                <a:gd name="T10" fmla="*/ 3 w 8"/>
                <a:gd name="T11" fmla="*/ 16 h 19"/>
                <a:gd name="T12" fmla="*/ 5 w 8"/>
                <a:gd name="T13" fmla="*/ 19 h 19"/>
                <a:gd name="T14" fmla="*/ 8 w 8"/>
                <a:gd name="T15" fmla="*/ 0 h 19"/>
                <a:gd name="T16" fmla="*/ 5 w 8"/>
                <a:gd name="T17" fmla="*/ 0 h 19"/>
                <a:gd name="T18" fmla="*/ 5 w 8"/>
                <a:gd name="T19" fmla="*/ 0 h 19"/>
                <a:gd name="T20" fmla="*/ 5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5" y="19"/>
                  </a:lnTo>
                  <a:lnTo>
                    <a:pt x="8" y="0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4333875" y="4603750"/>
              <a:ext cx="17463" cy="30163"/>
            </a:xfrm>
            <a:custGeom>
              <a:avLst/>
              <a:gdLst>
                <a:gd name="T0" fmla="*/ 2 w 4"/>
                <a:gd name="T1" fmla="*/ 7 h 7"/>
                <a:gd name="T2" fmla="*/ 4 w 4"/>
                <a:gd name="T3" fmla="*/ 3 h 7"/>
                <a:gd name="T4" fmla="*/ 2 w 4"/>
                <a:gd name="T5" fmla="*/ 0 h 7"/>
                <a:gd name="T6" fmla="*/ 0 w 4"/>
                <a:gd name="T7" fmla="*/ 4 h 7"/>
                <a:gd name="T8" fmla="*/ 2 w 4"/>
                <a:gd name="T9" fmla="*/ 7 h 7"/>
                <a:gd name="T10" fmla="*/ 2 w 4"/>
                <a:gd name="T11" fmla="*/ 1 h 7"/>
                <a:gd name="T12" fmla="*/ 3 w 4"/>
                <a:gd name="T13" fmla="*/ 3 h 7"/>
                <a:gd name="T14" fmla="*/ 2 w 4"/>
                <a:gd name="T15" fmla="*/ 6 h 7"/>
                <a:gd name="T16" fmla="*/ 1 w 4"/>
                <a:gd name="T17" fmla="*/ 3 h 7"/>
                <a:gd name="T18" fmla="*/ 2 w 4"/>
                <a:gd name="T19" fmla="*/ 1 h 7"/>
                <a:gd name="T20" fmla="*/ 2 w 4"/>
                <a:gd name="T21" fmla="*/ 1 h 7"/>
                <a:gd name="T22" fmla="*/ 2 w 4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4" y="7"/>
                    <a:pt x="4" y="5"/>
                    <a:pt x="4" y="3"/>
                  </a:cubicBezTo>
                  <a:cubicBezTo>
                    <a:pt x="4" y="2"/>
                    <a:pt x="4" y="0"/>
                    <a:pt x="2" y="0"/>
                  </a:cubicBezTo>
                  <a:cubicBezTo>
                    <a:pt x="0" y="0"/>
                    <a:pt x="0" y="2"/>
                    <a:pt x="0" y="4"/>
                  </a:cubicBezTo>
                  <a:cubicBezTo>
                    <a:pt x="0" y="5"/>
                    <a:pt x="1" y="7"/>
                    <a:pt x="2" y="7"/>
                  </a:cubicBezTo>
                  <a:close/>
                  <a:moveTo>
                    <a:pt x="2" y="1"/>
                  </a:moveTo>
                  <a:cubicBezTo>
                    <a:pt x="2" y="1"/>
                    <a:pt x="3" y="2"/>
                    <a:pt x="3" y="3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1" y="5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4356100" y="4603750"/>
              <a:ext cx="15875" cy="25400"/>
            </a:xfrm>
            <a:custGeom>
              <a:avLst/>
              <a:gdLst>
                <a:gd name="T0" fmla="*/ 5 w 10"/>
                <a:gd name="T1" fmla="*/ 0 h 16"/>
                <a:gd name="T2" fmla="*/ 0 w 10"/>
                <a:gd name="T3" fmla="*/ 2 h 16"/>
                <a:gd name="T4" fmla="*/ 2 w 10"/>
                <a:gd name="T5" fmla="*/ 5 h 16"/>
                <a:gd name="T6" fmla="*/ 5 w 10"/>
                <a:gd name="T7" fmla="*/ 2 h 16"/>
                <a:gd name="T8" fmla="*/ 5 w 10"/>
                <a:gd name="T9" fmla="*/ 2 h 16"/>
                <a:gd name="T10" fmla="*/ 8 w 10"/>
                <a:gd name="T11" fmla="*/ 16 h 16"/>
                <a:gd name="T12" fmla="*/ 10 w 10"/>
                <a:gd name="T13" fmla="*/ 16 h 16"/>
                <a:gd name="T14" fmla="*/ 8 w 10"/>
                <a:gd name="T15" fmla="*/ 0 h 16"/>
                <a:gd name="T16" fmla="*/ 5 w 10"/>
                <a:gd name="T17" fmla="*/ 0 h 16"/>
                <a:gd name="T18" fmla="*/ 5 w 10"/>
                <a:gd name="T19" fmla="*/ 0 h 16"/>
                <a:gd name="T20" fmla="*/ 5 w 10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6">
                  <a:moveTo>
                    <a:pt x="5" y="0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7"/>
            <p:cNvSpPr>
              <a:spLocks noEditPoints="1"/>
            </p:cNvSpPr>
            <p:nvPr/>
          </p:nvSpPr>
          <p:spPr bwMode="auto">
            <a:xfrm>
              <a:off x="4356100" y="4603750"/>
              <a:ext cx="15875" cy="25400"/>
            </a:xfrm>
            <a:custGeom>
              <a:avLst/>
              <a:gdLst>
                <a:gd name="T0" fmla="*/ 5 w 10"/>
                <a:gd name="T1" fmla="*/ 0 h 16"/>
                <a:gd name="T2" fmla="*/ 0 w 10"/>
                <a:gd name="T3" fmla="*/ 2 h 16"/>
                <a:gd name="T4" fmla="*/ 2 w 10"/>
                <a:gd name="T5" fmla="*/ 5 h 16"/>
                <a:gd name="T6" fmla="*/ 5 w 10"/>
                <a:gd name="T7" fmla="*/ 2 h 16"/>
                <a:gd name="T8" fmla="*/ 5 w 10"/>
                <a:gd name="T9" fmla="*/ 2 h 16"/>
                <a:gd name="T10" fmla="*/ 8 w 10"/>
                <a:gd name="T11" fmla="*/ 16 h 16"/>
                <a:gd name="T12" fmla="*/ 10 w 10"/>
                <a:gd name="T13" fmla="*/ 16 h 16"/>
                <a:gd name="T14" fmla="*/ 8 w 10"/>
                <a:gd name="T15" fmla="*/ 0 h 16"/>
                <a:gd name="T16" fmla="*/ 5 w 10"/>
                <a:gd name="T17" fmla="*/ 0 h 16"/>
                <a:gd name="T18" fmla="*/ 5 w 10"/>
                <a:gd name="T19" fmla="*/ 0 h 16"/>
                <a:gd name="T20" fmla="*/ 5 w 10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6">
                  <a:moveTo>
                    <a:pt x="5" y="0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>
              <a:off x="4376738" y="4594225"/>
              <a:ext cx="25400" cy="30163"/>
            </a:xfrm>
            <a:custGeom>
              <a:avLst/>
              <a:gdLst>
                <a:gd name="T0" fmla="*/ 4 w 6"/>
                <a:gd name="T1" fmla="*/ 6 h 7"/>
                <a:gd name="T2" fmla="*/ 5 w 6"/>
                <a:gd name="T3" fmla="*/ 3 h 7"/>
                <a:gd name="T4" fmla="*/ 2 w 6"/>
                <a:gd name="T5" fmla="*/ 0 h 7"/>
                <a:gd name="T6" fmla="*/ 1 w 6"/>
                <a:gd name="T7" fmla="*/ 4 h 7"/>
                <a:gd name="T8" fmla="*/ 4 w 6"/>
                <a:gd name="T9" fmla="*/ 6 h 7"/>
                <a:gd name="T10" fmla="*/ 2 w 6"/>
                <a:gd name="T11" fmla="*/ 1 h 7"/>
                <a:gd name="T12" fmla="*/ 4 w 6"/>
                <a:gd name="T13" fmla="*/ 3 h 7"/>
                <a:gd name="T14" fmla="*/ 3 w 6"/>
                <a:gd name="T15" fmla="*/ 5 h 7"/>
                <a:gd name="T16" fmla="*/ 2 w 6"/>
                <a:gd name="T17" fmla="*/ 4 h 7"/>
                <a:gd name="T18" fmla="*/ 2 w 6"/>
                <a:gd name="T19" fmla="*/ 1 h 7"/>
                <a:gd name="T20" fmla="*/ 2 w 6"/>
                <a:gd name="T21" fmla="*/ 1 h 7"/>
                <a:gd name="T22" fmla="*/ 2 w 6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4" y="6"/>
                  </a:moveTo>
                  <a:cubicBezTo>
                    <a:pt x="5" y="6"/>
                    <a:pt x="6" y="4"/>
                    <a:pt x="5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1" y="6"/>
                    <a:pt x="2" y="7"/>
                    <a:pt x="4" y="6"/>
                  </a:cubicBezTo>
                  <a:close/>
                  <a:moveTo>
                    <a:pt x="2" y="1"/>
                  </a:moveTo>
                  <a:cubicBezTo>
                    <a:pt x="3" y="1"/>
                    <a:pt x="3" y="2"/>
                    <a:pt x="4" y="3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1" y="2"/>
                    <a:pt x="2" y="2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9"/>
            <p:cNvSpPr>
              <a:spLocks noEditPoints="1"/>
            </p:cNvSpPr>
            <p:nvPr/>
          </p:nvSpPr>
          <p:spPr bwMode="auto">
            <a:xfrm>
              <a:off x="4062413" y="4606925"/>
              <a:ext cx="17463" cy="2698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3 h 17"/>
                <a:gd name="T4" fmla="*/ 0 w 11"/>
                <a:gd name="T5" fmla="*/ 6 h 17"/>
                <a:gd name="T6" fmla="*/ 3 w 11"/>
                <a:gd name="T7" fmla="*/ 3 h 17"/>
                <a:gd name="T8" fmla="*/ 3 w 11"/>
                <a:gd name="T9" fmla="*/ 3 h 17"/>
                <a:gd name="T10" fmla="*/ 8 w 11"/>
                <a:gd name="T11" fmla="*/ 17 h 17"/>
                <a:gd name="T12" fmla="*/ 11 w 11"/>
                <a:gd name="T13" fmla="*/ 14 h 17"/>
                <a:gd name="T14" fmla="*/ 5 w 11"/>
                <a:gd name="T15" fmla="*/ 0 h 17"/>
                <a:gd name="T16" fmla="*/ 3 w 11"/>
                <a:gd name="T17" fmla="*/ 0 h 17"/>
                <a:gd name="T18" fmla="*/ 3 w 11"/>
                <a:gd name="T19" fmla="*/ 0 h 17"/>
                <a:gd name="T20" fmla="*/ 3 w 1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8" y="17"/>
                  </a:lnTo>
                  <a:lnTo>
                    <a:pt x="11" y="14"/>
                  </a:lnTo>
                  <a:lnTo>
                    <a:pt x="5" y="0"/>
                  </a:lnTo>
                  <a:lnTo>
                    <a:pt x="3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4062413" y="4606925"/>
              <a:ext cx="17463" cy="2698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3 h 17"/>
                <a:gd name="T4" fmla="*/ 0 w 11"/>
                <a:gd name="T5" fmla="*/ 6 h 17"/>
                <a:gd name="T6" fmla="*/ 3 w 11"/>
                <a:gd name="T7" fmla="*/ 3 h 17"/>
                <a:gd name="T8" fmla="*/ 3 w 11"/>
                <a:gd name="T9" fmla="*/ 3 h 17"/>
                <a:gd name="T10" fmla="*/ 8 w 11"/>
                <a:gd name="T11" fmla="*/ 17 h 17"/>
                <a:gd name="T12" fmla="*/ 11 w 11"/>
                <a:gd name="T13" fmla="*/ 14 h 17"/>
                <a:gd name="T14" fmla="*/ 5 w 11"/>
                <a:gd name="T15" fmla="*/ 0 h 17"/>
                <a:gd name="T16" fmla="*/ 3 w 11"/>
                <a:gd name="T17" fmla="*/ 0 h 17"/>
                <a:gd name="T18" fmla="*/ 3 w 11"/>
                <a:gd name="T19" fmla="*/ 0 h 17"/>
                <a:gd name="T20" fmla="*/ 3 w 1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8" y="17"/>
                  </a:lnTo>
                  <a:lnTo>
                    <a:pt x="11" y="14"/>
                  </a:lnTo>
                  <a:lnTo>
                    <a:pt x="5" y="0"/>
                  </a:lnTo>
                  <a:lnTo>
                    <a:pt x="3" y="0"/>
                  </a:lnTo>
                  <a:moveTo>
                    <a:pt x="3" y="0"/>
                  </a:move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auto">
            <a:xfrm>
              <a:off x="4083050" y="4598988"/>
              <a:ext cx="22225" cy="30163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4 h 7"/>
                <a:gd name="T4" fmla="*/ 3 w 5"/>
                <a:gd name="T5" fmla="*/ 7 h 7"/>
                <a:gd name="T6" fmla="*/ 5 w 5"/>
                <a:gd name="T7" fmla="*/ 3 h 7"/>
                <a:gd name="T8" fmla="*/ 2 w 5"/>
                <a:gd name="T9" fmla="*/ 0 h 7"/>
                <a:gd name="T10" fmla="*/ 3 w 5"/>
                <a:gd name="T11" fmla="*/ 6 h 7"/>
                <a:gd name="T12" fmla="*/ 2 w 5"/>
                <a:gd name="T13" fmla="*/ 4 h 7"/>
                <a:gd name="T14" fmla="*/ 2 w 5"/>
                <a:gd name="T15" fmla="*/ 1 h 7"/>
                <a:gd name="T16" fmla="*/ 3 w 5"/>
                <a:gd name="T17" fmla="*/ 3 h 7"/>
                <a:gd name="T18" fmla="*/ 3 w 5"/>
                <a:gd name="T19" fmla="*/ 6 h 7"/>
                <a:gd name="T20" fmla="*/ 3 w 5"/>
                <a:gd name="T21" fmla="*/ 6 h 7"/>
                <a:gd name="T22" fmla="*/ 3 w 5"/>
                <a:gd name="T2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" y="7"/>
                    <a:pt x="5" y="5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lose/>
                  <a:moveTo>
                    <a:pt x="3" y="6"/>
                  </a:moveTo>
                  <a:cubicBezTo>
                    <a:pt x="2" y="6"/>
                    <a:pt x="2" y="5"/>
                    <a:pt x="2" y="4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4" y="5"/>
                    <a:pt x="3" y="6"/>
                    <a:pt x="3" y="6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2"/>
            <p:cNvSpPr>
              <a:spLocks noEditPoints="1"/>
            </p:cNvSpPr>
            <p:nvPr/>
          </p:nvSpPr>
          <p:spPr bwMode="auto">
            <a:xfrm>
              <a:off x="4108450" y="4598988"/>
              <a:ext cx="14288" cy="25400"/>
            </a:xfrm>
            <a:custGeom>
              <a:avLst/>
              <a:gdLst>
                <a:gd name="T0" fmla="*/ 0 w 9"/>
                <a:gd name="T1" fmla="*/ 3 h 16"/>
                <a:gd name="T2" fmla="*/ 0 w 9"/>
                <a:gd name="T3" fmla="*/ 5 h 16"/>
                <a:gd name="T4" fmla="*/ 6 w 9"/>
                <a:gd name="T5" fmla="*/ 3 h 16"/>
                <a:gd name="T6" fmla="*/ 6 w 9"/>
                <a:gd name="T7" fmla="*/ 3 h 16"/>
                <a:gd name="T8" fmla="*/ 6 w 9"/>
                <a:gd name="T9" fmla="*/ 16 h 16"/>
                <a:gd name="T10" fmla="*/ 9 w 9"/>
                <a:gd name="T11" fmla="*/ 16 h 16"/>
                <a:gd name="T12" fmla="*/ 9 w 9"/>
                <a:gd name="T13" fmla="*/ 0 h 16"/>
                <a:gd name="T14" fmla="*/ 6 w 9"/>
                <a:gd name="T15" fmla="*/ 0 h 16"/>
                <a:gd name="T16" fmla="*/ 0 w 9"/>
                <a:gd name="T17" fmla="*/ 3 h 16"/>
                <a:gd name="T18" fmla="*/ 0 w 9"/>
                <a:gd name="T19" fmla="*/ 3 h 16"/>
                <a:gd name="T20" fmla="*/ 0 w 9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lnTo>
                    <a:pt x="0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9" y="0"/>
                  </a:lnTo>
                  <a:lnTo>
                    <a:pt x="6" y="0"/>
                  </a:lnTo>
                  <a:lnTo>
                    <a:pt x="0" y="3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3"/>
            <p:cNvSpPr>
              <a:spLocks noEditPoints="1"/>
            </p:cNvSpPr>
            <p:nvPr/>
          </p:nvSpPr>
          <p:spPr bwMode="auto">
            <a:xfrm>
              <a:off x="4108450" y="4598988"/>
              <a:ext cx="14288" cy="25400"/>
            </a:xfrm>
            <a:custGeom>
              <a:avLst/>
              <a:gdLst>
                <a:gd name="T0" fmla="*/ 0 w 9"/>
                <a:gd name="T1" fmla="*/ 3 h 16"/>
                <a:gd name="T2" fmla="*/ 0 w 9"/>
                <a:gd name="T3" fmla="*/ 5 h 16"/>
                <a:gd name="T4" fmla="*/ 6 w 9"/>
                <a:gd name="T5" fmla="*/ 3 h 16"/>
                <a:gd name="T6" fmla="*/ 6 w 9"/>
                <a:gd name="T7" fmla="*/ 3 h 16"/>
                <a:gd name="T8" fmla="*/ 6 w 9"/>
                <a:gd name="T9" fmla="*/ 16 h 16"/>
                <a:gd name="T10" fmla="*/ 9 w 9"/>
                <a:gd name="T11" fmla="*/ 16 h 16"/>
                <a:gd name="T12" fmla="*/ 9 w 9"/>
                <a:gd name="T13" fmla="*/ 0 h 16"/>
                <a:gd name="T14" fmla="*/ 6 w 9"/>
                <a:gd name="T15" fmla="*/ 0 h 16"/>
                <a:gd name="T16" fmla="*/ 0 w 9"/>
                <a:gd name="T17" fmla="*/ 3 h 16"/>
                <a:gd name="T18" fmla="*/ 0 w 9"/>
                <a:gd name="T19" fmla="*/ 3 h 16"/>
                <a:gd name="T20" fmla="*/ 0 w 9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lnTo>
                    <a:pt x="0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9" y="0"/>
                  </a:lnTo>
                  <a:lnTo>
                    <a:pt x="6" y="0"/>
                  </a:lnTo>
                  <a:lnTo>
                    <a:pt x="0" y="3"/>
                  </a:lnTo>
                  <a:moveTo>
                    <a:pt x="0" y="3"/>
                  </a:move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4130675" y="4598988"/>
              <a:ext cx="20638" cy="30163"/>
            </a:xfrm>
            <a:custGeom>
              <a:avLst/>
              <a:gdLst>
                <a:gd name="T0" fmla="*/ 3 w 5"/>
                <a:gd name="T1" fmla="*/ 0 h 7"/>
                <a:gd name="T2" fmla="*/ 0 w 5"/>
                <a:gd name="T3" fmla="*/ 3 h 7"/>
                <a:gd name="T4" fmla="*/ 2 w 5"/>
                <a:gd name="T5" fmla="*/ 6 h 7"/>
                <a:gd name="T6" fmla="*/ 5 w 5"/>
                <a:gd name="T7" fmla="*/ 3 h 7"/>
                <a:gd name="T8" fmla="*/ 3 w 5"/>
                <a:gd name="T9" fmla="*/ 0 h 7"/>
                <a:gd name="T10" fmla="*/ 3 w 5"/>
                <a:gd name="T11" fmla="*/ 3 h 7"/>
                <a:gd name="T12" fmla="*/ 2 w 5"/>
                <a:gd name="T13" fmla="*/ 5 h 7"/>
                <a:gd name="T14" fmla="*/ 2 w 5"/>
                <a:gd name="T15" fmla="*/ 3 h 7"/>
                <a:gd name="T16" fmla="*/ 3 w 5"/>
                <a:gd name="T17" fmla="*/ 1 h 7"/>
                <a:gd name="T18" fmla="*/ 3 w 5"/>
                <a:gd name="T19" fmla="*/ 3 h 7"/>
                <a:gd name="T20" fmla="*/ 3 w 5"/>
                <a:gd name="T21" fmla="*/ 3 h 7"/>
                <a:gd name="T22" fmla="*/ 3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5" y="5"/>
                    <a:pt x="5" y="3"/>
                  </a:cubicBezTo>
                  <a:cubicBezTo>
                    <a:pt x="5" y="2"/>
                    <a:pt x="5" y="0"/>
                    <a:pt x="3" y="0"/>
                  </a:cubicBezTo>
                  <a:close/>
                  <a:moveTo>
                    <a:pt x="3" y="3"/>
                  </a:move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5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4" y="2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 noEditPoints="1"/>
            </p:cNvSpPr>
            <p:nvPr/>
          </p:nvSpPr>
          <p:spPr bwMode="auto">
            <a:xfrm>
              <a:off x="4160838" y="4603750"/>
              <a:ext cx="12700" cy="25400"/>
            </a:xfrm>
            <a:custGeom>
              <a:avLst/>
              <a:gdLst>
                <a:gd name="T0" fmla="*/ 2 w 8"/>
                <a:gd name="T1" fmla="*/ 16 h 16"/>
                <a:gd name="T2" fmla="*/ 8 w 8"/>
                <a:gd name="T3" fmla="*/ 0 h 16"/>
                <a:gd name="T4" fmla="*/ 2 w 8"/>
                <a:gd name="T5" fmla="*/ 0 h 16"/>
                <a:gd name="T6" fmla="*/ 0 w 8"/>
                <a:gd name="T7" fmla="*/ 0 h 16"/>
                <a:gd name="T8" fmla="*/ 0 w 8"/>
                <a:gd name="T9" fmla="*/ 2 h 16"/>
                <a:gd name="T10" fmla="*/ 2 w 8"/>
                <a:gd name="T11" fmla="*/ 2 h 16"/>
                <a:gd name="T12" fmla="*/ 2 w 8"/>
                <a:gd name="T13" fmla="*/ 2 h 16"/>
                <a:gd name="T14" fmla="*/ 0 w 8"/>
                <a:gd name="T15" fmla="*/ 16 h 16"/>
                <a:gd name="T16" fmla="*/ 2 w 8"/>
                <a:gd name="T17" fmla="*/ 16 h 16"/>
                <a:gd name="T18" fmla="*/ 2 w 8"/>
                <a:gd name="T19" fmla="*/ 16 h 16"/>
                <a:gd name="T20" fmla="*/ 2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2" y="16"/>
                  </a:move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6"/>
                  </a:lnTo>
                  <a:close/>
                  <a:moveTo>
                    <a:pt x="2" y="16"/>
                  </a:moveTo>
                  <a:lnTo>
                    <a:pt x="2" y="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 bwMode="auto">
            <a:xfrm>
              <a:off x="4160838" y="4603750"/>
              <a:ext cx="12700" cy="25400"/>
            </a:xfrm>
            <a:custGeom>
              <a:avLst/>
              <a:gdLst>
                <a:gd name="T0" fmla="*/ 2 w 8"/>
                <a:gd name="T1" fmla="*/ 16 h 16"/>
                <a:gd name="T2" fmla="*/ 8 w 8"/>
                <a:gd name="T3" fmla="*/ 0 h 16"/>
                <a:gd name="T4" fmla="*/ 2 w 8"/>
                <a:gd name="T5" fmla="*/ 0 h 16"/>
                <a:gd name="T6" fmla="*/ 0 w 8"/>
                <a:gd name="T7" fmla="*/ 0 h 16"/>
                <a:gd name="T8" fmla="*/ 0 w 8"/>
                <a:gd name="T9" fmla="*/ 2 h 16"/>
                <a:gd name="T10" fmla="*/ 2 w 8"/>
                <a:gd name="T11" fmla="*/ 2 h 16"/>
                <a:gd name="T12" fmla="*/ 2 w 8"/>
                <a:gd name="T13" fmla="*/ 2 h 16"/>
                <a:gd name="T14" fmla="*/ 0 w 8"/>
                <a:gd name="T15" fmla="*/ 16 h 16"/>
                <a:gd name="T16" fmla="*/ 2 w 8"/>
                <a:gd name="T17" fmla="*/ 16 h 16"/>
                <a:gd name="T18" fmla="*/ 2 w 8"/>
                <a:gd name="T19" fmla="*/ 16 h 16"/>
                <a:gd name="T20" fmla="*/ 2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2" y="16"/>
                  </a:move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6"/>
                  </a:lnTo>
                  <a:moveTo>
                    <a:pt x="2" y="16"/>
                  </a:moveTo>
                  <a:lnTo>
                    <a:pt x="2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/>
          </p:nvSpPr>
          <p:spPr bwMode="auto">
            <a:xfrm>
              <a:off x="4176713" y="4606925"/>
              <a:ext cx="22225" cy="30163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6 h 7"/>
                <a:gd name="T4" fmla="*/ 5 w 5"/>
                <a:gd name="T5" fmla="*/ 4 h 7"/>
                <a:gd name="T6" fmla="*/ 3 w 5"/>
                <a:gd name="T7" fmla="*/ 0 h 7"/>
                <a:gd name="T8" fmla="*/ 0 w 5"/>
                <a:gd name="T9" fmla="*/ 3 h 7"/>
                <a:gd name="T10" fmla="*/ 2 w 5"/>
                <a:gd name="T11" fmla="*/ 3 h 7"/>
                <a:gd name="T12" fmla="*/ 3 w 5"/>
                <a:gd name="T13" fmla="*/ 1 h 7"/>
                <a:gd name="T14" fmla="*/ 3 w 5"/>
                <a:gd name="T15" fmla="*/ 3 h 7"/>
                <a:gd name="T16" fmla="*/ 2 w 5"/>
                <a:gd name="T17" fmla="*/ 5 h 7"/>
                <a:gd name="T18" fmla="*/ 2 w 5"/>
                <a:gd name="T19" fmla="*/ 3 h 7"/>
                <a:gd name="T20" fmla="*/ 2 w 5"/>
                <a:gd name="T21" fmla="*/ 3 h 7"/>
                <a:gd name="T22" fmla="*/ 2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4"/>
                    <a:pt x="0" y="6"/>
                    <a:pt x="2" y="6"/>
                  </a:cubicBezTo>
                  <a:cubicBezTo>
                    <a:pt x="3" y="7"/>
                    <a:pt x="4" y="6"/>
                    <a:pt x="5" y="4"/>
                  </a:cubicBezTo>
                  <a:cubicBezTo>
                    <a:pt x="5" y="2"/>
                    <a:pt x="5" y="0"/>
                    <a:pt x="3" y="0"/>
                  </a:cubicBezTo>
                  <a:cubicBezTo>
                    <a:pt x="2" y="0"/>
                    <a:pt x="1" y="1"/>
                    <a:pt x="0" y="3"/>
                  </a:cubicBezTo>
                  <a:close/>
                  <a:moveTo>
                    <a:pt x="2" y="3"/>
                  </a:move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2"/>
                    <a:pt x="3" y="3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1" y="5"/>
                    <a:pt x="1" y="4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/>
          </p:nvSpPr>
          <p:spPr bwMode="auto">
            <a:xfrm>
              <a:off x="4198938" y="4611688"/>
              <a:ext cx="20638" cy="30163"/>
            </a:xfrm>
            <a:custGeom>
              <a:avLst/>
              <a:gdLst>
                <a:gd name="T0" fmla="*/ 2 w 5"/>
                <a:gd name="T1" fmla="*/ 7 h 7"/>
                <a:gd name="T2" fmla="*/ 5 w 5"/>
                <a:gd name="T3" fmla="*/ 4 h 7"/>
                <a:gd name="T4" fmla="*/ 4 w 5"/>
                <a:gd name="T5" fmla="*/ 1 h 7"/>
                <a:gd name="T6" fmla="*/ 0 w 5"/>
                <a:gd name="T7" fmla="*/ 3 h 7"/>
                <a:gd name="T8" fmla="*/ 2 w 5"/>
                <a:gd name="T9" fmla="*/ 7 h 7"/>
                <a:gd name="T10" fmla="*/ 2 w 5"/>
                <a:gd name="T11" fmla="*/ 3 h 7"/>
                <a:gd name="T12" fmla="*/ 3 w 5"/>
                <a:gd name="T13" fmla="*/ 2 h 7"/>
                <a:gd name="T14" fmla="*/ 3 w 5"/>
                <a:gd name="T15" fmla="*/ 4 h 7"/>
                <a:gd name="T16" fmla="*/ 2 w 5"/>
                <a:gd name="T17" fmla="*/ 6 h 7"/>
                <a:gd name="T18" fmla="*/ 2 w 5"/>
                <a:gd name="T19" fmla="*/ 3 h 7"/>
                <a:gd name="T20" fmla="*/ 2 w 5"/>
                <a:gd name="T21" fmla="*/ 3 h 7"/>
                <a:gd name="T22" fmla="*/ 2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2" y="7"/>
                  </a:moveTo>
                  <a:cubicBezTo>
                    <a:pt x="3" y="7"/>
                    <a:pt x="4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6"/>
                    <a:pt x="2" y="7"/>
                  </a:cubicBezTo>
                  <a:close/>
                  <a:moveTo>
                    <a:pt x="2" y="3"/>
                  </a:move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5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4219575" y="4621213"/>
              <a:ext cx="25400" cy="30163"/>
            </a:xfrm>
            <a:custGeom>
              <a:avLst/>
              <a:gdLst>
                <a:gd name="T0" fmla="*/ 1 w 6"/>
                <a:gd name="T1" fmla="*/ 7 h 7"/>
                <a:gd name="T2" fmla="*/ 5 w 6"/>
                <a:gd name="T3" fmla="*/ 5 h 7"/>
                <a:gd name="T4" fmla="*/ 4 w 6"/>
                <a:gd name="T5" fmla="*/ 1 h 7"/>
                <a:gd name="T6" fmla="*/ 0 w 6"/>
                <a:gd name="T7" fmla="*/ 3 h 7"/>
                <a:gd name="T8" fmla="*/ 1 w 6"/>
                <a:gd name="T9" fmla="*/ 7 h 7"/>
                <a:gd name="T10" fmla="*/ 2 w 6"/>
                <a:gd name="T11" fmla="*/ 3 h 7"/>
                <a:gd name="T12" fmla="*/ 3 w 6"/>
                <a:gd name="T13" fmla="*/ 2 h 7"/>
                <a:gd name="T14" fmla="*/ 3 w 6"/>
                <a:gd name="T15" fmla="*/ 4 h 7"/>
                <a:gd name="T16" fmla="*/ 2 w 6"/>
                <a:gd name="T17" fmla="*/ 6 h 7"/>
                <a:gd name="T18" fmla="*/ 2 w 6"/>
                <a:gd name="T19" fmla="*/ 3 h 7"/>
                <a:gd name="T20" fmla="*/ 2 w 6"/>
                <a:gd name="T21" fmla="*/ 3 h 7"/>
                <a:gd name="T22" fmla="*/ 2 w 6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1" y="7"/>
                  </a:moveTo>
                  <a:cubicBezTo>
                    <a:pt x="3" y="7"/>
                    <a:pt x="4" y="6"/>
                    <a:pt x="5" y="5"/>
                  </a:cubicBezTo>
                  <a:cubicBezTo>
                    <a:pt x="6" y="3"/>
                    <a:pt x="5" y="1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lose/>
                  <a:moveTo>
                    <a:pt x="2" y="3"/>
                  </a:moveTo>
                  <a:cubicBezTo>
                    <a:pt x="2" y="2"/>
                    <a:pt x="3" y="1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5"/>
                    <a:pt x="1" y="5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/>
          </p:nvSpPr>
          <p:spPr bwMode="auto">
            <a:xfrm>
              <a:off x="4240213" y="4629150"/>
              <a:ext cx="22225" cy="30163"/>
            </a:xfrm>
            <a:custGeom>
              <a:avLst/>
              <a:gdLst>
                <a:gd name="T0" fmla="*/ 2 w 5"/>
                <a:gd name="T1" fmla="*/ 7 h 7"/>
                <a:gd name="T2" fmla="*/ 5 w 5"/>
                <a:gd name="T3" fmla="*/ 4 h 7"/>
                <a:gd name="T4" fmla="*/ 4 w 5"/>
                <a:gd name="T5" fmla="*/ 1 h 7"/>
                <a:gd name="T6" fmla="*/ 0 w 5"/>
                <a:gd name="T7" fmla="*/ 3 h 7"/>
                <a:gd name="T8" fmla="*/ 2 w 5"/>
                <a:gd name="T9" fmla="*/ 7 h 7"/>
                <a:gd name="T10" fmla="*/ 2 w 5"/>
                <a:gd name="T11" fmla="*/ 3 h 7"/>
                <a:gd name="T12" fmla="*/ 3 w 5"/>
                <a:gd name="T13" fmla="*/ 2 h 7"/>
                <a:gd name="T14" fmla="*/ 4 w 5"/>
                <a:gd name="T15" fmla="*/ 4 h 7"/>
                <a:gd name="T16" fmla="*/ 2 w 5"/>
                <a:gd name="T17" fmla="*/ 6 h 7"/>
                <a:gd name="T18" fmla="*/ 2 w 5"/>
                <a:gd name="T19" fmla="*/ 3 h 7"/>
                <a:gd name="T20" fmla="*/ 2 w 5"/>
                <a:gd name="T21" fmla="*/ 3 h 7"/>
                <a:gd name="T22" fmla="*/ 2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2" y="7"/>
                  </a:moveTo>
                  <a:cubicBezTo>
                    <a:pt x="3" y="7"/>
                    <a:pt x="4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0" y="6"/>
                    <a:pt x="2" y="7"/>
                  </a:cubicBezTo>
                  <a:close/>
                  <a:moveTo>
                    <a:pt x="2" y="3"/>
                  </a:moveTo>
                  <a:cubicBezTo>
                    <a:pt x="2" y="2"/>
                    <a:pt x="3" y="1"/>
                    <a:pt x="3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1" y="5"/>
                    <a:pt x="1" y="5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 noEditPoints="1"/>
            </p:cNvSpPr>
            <p:nvPr/>
          </p:nvSpPr>
          <p:spPr bwMode="auto">
            <a:xfrm>
              <a:off x="4270375" y="4637088"/>
              <a:ext cx="12700" cy="26988"/>
            </a:xfrm>
            <a:custGeom>
              <a:avLst/>
              <a:gdLst>
                <a:gd name="T0" fmla="*/ 3 w 8"/>
                <a:gd name="T1" fmla="*/ 17 h 17"/>
                <a:gd name="T2" fmla="*/ 8 w 8"/>
                <a:gd name="T3" fmla="*/ 0 h 17"/>
                <a:gd name="T4" fmla="*/ 3 w 8"/>
                <a:gd name="T5" fmla="*/ 0 h 17"/>
                <a:gd name="T6" fmla="*/ 0 w 8"/>
                <a:gd name="T7" fmla="*/ 0 h 17"/>
                <a:gd name="T8" fmla="*/ 0 w 8"/>
                <a:gd name="T9" fmla="*/ 6 h 17"/>
                <a:gd name="T10" fmla="*/ 3 w 8"/>
                <a:gd name="T11" fmla="*/ 3 h 17"/>
                <a:gd name="T12" fmla="*/ 3 w 8"/>
                <a:gd name="T13" fmla="*/ 3 h 17"/>
                <a:gd name="T14" fmla="*/ 0 w 8"/>
                <a:gd name="T15" fmla="*/ 17 h 17"/>
                <a:gd name="T16" fmla="*/ 3 w 8"/>
                <a:gd name="T17" fmla="*/ 17 h 17"/>
                <a:gd name="T18" fmla="*/ 3 w 8"/>
                <a:gd name="T19" fmla="*/ 17 h 17"/>
                <a:gd name="T20" fmla="*/ 3 w 8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7">
                  <a:moveTo>
                    <a:pt x="3" y="17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7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3" y="1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 noEditPoints="1"/>
            </p:cNvSpPr>
            <p:nvPr/>
          </p:nvSpPr>
          <p:spPr bwMode="auto">
            <a:xfrm>
              <a:off x="4270375" y="4637088"/>
              <a:ext cx="12700" cy="26988"/>
            </a:xfrm>
            <a:custGeom>
              <a:avLst/>
              <a:gdLst>
                <a:gd name="T0" fmla="*/ 3 w 8"/>
                <a:gd name="T1" fmla="*/ 17 h 17"/>
                <a:gd name="T2" fmla="*/ 8 w 8"/>
                <a:gd name="T3" fmla="*/ 0 h 17"/>
                <a:gd name="T4" fmla="*/ 3 w 8"/>
                <a:gd name="T5" fmla="*/ 0 h 17"/>
                <a:gd name="T6" fmla="*/ 0 w 8"/>
                <a:gd name="T7" fmla="*/ 0 h 17"/>
                <a:gd name="T8" fmla="*/ 0 w 8"/>
                <a:gd name="T9" fmla="*/ 6 h 17"/>
                <a:gd name="T10" fmla="*/ 3 w 8"/>
                <a:gd name="T11" fmla="*/ 3 h 17"/>
                <a:gd name="T12" fmla="*/ 3 w 8"/>
                <a:gd name="T13" fmla="*/ 3 h 17"/>
                <a:gd name="T14" fmla="*/ 0 w 8"/>
                <a:gd name="T15" fmla="*/ 17 h 17"/>
                <a:gd name="T16" fmla="*/ 3 w 8"/>
                <a:gd name="T17" fmla="*/ 17 h 17"/>
                <a:gd name="T18" fmla="*/ 3 w 8"/>
                <a:gd name="T19" fmla="*/ 17 h 17"/>
                <a:gd name="T20" fmla="*/ 3 w 8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7">
                  <a:moveTo>
                    <a:pt x="3" y="17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7"/>
                  </a:lnTo>
                  <a:lnTo>
                    <a:pt x="3" y="17"/>
                  </a:lnTo>
                  <a:moveTo>
                    <a:pt x="3" y="17"/>
                  </a:moveTo>
                  <a:lnTo>
                    <a:pt x="3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 noEditPoints="1"/>
            </p:cNvSpPr>
            <p:nvPr/>
          </p:nvSpPr>
          <p:spPr bwMode="auto">
            <a:xfrm>
              <a:off x="4291013" y="4641850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8 w 8"/>
                <a:gd name="T3" fmla="*/ 0 h 19"/>
                <a:gd name="T4" fmla="*/ 3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3 h 19"/>
                <a:gd name="T12" fmla="*/ 3 w 8"/>
                <a:gd name="T13" fmla="*/ 3 h 19"/>
                <a:gd name="T14" fmla="*/ 0 w 8"/>
                <a:gd name="T15" fmla="*/ 16 h 19"/>
                <a:gd name="T16" fmla="*/ 6 w 8"/>
                <a:gd name="T17" fmla="*/ 19 h 19"/>
                <a:gd name="T18" fmla="*/ 6 w 8"/>
                <a:gd name="T19" fmla="*/ 19 h 19"/>
                <a:gd name="T20" fmla="*/ 6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6"/>
                  </a:lnTo>
                  <a:lnTo>
                    <a:pt x="6" y="19"/>
                  </a:lnTo>
                  <a:close/>
                  <a:moveTo>
                    <a:pt x="6" y="19"/>
                  </a:moveTo>
                  <a:lnTo>
                    <a:pt x="6" y="1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 noEditPoints="1"/>
            </p:cNvSpPr>
            <p:nvPr/>
          </p:nvSpPr>
          <p:spPr bwMode="auto">
            <a:xfrm>
              <a:off x="4291013" y="4641850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8 w 8"/>
                <a:gd name="T3" fmla="*/ 0 h 19"/>
                <a:gd name="T4" fmla="*/ 3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3 h 19"/>
                <a:gd name="T12" fmla="*/ 3 w 8"/>
                <a:gd name="T13" fmla="*/ 3 h 19"/>
                <a:gd name="T14" fmla="*/ 0 w 8"/>
                <a:gd name="T15" fmla="*/ 16 h 19"/>
                <a:gd name="T16" fmla="*/ 6 w 8"/>
                <a:gd name="T17" fmla="*/ 19 h 19"/>
                <a:gd name="T18" fmla="*/ 6 w 8"/>
                <a:gd name="T19" fmla="*/ 19 h 19"/>
                <a:gd name="T20" fmla="*/ 6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6"/>
                  </a:lnTo>
                  <a:lnTo>
                    <a:pt x="6" y="19"/>
                  </a:lnTo>
                  <a:moveTo>
                    <a:pt x="6" y="19"/>
                  </a:moveTo>
                  <a:lnTo>
                    <a:pt x="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 noEditPoints="1"/>
            </p:cNvSpPr>
            <p:nvPr/>
          </p:nvSpPr>
          <p:spPr bwMode="auto">
            <a:xfrm>
              <a:off x="4313238" y="4646613"/>
              <a:ext cx="12700" cy="25400"/>
            </a:xfrm>
            <a:custGeom>
              <a:avLst/>
              <a:gdLst>
                <a:gd name="T0" fmla="*/ 5 w 8"/>
                <a:gd name="T1" fmla="*/ 16 h 16"/>
                <a:gd name="T2" fmla="*/ 8 w 8"/>
                <a:gd name="T3" fmla="*/ 0 h 16"/>
                <a:gd name="T4" fmla="*/ 5 w 8"/>
                <a:gd name="T5" fmla="*/ 0 h 16"/>
                <a:gd name="T6" fmla="*/ 0 w 8"/>
                <a:gd name="T7" fmla="*/ 3 h 16"/>
                <a:gd name="T8" fmla="*/ 0 w 8"/>
                <a:gd name="T9" fmla="*/ 5 h 16"/>
                <a:gd name="T10" fmla="*/ 3 w 8"/>
                <a:gd name="T11" fmla="*/ 3 h 16"/>
                <a:gd name="T12" fmla="*/ 3 w 8"/>
                <a:gd name="T13" fmla="*/ 3 h 16"/>
                <a:gd name="T14" fmla="*/ 3 w 8"/>
                <a:gd name="T15" fmla="*/ 16 h 16"/>
                <a:gd name="T16" fmla="*/ 5 w 8"/>
                <a:gd name="T17" fmla="*/ 16 h 16"/>
                <a:gd name="T18" fmla="*/ 5 w 8"/>
                <a:gd name="T19" fmla="*/ 16 h 16"/>
                <a:gd name="T20" fmla="*/ 5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5" y="16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6"/>
                  </a:lnTo>
                  <a:lnTo>
                    <a:pt x="5" y="16"/>
                  </a:lnTo>
                  <a:close/>
                  <a:moveTo>
                    <a:pt x="5" y="16"/>
                  </a:moveTo>
                  <a:lnTo>
                    <a:pt x="5" y="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 noEditPoints="1"/>
            </p:cNvSpPr>
            <p:nvPr/>
          </p:nvSpPr>
          <p:spPr bwMode="auto">
            <a:xfrm>
              <a:off x="4313238" y="4646613"/>
              <a:ext cx="12700" cy="25400"/>
            </a:xfrm>
            <a:custGeom>
              <a:avLst/>
              <a:gdLst>
                <a:gd name="T0" fmla="*/ 5 w 8"/>
                <a:gd name="T1" fmla="*/ 16 h 16"/>
                <a:gd name="T2" fmla="*/ 8 w 8"/>
                <a:gd name="T3" fmla="*/ 0 h 16"/>
                <a:gd name="T4" fmla="*/ 5 w 8"/>
                <a:gd name="T5" fmla="*/ 0 h 16"/>
                <a:gd name="T6" fmla="*/ 0 w 8"/>
                <a:gd name="T7" fmla="*/ 3 h 16"/>
                <a:gd name="T8" fmla="*/ 0 w 8"/>
                <a:gd name="T9" fmla="*/ 5 h 16"/>
                <a:gd name="T10" fmla="*/ 3 w 8"/>
                <a:gd name="T11" fmla="*/ 3 h 16"/>
                <a:gd name="T12" fmla="*/ 3 w 8"/>
                <a:gd name="T13" fmla="*/ 3 h 16"/>
                <a:gd name="T14" fmla="*/ 3 w 8"/>
                <a:gd name="T15" fmla="*/ 16 h 16"/>
                <a:gd name="T16" fmla="*/ 5 w 8"/>
                <a:gd name="T17" fmla="*/ 16 h 16"/>
                <a:gd name="T18" fmla="*/ 5 w 8"/>
                <a:gd name="T19" fmla="*/ 16 h 16"/>
                <a:gd name="T20" fmla="*/ 5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5" y="16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6"/>
                  </a:lnTo>
                  <a:lnTo>
                    <a:pt x="5" y="16"/>
                  </a:lnTo>
                  <a:moveTo>
                    <a:pt x="5" y="16"/>
                  </a:moveTo>
                  <a:lnTo>
                    <a:pt x="5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 noEditPoints="1"/>
            </p:cNvSpPr>
            <p:nvPr/>
          </p:nvSpPr>
          <p:spPr bwMode="auto">
            <a:xfrm>
              <a:off x="4333875" y="4646613"/>
              <a:ext cx="17463" cy="25400"/>
            </a:xfrm>
            <a:custGeom>
              <a:avLst/>
              <a:gdLst>
                <a:gd name="T0" fmla="*/ 2 w 4"/>
                <a:gd name="T1" fmla="*/ 6 h 6"/>
                <a:gd name="T2" fmla="*/ 4 w 4"/>
                <a:gd name="T3" fmla="*/ 3 h 6"/>
                <a:gd name="T4" fmla="*/ 2 w 4"/>
                <a:gd name="T5" fmla="*/ 0 h 6"/>
                <a:gd name="T6" fmla="*/ 0 w 4"/>
                <a:gd name="T7" fmla="*/ 3 h 6"/>
                <a:gd name="T8" fmla="*/ 2 w 4"/>
                <a:gd name="T9" fmla="*/ 6 h 6"/>
                <a:gd name="T10" fmla="*/ 2 w 4"/>
                <a:gd name="T11" fmla="*/ 1 h 6"/>
                <a:gd name="T12" fmla="*/ 3 w 4"/>
                <a:gd name="T13" fmla="*/ 3 h 6"/>
                <a:gd name="T14" fmla="*/ 2 w 4"/>
                <a:gd name="T15" fmla="*/ 5 h 6"/>
                <a:gd name="T16" fmla="*/ 1 w 4"/>
                <a:gd name="T17" fmla="*/ 3 h 6"/>
                <a:gd name="T18" fmla="*/ 2 w 4"/>
                <a:gd name="T19" fmla="*/ 1 h 6"/>
                <a:gd name="T20" fmla="*/ 2 w 4"/>
                <a:gd name="T21" fmla="*/ 1 h 6"/>
                <a:gd name="T22" fmla="*/ 2 w 4"/>
                <a:gd name="T2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cubicBezTo>
                    <a:pt x="4" y="6"/>
                    <a:pt x="4" y="5"/>
                    <a:pt x="4" y="3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lose/>
                  <a:moveTo>
                    <a:pt x="2" y="1"/>
                  </a:moveTo>
                  <a:cubicBezTo>
                    <a:pt x="2" y="1"/>
                    <a:pt x="3" y="2"/>
                    <a:pt x="3" y="3"/>
                  </a:cubicBezTo>
                  <a:cubicBezTo>
                    <a:pt x="3" y="4"/>
                    <a:pt x="3" y="5"/>
                    <a:pt x="2" y="5"/>
                  </a:cubicBezTo>
                  <a:cubicBezTo>
                    <a:pt x="2" y="5"/>
                    <a:pt x="1" y="5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/>
          </p:nvSpPr>
          <p:spPr bwMode="auto">
            <a:xfrm>
              <a:off x="4356100" y="4641850"/>
              <a:ext cx="15875" cy="30163"/>
            </a:xfrm>
            <a:custGeom>
              <a:avLst/>
              <a:gdLst>
                <a:gd name="T0" fmla="*/ 5 w 10"/>
                <a:gd name="T1" fmla="*/ 0 h 19"/>
                <a:gd name="T2" fmla="*/ 0 w 10"/>
                <a:gd name="T3" fmla="*/ 3 h 19"/>
                <a:gd name="T4" fmla="*/ 2 w 10"/>
                <a:gd name="T5" fmla="*/ 6 h 19"/>
                <a:gd name="T6" fmla="*/ 5 w 10"/>
                <a:gd name="T7" fmla="*/ 6 h 19"/>
                <a:gd name="T8" fmla="*/ 5 w 10"/>
                <a:gd name="T9" fmla="*/ 6 h 19"/>
                <a:gd name="T10" fmla="*/ 8 w 10"/>
                <a:gd name="T11" fmla="*/ 19 h 19"/>
                <a:gd name="T12" fmla="*/ 10 w 10"/>
                <a:gd name="T13" fmla="*/ 16 h 19"/>
                <a:gd name="T14" fmla="*/ 8 w 10"/>
                <a:gd name="T15" fmla="*/ 0 h 19"/>
                <a:gd name="T16" fmla="*/ 5 w 10"/>
                <a:gd name="T17" fmla="*/ 0 h 19"/>
                <a:gd name="T18" fmla="*/ 5 w 10"/>
                <a:gd name="T19" fmla="*/ 0 h 19"/>
                <a:gd name="T20" fmla="*/ 5 w 10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9">
                  <a:moveTo>
                    <a:pt x="5" y="0"/>
                  </a:moveTo>
                  <a:lnTo>
                    <a:pt x="0" y="3"/>
                  </a:lnTo>
                  <a:lnTo>
                    <a:pt x="2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8" y="19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/>
          </p:nvSpPr>
          <p:spPr bwMode="auto">
            <a:xfrm>
              <a:off x="4356100" y="4641850"/>
              <a:ext cx="15875" cy="30163"/>
            </a:xfrm>
            <a:custGeom>
              <a:avLst/>
              <a:gdLst>
                <a:gd name="T0" fmla="*/ 5 w 10"/>
                <a:gd name="T1" fmla="*/ 0 h 19"/>
                <a:gd name="T2" fmla="*/ 0 w 10"/>
                <a:gd name="T3" fmla="*/ 3 h 19"/>
                <a:gd name="T4" fmla="*/ 2 w 10"/>
                <a:gd name="T5" fmla="*/ 6 h 19"/>
                <a:gd name="T6" fmla="*/ 5 w 10"/>
                <a:gd name="T7" fmla="*/ 6 h 19"/>
                <a:gd name="T8" fmla="*/ 5 w 10"/>
                <a:gd name="T9" fmla="*/ 6 h 19"/>
                <a:gd name="T10" fmla="*/ 8 w 10"/>
                <a:gd name="T11" fmla="*/ 19 h 19"/>
                <a:gd name="T12" fmla="*/ 10 w 10"/>
                <a:gd name="T13" fmla="*/ 16 h 19"/>
                <a:gd name="T14" fmla="*/ 8 w 10"/>
                <a:gd name="T15" fmla="*/ 0 h 19"/>
                <a:gd name="T16" fmla="*/ 5 w 10"/>
                <a:gd name="T17" fmla="*/ 0 h 19"/>
                <a:gd name="T18" fmla="*/ 5 w 10"/>
                <a:gd name="T19" fmla="*/ 0 h 19"/>
                <a:gd name="T20" fmla="*/ 5 w 10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9">
                  <a:moveTo>
                    <a:pt x="5" y="0"/>
                  </a:moveTo>
                  <a:lnTo>
                    <a:pt x="0" y="3"/>
                  </a:lnTo>
                  <a:lnTo>
                    <a:pt x="2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8" y="19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 noEditPoints="1"/>
            </p:cNvSpPr>
            <p:nvPr/>
          </p:nvSpPr>
          <p:spPr bwMode="auto">
            <a:xfrm>
              <a:off x="4376738" y="4633913"/>
              <a:ext cx="25400" cy="33338"/>
            </a:xfrm>
            <a:custGeom>
              <a:avLst/>
              <a:gdLst>
                <a:gd name="T0" fmla="*/ 2 w 6"/>
                <a:gd name="T1" fmla="*/ 1 h 8"/>
                <a:gd name="T2" fmla="*/ 1 w 6"/>
                <a:gd name="T3" fmla="*/ 5 h 8"/>
                <a:gd name="T4" fmla="*/ 4 w 6"/>
                <a:gd name="T5" fmla="*/ 7 h 8"/>
                <a:gd name="T6" fmla="*/ 5 w 6"/>
                <a:gd name="T7" fmla="*/ 3 h 8"/>
                <a:gd name="T8" fmla="*/ 2 w 6"/>
                <a:gd name="T9" fmla="*/ 1 h 8"/>
                <a:gd name="T10" fmla="*/ 3 w 6"/>
                <a:gd name="T11" fmla="*/ 6 h 8"/>
                <a:gd name="T12" fmla="*/ 2 w 6"/>
                <a:gd name="T13" fmla="*/ 4 h 8"/>
                <a:gd name="T14" fmla="*/ 2 w 6"/>
                <a:gd name="T15" fmla="*/ 2 h 8"/>
                <a:gd name="T16" fmla="*/ 4 w 6"/>
                <a:gd name="T17" fmla="*/ 4 h 8"/>
                <a:gd name="T18" fmla="*/ 3 w 6"/>
                <a:gd name="T19" fmla="*/ 6 h 8"/>
                <a:gd name="T20" fmla="*/ 3 w 6"/>
                <a:gd name="T21" fmla="*/ 6 h 8"/>
                <a:gd name="T22" fmla="*/ 3 w 6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8">
                  <a:moveTo>
                    <a:pt x="2" y="1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1" y="6"/>
                    <a:pt x="2" y="8"/>
                    <a:pt x="4" y="7"/>
                  </a:cubicBezTo>
                  <a:cubicBezTo>
                    <a:pt x="5" y="7"/>
                    <a:pt x="6" y="5"/>
                    <a:pt x="5" y="3"/>
                  </a:cubicBezTo>
                  <a:cubicBezTo>
                    <a:pt x="4" y="2"/>
                    <a:pt x="3" y="0"/>
                    <a:pt x="2" y="1"/>
                  </a:cubicBezTo>
                  <a:close/>
                  <a:moveTo>
                    <a:pt x="3" y="6"/>
                  </a:moveTo>
                  <a:cubicBezTo>
                    <a:pt x="3" y="6"/>
                    <a:pt x="2" y="6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3" y="2"/>
                    <a:pt x="3" y="2"/>
                    <a:pt x="4" y="4"/>
                  </a:cubicBezTo>
                  <a:cubicBezTo>
                    <a:pt x="4" y="5"/>
                    <a:pt x="4" y="6"/>
                    <a:pt x="3" y="6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>
            <p:custDataLst>
              <p:tags r:id="rId5"/>
            </p:custDataLst>
          </p:nvPr>
        </p:nvGrpSpPr>
        <p:grpSpPr>
          <a:xfrm>
            <a:off x="5095907" y="4287838"/>
            <a:ext cx="676275" cy="685800"/>
            <a:chOff x="4800600" y="4287838"/>
            <a:chExt cx="676275" cy="685800"/>
          </a:xfrm>
        </p:grpSpPr>
        <p:sp>
          <p:nvSpPr>
            <p:cNvPr id="57" name="Oval 51"/>
            <p:cNvSpPr>
              <a:spLocks noChangeArrowheads="1"/>
            </p:cNvSpPr>
            <p:nvPr/>
          </p:nvSpPr>
          <p:spPr bwMode="auto">
            <a:xfrm>
              <a:off x="4800600" y="4287838"/>
              <a:ext cx="676275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>
              <a:spLocks noEditPoints="1"/>
            </p:cNvSpPr>
            <p:nvPr/>
          </p:nvSpPr>
          <p:spPr bwMode="auto">
            <a:xfrm>
              <a:off x="4868863" y="4483100"/>
              <a:ext cx="542925" cy="301625"/>
            </a:xfrm>
            <a:custGeom>
              <a:avLst/>
              <a:gdLst>
                <a:gd name="T0" fmla="*/ 109 w 128"/>
                <a:gd name="T1" fmla="*/ 38 h 70"/>
                <a:gd name="T2" fmla="*/ 105 w 128"/>
                <a:gd name="T3" fmla="*/ 26 h 70"/>
                <a:gd name="T4" fmla="*/ 101 w 128"/>
                <a:gd name="T5" fmla="*/ 0 h 70"/>
                <a:gd name="T6" fmla="*/ 8 w 128"/>
                <a:gd name="T7" fmla="*/ 4 h 70"/>
                <a:gd name="T8" fmla="*/ 2 w 128"/>
                <a:gd name="T9" fmla="*/ 59 h 70"/>
                <a:gd name="T10" fmla="*/ 9 w 128"/>
                <a:gd name="T11" fmla="*/ 70 h 70"/>
                <a:gd name="T12" fmla="*/ 76 w 128"/>
                <a:gd name="T13" fmla="*/ 66 h 70"/>
                <a:gd name="T14" fmla="*/ 81 w 128"/>
                <a:gd name="T15" fmla="*/ 66 h 70"/>
                <a:gd name="T16" fmla="*/ 85 w 128"/>
                <a:gd name="T17" fmla="*/ 70 h 70"/>
                <a:gd name="T18" fmla="*/ 87 w 128"/>
                <a:gd name="T19" fmla="*/ 64 h 70"/>
                <a:gd name="T20" fmla="*/ 90 w 128"/>
                <a:gd name="T21" fmla="*/ 70 h 70"/>
                <a:gd name="T22" fmla="*/ 113 w 128"/>
                <a:gd name="T23" fmla="*/ 61 h 70"/>
                <a:gd name="T24" fmla="*/ 105 w 128"/>
                <a:gd name="T25" fmla="*/ 59 h 70"/>
                <a:gd name="T26" fmla="*/ 120 w 128"/>
                <a:gd name="T27" fmla="*/ 55 h 70"/>
                <a:gd name="T28" fmla="*/ 124 w 128"/>
                <a:gd name="T29" fmla="*/ 46 h 70"/>
                <a:gd name="T30" fmla="*/ 16 w 128"/>
                <a:gd name="T31" fmla="*/ 56 h 70"/>
                <a:gd name="T32" fmla="*/ 98 w 128"/>
                <a:gd name="T33" fmla="*/ 7 h 70"/>
                <a:gd name="T34" fmla="*/ 97 w 128"/>
                <a:gd name="T35" fmla="*/ 16 h 70"/>
                <a:gd name="T36" fmla="*/ 80 w 128"/>
                <a:gd name="T37" fmla="*/ 48 h 70"/>
                <a:gd name="T38" fmla="*/ 98 w 128"/>
                <a:gd name="T39" fmla="*/ 56 h 70"/>
                <a:gd name="T40" fmla="*/ 94 w 128"/>
                <a:gd name="T41" fmla="*/ 24 h 70"/>
                <a:gd name="T42" fmla="*/ 94 w 128"/>
                <a:gd name="T43" fmla="*/ 21 h 70"/>
                <a:gd name="T44" fmla="*/ 83 w 128"/>
                <a:gd name="T45" fmla="*/ 23 h 70"/>
                <a:gd name="T46" fmla="*/ 81 w 128"/>
                <a:gd name="T47" fmla="*/ 23 h 70"/>
                <a:gd name="T48" fmla="*/ 82 w 128"/>
                <a:gd name="T49" fmla="*/ 21 h 70"/>
                <a:gd name="T50" fmla="*/ 78 w 128"/>
                <a:gd name="T51" fmla="*/ 38 h 70"/>
                <a:gd name="T52" fmla="*/ 79 w 128"/>
                <a:gd name="T53" fmla="*/ 39 h 70"/>
                <a:gd name="T54" fmla="*/ 97 w 128"/>
                <a:gd name="T55" fmla="*/ 41 h 70"/>
                <a:gd name="T56" fmla="*/ 98 w 128"/>
                <a:gd name="T57" fmla="*/ 38 h 70"/>
                <a:gd name="T58" fmla="*/ 97 w 128"/>
                <a:gd name="T59" fmla="*/ 41 h 70"/>
                <a:gd name="T60" fmla="*/ 99 w 128"/>
                <a:gd name="T61" fmla="*/ 38 h 70"/>
                <a:gd name="T62" fmla="*/ 96 w 128"/>
                <a:gd name="T63" fmla="*/ 40 h 70"/>
                <a:gd name="T64" fmla="*/ 83 w 128"/>
                <a:gd name="T65" fmla="*/ 43 h 70"/>
                <a:gd name="T66" fmla="*/ 83 w 128"/>
                <a:gd name="T67" fmla="*/ 42 h 70"/>
                <a:gd name="T68" fmla="*/ 82 w 128"/>
                <a:gd name="T69" fmla="*/ 38 h 70"/>
                <a:gd name="T70" fmla="*/ 81 w 128"/>
                <a:gd name="T71" fmla="*/ 39 h 70"/>
                <a:gd name="T72" fmla="*/ 82 w 128"/>
                <a:gd name="T73" fmla="*/ 39 h 70"/>
                <a:gd name="T74" fmla="*/ 80 w 128"/>
                <a:gd name="T75" fmla="*/ 41 h 70"/>
                <a:gd name="T76" fmla="*/ 78 w 128"/>
                <a:gd name="T77" fmla="*/ 38 h 70"/>
                <a:gd name="T78" fmla="*/ 78 w 128"/>
                <a:gd name="T79" fmla="*/ 26 h 70"/>
                <a:gd name="T80" fmla="*/ 79 w 128"/>
                <a:gd name="T81" fmla="*/ 24 h 70"/>
                <a:gd name="T82" fmla="*/ 82 w 128"/>
                <a:gd name="T83" fmla="*/ 25 h 70"/>
                <a:gd name="T84" fmla="*/ 83 w 128"/>
                <a:gd name="T85" fmla="*/ 21 h 70"/>
                <a:gd name="T86" fmla="*/ 92 w 128"/>
                <a:gd name="T87" fmla="*/ 23 h 70"/>
                <a:gd name="T88" fmla="*/ 96 w 128"/>
                <a:gd name="T89" fmla="*/ 23 h 70"/>
                <a:gd name="T90" fmla="*/ 98 w 128"/>
                <a:gd name="T91" fmla="*/ 24 h 70"/>
                <a:gd name="T92" fmla="*/ 99 w 128"/>
                <a:gd name="T93" fmla="*/ 25 h 70"/>
                <a:gd name="T94" fmla="*/ 101 w 128"/>
                <a:gd name="T95" fmla="*/ 29 h 70"/>
                <a:gd name="T96" fmla="*/ 99 w 128"/>
                <a:gd name="T97" fmla="*/ 38 h 70"/>
                <a:gd name="T98" fmla="*/ 99 w 128"/>
                <a:gd name="T99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70">
                  <a:moveTo>
                    <a:pt x="124" y="46"/>
                  </a:moveTo>
                  <a:cubicBezTo>
                    <a:pt x="109" y="38"/>
                    <a:pt x="109" y="38"/>
                    <a:pt x="109" y="38"/>
                  </a:cubicBezTo>
                  <a:cubicBezTo>
                    <a:pt x="108" y="37"/>
                    <a:pt x="107" y="37"/>
                    <a:pt x="106" y="37"/>
                  </a:cubicBezTo>
                  <a:cubicBezTo>
                    <a:pt x="107" y="34"/>
                    <a:pt x="107" y="30"/>
                    <a:pt x="105" y="26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2"/>
                    <a:pt x="103" y="0"/>
                    <a:pt x="10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9"/>
                    <a:pt x="0" y="60"/>
                    <a:pt x="0" y="61"/>
                  </a:cubicBezTo>
                  <a:cubicBezTo>
                    <a:pt x="0" y="66"/>
                    <a:pt x="4" y="70"/>
                    <a:pt x="9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8" y="64"/>
                    <a:pt x="79" y="64"/>
                  </a:cubicBezTo>
                  <a:cubicBezTo>
                    <a:pt x="80" y="64"/>
                    <a:pt x="81" y="65"/>
                    <a:pt x="81" y="66"/>
                  </a:cubicBezTo>
                  <a:cubicBezTo>
                    <a:pt x="81" y="70"/>
                    <a:pt x="81" y="70"/>
                    <a:pt x="81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5"/>
                    <a:pt x="86" y="64"/>
                    <a:pt x="87" y="64"/>
                  </a:cubicBezTo>
                  <a:cubicBezTo>
                    <a:pt x="89" y="64"/>
                    <a:pt x="90" y="65"/>
                    <a:pt x="90" y="66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10" y="70"/>
                    <a:pt x="113" y="66"/>
                    <a:pt x="113" y="61"/>
                  </a:cubicBezTo>
                  <a:cubicBezTo>
                    <a:pt x="113" y="60"/>
                    <a:pt x="112" y="59"/>
                    <a:pt x="111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22" y="56"/>
                    <a:pt x="125" y="55"/>
                    <a:pt x="126" y="53"/>
                  </a:cubicBezTo>
                  <a:cubicBezTo>
                    <a:pt x="128" y="50"/>
                    <a:pt x="127" y="47"/>
                    <a:pt x="124" y="46"/>
                  </a:cubicBezTo>
                  <a:close/>
                  <a:moveTo>
                    <a:pt x="98" y="56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8" y="17"/>
                    <a:pt x="97" y="16"/>
                    <a:pt x="97" y="16"/>
                  </a:cubicBezTo>
                  <a:cubicBezTo>
                    <a:pt x="88" y="12"/>
                    <a:pt x="78" y="15"/>
                    <a:pt x="73" y="23"/>
                  </a:cubicBezTo>
                  <a:cubicBezTo>
                    <a:pt x="68" y="32"/>
                    <a:pt x="71" y="43"/>
                    <a:pt x="80" y="48"/>
                  </a:cubicBezTo>
                  <a:cubicBezTo>
                    <a:pt x="86" y="51"/>
                    <a:pt x="93" y="50"/>
                    <a:pt x="98" y="47"/>
                  </a:cubicBezTo>
                  <a:lnTo>
                    <a:pt x="98" y="56"/>
                  </a:lnTo>
                  <a:close/>
                  <a:moveTo>
                    <a:pt x="95" y="23"/>
                  </a:moveTo>
                  <a:cubicBezTo>
                    <a:pt x="95" y="24"/>
                    <a:pt x="94" y="24"/>
                    <a:pt x="94" y="24"/>
                  </a:cubicBezTo>
                  <a:cubicBezTo>
                    <a:pt x="94" y="24"/>
                    <a:pt x="93" y="24"/>
                    <a:pt x="93" y="23"/>
                  </a:cubicBezTo>
                  <a:cubicBezTo>
                    <a:pt x="93" y="22"/>
                    <a:pt x="94" y="21"/>
                    <a:pt x="94" y="21"/>
                  </a:cubicBezTo>
                  <a:cubicBezTo>
                    <a:pt x="94" y="21"/>
                    <a:pt x="95" y="22"/>
                    <a:pt x="95" y="23"/>
                  </a:cubicBezTo>
                  <a:close/>
                  <a:moveTo>
                    <a:pt x="83" y="23"/>
                  </a:moveTo>
                  <a:cubicBezTo>
                    <a:pt x="83" y="24"/>
                    <a:pt x="82" y="24"/>
                    <a:pt x="82" y="24"/>
                  </a:cubicBezTo>
                  <a:cubicBezTo>
                    <a:pt x="82" y="24"/>
                    <a:pt x="81" y="24"/>
                    <a:pt x="81" y="23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1"/>
                    <a:pt x="82" y="21"/>
                  </a:cubicBezTo>
                  <a:cubicBezTo>
                    <a:pt x="83" y="22"/>
                    <a:pt x="83" y="22"/>
                    <a:pt x="83" y="23"/>
                  </a:cubicBezTo>
                  <a:close/>
                  <a:moveTo>
                    <a:pt x="78" y="38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38"/>
                    <a:pt x="79" y="39"/>
                    <a:pt x="79" y="39"/>
                  </a:cubicBezTo>
                  <a:cubicBezTo>
                    <a:pt x="78" y="39"/>
                    <a:pt x="78" y="39"/>
                    <a:pt x="78" y="38"/>
                  </a:cubicBezTo>
                  <a:close/>
                  <a:moveTo>
                    <a:pt x="97" y="41"/>
                  </a:moveTo>
                  <a:cubicBezTo>
                    <a:pt x="97" y="40"/>
                    <a:pt x="97" y="40"/>
                    <a:pt x="97" y="40"/>
                  </a:cubicBezTo>
                  <a:cubicBezTo>
                    <a:pt x="97" y="39"/>
                    <a:pt x="98" y="38"/>
                    <a:pt x="98" y="38"/>
                  </a:cubicBezTo>
                  <a:cubicBezTo>
                    <a:pt x="98" y="38"/>
                    <a:pt x="98" y="39"/>
                    <a:pt x="99" y="39"/>
                  </a:cubicBezTo>
                  <a:cubicBezTo>
                    <a:pt x="98" y="40"/>
                    <a:pt x="98" y="40"/>
                    <a:pt x="97" y="41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8" y="38"/>
                    <a:pt x="98" y="38"/>
                  </a:cubicBezTo>
                  <a:cubicBezTo>
                    <a:pt x="97" y="38"/>
                    <a:pt x="96" y="39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3" y="45"/>
                    <a:pt x="87" y="45"/>
                    <a:pt x="83" y="43"/>
                  </a:cubicBezTo>
                  <a:cubicBezTo>
                    <a:pt x="82" y="43"/>
                    <a:pt x="82" y="42"/>
                    <a:pt x="82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1" y="42"/>
                    <a:pt x="80" y="41"/>
                    <a:pt x="80" y="41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9"/>
                    <a:pt x="79" y="38"/>
                    <a:pt x="78" y="38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6" y="34"/>
                    <a:pt x="76" y="30"/>
                    <a:pt x="78" y="26"/>
                  </a:cubicBezTo>
                  <a:cubicBezTo>
                    <a:pt x="78" y="26"/>
                    <a:pt x="78" y="25"/>
                    <a:pt x="78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80" y="23"/>
                    <a:pt x="80" y="23"/>
                  </a:cubicBezTo>
                  <a:cubicBezTo>
                    <a:pt x="80" y="24"/>
                    <a:pt x="81" y="25"/>
                    <a:pt x="82" y="25"/>
                  </a:cubicBezTo>
                  <a:cubicBezTo>
                    <a:pt x="83" y="25"/>
                    <a:pt x="84" y="24"/>
                    <a:pt x="84" y="23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6" y="19"/>
                    <a:pt x="90" y="19"/>
                    <a:pt x="93" y="21"/>
                  </a:cubicBezTo>
                  <a:cubicBezTo>
                    <a:pt x="92" y="21"/>
                    <a:pt x="92" y="22"/>
                    <a:pt x="92" y="23"/>
                  </a:cubicBezTo>
                  <a:cubicBezTo>
                    <a:pt x="92" y="24"/>
                    <a:pt x="93" y="25"/>
                    <a:pt x="94" y="25"/>
                  </a:cubicBezTo>
                  <a:cubicBezTo>
                    <a:pt x="95" y="25"/>
                    <a:pt x="96" y="24"/>
                    <a:pt x="96" y="23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7" y="23"/>
                    <a:pt x="98" y="24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100" y="26"/>
                    <a:pt x="100" y="28"/>
                    <a:pt x="101" y="29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3"/>
                    <a:pt x="101" y="36"/>
                    <a:pt x="99" y="38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>
              <a:spLocks noEditPoints="1"/>
            </p:cNvSpPr>
            <p:nvPr/>
          </p:nvSpPr>
          <p:spPr bwMode="auto">
            <a:xfrm>
              <a:off x="5229225" y="4568825"/>
              <a:ext cx="9525" cy="22225"/>
            </a:xfrm>
            <a:custGeom>
              <a:avLst/>
              <a:gdLst>
                <a:gd name="T0" fmla="*/ 3 w 6"/>
                <a:gd name="T1" fmla="*/ 3 h 14"/>
                <a:gd name="T2" fmla="*/ 3 w 6"/>
                <a:gd name="T3" fmla="*/ 3 h 14"/>
                <a:gd name="T4" fmla="*/ 3 w 6"/>
                <a:gd name="T5" fmla="*/ 14 h 14"/>
                <a:gd name="T6" fmla="*/ 6 w 6"/>
                <a:gd name="T7" fmla="*/ 14 h 14"/>
                <a:gd name="T8" fmla="*/ 6 w 6"/>
                <a:gd name="T9" fmla="*/ 0 h 14"/>
                <a:gd name="T10" fmla="*/ 3 w 6"/>
                <a:gd name="T11" fmla="*/ 0 h 14"/>
                <a:gd name="T12" fmla="*/ 0 w 6"/>
                <a:gd name="T13" fmla="*/ 3 h 14"/>
                <a:gd name="T14" fmla="*/ 0 w 6"/>
                <a:gd name="T15" fmla="*/ 5 h 14"/>
                <a:gd name="T16" fmla="*/ 3 w 6"/>
                <a:gd name="T17" fmla="*/ 3 h 14"/>
                <a:gd name="T18" fmla="*/ 3 w 6"/>
                <a:gd name="T19" fmla="*/ 3 h 14"/>
                <a:gd name="T20" fmla="*/ 3 w 6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>
              <a:spLocks noEditPoints="1"/>
            </p:cNvSpPr>
            <p:nvPr/>
          </p:nvSpPr>
          <p:spPr bwMode="auto">
            <a:xfrm>
              <a:off x="5229225" y="4568825"/>
              <a:ext cx="9525" cy="22225"/>
            </a:xfrm>
            <a:custGeom>
              <a:avLst/>
              <a:gdLst>
                <a:gd name="T0" fmla="*/ 3 w 6"/>
                <a:gd name="T1" fmla="*/ 3 h 14"/>
                <a:gd name="T2" fmla="*/ 3 w 6"/>
                <a:gd name="T3" fmla="*/ 3 h 14"/>
                <a:gd name="T4" fmla="*/ 3 w 6"/>
                <a:gd name="T5" fmla="*/ 14 h 14"/>
                <a:gd name="T6" fmla="*/ 6 w 6"/>
                <a:gd name="T7" fmla="*/ 14 h 14"/>
                <a:gd name="T8" fmla="*/ 6 w 6"/>
                <a:gd name="T9" fmla="*/ 0 h 14"/>
                <a:gd name="T10" fmla="*/ 3 w 6"/>
                <a:gd name="T11" fmla="*/ 0 h 14"/>
                <a:gd name="T12" fmla="*/ 0 w 6"/>
                <a:gd name="T13" fmla="*/ 3 h 14"/>
                <a:gd name="T14" fmla="*/ 0 w 6"/>
                <a:gd name="T15" fmla="*/ 5 h 14"/>
                <a:gd name="T16" fmla="*/ 3 w 6"/>
                <a:gd name="T17" fmla="*/ 3 h 14"/>
                <a:gd name="T18" fmla="*/ 3 w 6"/>
                <a:gd name="T19" fmla="*/ 3 h 14"/>
                <a:gd name="T20" fmla="*/ 3 w 6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>
              <a:spLocks noEditPoints="1"/>
            </p:cNvSpPr>
            <p:nvPr/>
          </p:nvSpPr>
          <p:spPr bwMode="auto">
            <a:xfrm>
              <a:off x="5246688" y="45688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5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"/>
            <p:cNvSpPr>
              <a:spLocks noEditPoints="1"/>
            </p:cNvSpPr>
            <p:nvPr/>
          </p:nvSpPr>
          <p:spPr bwMode="auto">
            <a:xfrm>
              <a:off x="5246688" y="45688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5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5191125" y="4606925"/>
              <a:ext cx="17463" cy="222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2 w 4"/>
                <a:gd name="T5" fmla="*/ 5 h 5"/>
                <a:gd name="T6" fmla="*/ 4 w 4"/>
                <a:gd name="T7" fmla="*/ 2 h 5"/>
                <a:gd name="T8" fmla="*/ 2 w 4"/>
                <a:gd name="T9" fmla="*/ 0 h 5"/>
                <a:gd name="T10" fmla="*/ 2 w 4"/>
                <a:gd name="T11" fmla="*/ 4 h 5"/>
                <a:gd name="T12" fmla="*/ 1 w 4"/>
                <a:gd name="T13" fmla="*/ 2 h 5"/>
                <a:gd name="T14" fmla="*/ 2 w 4"/>
                <a:gd name="T15" fmla="*/ 1 h 5"/>
                <a:gd name="T16" fmla="*/ 3 w 4"/>
                <a:gd name="T17" fmla="*/ 2 h 5"/>
                <a:gd name="T18" fmla="*/ 2 w 4"/>
                <a:gd name="T19" fmla="*/ 4 h 5"/>
                <a:gd name="T20" fmla="*/ 2 w 4"/>
                <a:gd name="T21" fmla="*/ 4 h 5"/>
                <a:gd name="T22" fmla="*/ 2 w 4"/>
                <a:gd name="T2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5213350" y="4606925"/>
              <a:ext cx="7938" cy="22225"/>
            </a:xfrm>
            <a:custGeom>
              <a:avLst/>
              <a:gdLst>
                <a:gd name="T0" fmla="*/ 5 w 5"/>
                <a:gd name="T1" fmla="*/ 0 h 14"/>
                <a:gd name="T2" fmla="*/ 2 w 5"/>
                <a:gd name="T3" fmla="*/ 0 h 14"/>
                <a:gd name="T4" fmla="*/ 0 w 5"/>
                <a:gd name="T5" fmla="*/ 3 h 14"/>
                <a:gd name="T6" fmla="*/ 0 w 5"/>
                <a:gd name="T7" fmla="*/ 3 h 14"/>
                <a:gd name="T8" fmla="*/ 2 w 5"/>
                <a:gd name="T9" fmla="*/ 3 h 14"/>
                <a:gd name="T10" fmla="*/ 2 w 5"/>
                <a:gd name="T11" fmla="*/ 3 h 14"/>
                <a:gd name="T12" fmla="*/ 2 w 5"/>
                <a:gd name="T13" fmla="*/ 14 h 14"/>
                <a:gd name="T14" fmla="*/ 5 w 5"/>
                <a:gd name="T15" fmla="*/ 14 h 14"/>
                <a:gd name="T16" fmla="*/ 5 w 5"/>
                <a:gd name="T17" fmla="*/ 0 h 14"/>
                <a:gd name="T18" fmla="*/ 5 w 5"/>
                <a:gd name="T19" fmla="*/ 0 h 14"/>
                <a:gd name="T20" fmla="*/ 5 w 5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5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9"/>
            <p:cNvSpPr>
              <a:spLocks noEditPoints="1"/>
            </p:cNvSpPr>
            <p:nvPr/>
          </p:nvSpPr>
          <p:spPr bwMode="auto">
            <a:xfrm>
              <a:off x="5213350" y="4606925"/>
              <a:ext cx="7938" cy="22225"/>
            </a:xfrm>
            <a:custGeom>
              <a:avLst/>
              <a:gdLst>
                <a:gd name="T0" fmla="*/ 5 w 5"/>
                <a:gd name="T1" fmla="*/ 0 h 14"/>
                <a:gd name="T2" fmla="*/ 2 w 5"/>
                <a:gd name="T3" fmla="*/ 0 h 14"/>
                <a:gd name="T4" fmla="*/ 0 w 5"/>
                <a:gd name="T5" fmla="*/ 3 h 14"/>
                <a:gd name="T6" fmla="*/ 0 w 5"/>
                <a:gd name="T7" fmla="*/ 3 h 14"/>
                <a:gd name="T8" fmla="*/ 2 w 5"/>
                <a:gd name="T9" fmla="*/ 3 h 14"/>
                <a:gd name="T10" fmla="*/ 2 w 5"/>
                <a:gd name="T11" fmla="*/ 3 h 14"/>
                <a:gd name="T12" fmla="*/ 2 w 5"/>
                <a:gd name="T13" fmla="*/ 14 h 14"/>
                <a:gd name="T14" fmla="*/ 5 w 5"/>
                <a:gd name="T15" fmla="*/ 14 h 14"/>
                <a:gd name="T16" fmla="*/ 5 w 5"/>
                <a:gd name="T17" fmla="*/ 0 h 14"/>
                <a:gd name="T18" fmla="*/ 5 w 5"/>
                <a:gd name="T19" fmla="*/ 0 h 14"/>
                <a:gd name="T20" fmla="*/ 5 w 5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5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0"/>
            <p:cNvSpPr>
              <a:spLocks noEditPoints="1"/>
            </p:cNvSpPr>
            <p:nvPr/>
          </p:nvSpPr>
          <p:spPr bwMode="auto">
            <a:xfrm>
              <a:off x="5226050" y="4606925"/>
              <a:ext cx="15875" cy="22225"/>
            </a:xfrm>
            <a:custGeom>
              <a:avLst/>
              <a:gdLst>
                <a:gd name="T0" fmla="*/ 2 w 4"/>
                <a:gd name="T1" fmla="*/ 5 h 5"/>
                <a:gd name="T2" fmla="*/ 4 w 4"/>
                <a:gd name="T3" fmla="*/ 2 h 5"/>
                <a:gd name="T4" fmla="*/ 2 w 4"/>
                <a:gd name="T5" fmla="*/ 0 h 5"/>
                <a:gd name="T6" fmla="*/ 0 w 4"/>
                <a:gd name="T7" fmla="*/ 2 h 5"/>
                <a:gd name="T8" fmla="*/ 2 w 4"/>
                <a:gd name="T9" fmla="*/ 5 h 5"/>
                <a:gd name="T10" fmla="*/ 2 w 4"/>
                <a:gd name="T11" fmla="*/ 1 h 5"/>
                <a:gd name="T12" fmla="*/ 3 w 4"/>
                <a:gd name="T13" fmla="*/ 2 h 5"/>
                <a:gd name="T14" fmla="*/ 2 w 4"/>
                <a:gd name="T15" fmla="*/ 4 h 5"/>
                <a:gd name="T16" fmla="*/ 1 w 4"/>
                <a:gd name="T17" fmla="*/ 2 h 5"/>
                <a:gd name="T18" fmla="*/ 2 w 4"/>
                <a:gd name="T19" fmla="*/ 1 h 5"/>
                <a:gd name="T20" fmla="*/ 2 w 4"/>
                <a:gd name="T21" fmla="*/ 1 h 5"/>
                <a:gd name="T22" fmla="*/ 2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  <a:moveTo>
                    <a:pt x="2" y="1"/>
                  </a:move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1"/>
            <p:cNvSpPr>
              <a:spLocks noEditPoints="1"/>
            </p:cNvSpPr>
            <p:nvPr/>
          </p:nvSpPr>
          <p:spPr bwMode="auto">
            <a:xfrm>
              <a:off x="5246688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2"/>
            <p:cNvSpPr>
              <a:spLocks noEditPoints="1"/>
            </p:cNvSpPr>
            <p:nvPr/>
          </p:nvSpPr>
          <p:spPr bwMode="auto">
            <a:xfrm>
              <a:off x="5246688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3"/>
            <p:cNvSpPr>
              <a:spLocks noEditPoints="1"/>
            </p:cNvSpPr>
            <p:nvPr/>
          </p:nvSpPr>
          <p:spPr bwMode="auto">
            <a:xfrm>
              <a:off x="5264150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4"/>
            <p:cNvSpPr>
              <a:spLocks noEditPoints="1"/>
            </p:cNvSpPr>
            <p:nvPr/>
          </p:nvSpPr>
          <p:spPr bwMode="auto">
            <a:xfrm>
              <a:off x="5264150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5"/>
            <p:cNvSpPr>
              <a:spLocks noEditPoints="1"/>
            </p:cNvSpPr>
            <p:nvPr/>
          </p:nvSpPr>
          <p:spPr bwMode="auto">
            <a:xfrm>
              <a:off x="5276850" y="4606925"/>
              <a:ext cx="17463" cy="22225"/>
            </a:xfrm>
            <a:custGeom>
              <a:avLst/>
              <a:gdLst>
                <a:gd name="T0" fmla="*/ 2 w 4"/>
                <a:gd name="T1" fmla="*/ 5 h 5"/>
                <a:gd name="T2" fmla="*/ 4 w 4"/>
                <a:gd name="T3" fmla="*/ 2 h 5"/>
                <a:gd name="T4" fmla="*/ 2 w 4"/>
                <a:gd name="T5" fmla="*/ 0 h 5"/>
                <a:gd name="T6" fmla="*/ 0 w 4"/>
                <a:gd name="T7" fmla="*/ 2 h 5"/>
                <a:gd name="T8" fmla="*/ 2 w 4"/>
                <a:gd name="T9" fmla="*/ 5 h 5"/>
                <a:gd name="T10" fmla="*/ 2 w 4"/>
                <a:gd name="T11" fmla="*/ 1 h 5"/>
                <a:gd name="T12" fmla="*/ 3 w 4"/>
                <a:gd name="T13" fmla="*/ 2 h 5"/>
                <a:gd name="T14" fmla="*/ 2 w 4"/>
                <a:gd name="T15" fmla="*/ 4 h 5"/>
                <a:gd name="T16" fmla="*/ 1 w 4"/>
                <a:gd name="T17" fmla="*/ 2 h 5"/>
                <a:gd name="T18" fmla="*/ 2 w 4"/>
                <a:gd name="T19" fmla="*/ 1 h 5"/>
                <a:gd name="T20" fmla="*/ 2 w 4"/>
                <a:gd name="T21" fmla="*/ 1 h 5"/>
                <a:gd name="T22" fmla="*/ 2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  <a:moveTo>
                    <a:pt x="2" y="1"/>
                  </a:move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6"/>
            <p:cNvSpPr>
              <a:spLocks noEditPoints="1"/>
            </p:cNvSpPr>
            <p:nvPr/>
          </p:nvSpPr>
          <p:spPr bwMode="auto">
            <a:xfrm>
              <a:off x="5226050" y="4646613"/>
              <a:ext cx="15875" cy="17463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2 h 4"/>
                <a:gd name="T8" fmla="*/ 2 w 4"/>
                <a:gd name="T9" fmla="*/ 4 h 4"/>
                <a:gd name="T10" fmla="*/ 2 w 4"/>
                <a:gd name="T11" fmla="*/ 0 h 4"/>
                <a:gd name="T12" fmla="*/ 3 w 4"/>
                <a:gd name="T13" fmla="*/ 2 h 4"/>
                <a:gd name="T14" fmla="*/ 2 w 4"/>
                <a:gd name="T15" fmla="*/ 4 h 4"/>
                <a:gd name="T16" fmla="*/ 1 w 4"/>
                <a:gd name="T17" fmla="*/ 2 h 4"/>
                <a:gd name="T18" fmla="*/ 2 w 4"/>
                <a:gd name="T19" fmla="*/ 0 h 4"/>
                <a:gd name="T20" fmla="*/ 2 w 4"/>
                <a:gd name="T21" fmla="*/ 0 h 4"/>
                <a:gd name="T22" fmla="*/ 2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7"/>
            <p:cNvSpPr>
              <a:spLocks noEditPoints="1"/>
            </p:cNvSpPr>
            <p:nvPr/>
          </p:nvSpPr>
          <p:spPr bwMode="auto">
            <a:xfrm>
              <a:off x="5246688" y="4646613"/>
              <a:ext cx="7938" cy="17463"/>
            </a:xfrm>
            <a:custGeom>
              <a:avLst/>
              <a:gdLst>
                <a:gd name="T0" fmla="*/ 3 w 5"/>
                <a:gd name="T1" fmla="*/ 3 h 11"/>
                <a:gd name="T2" fmla="*/ 3 w 5"/>
                <a:gd name="T3" fmla="*/ 3 h 11"/>
                <a:gd name="T4" fmla="*/ 3 w 5"/>
                <a:gd name="T5" fmla="*/ 11 h 11"/>
                <a:gd name="T6" fmla="*/ 5 w 5"/>
                <a:gd name="T7" fmla="*/ 11 h 11"/>
                <a:gd name="T8" fmla="*/ 5 w 5"/>
                <a:gd name="T9" fmla="*/ 0 h 11"/>
                <a:gd name="T10" fmla="*/ 3 w 5"/>
                <a:gd name="T11" fmla="*/ 0 h 11"/>
                <a:gd name="T12" fmla="*/ 0 w 5"/>
                <a:gd name="T13" fmla="*/ 0 h 11"/>
                <a:gd name="T14" fmla="*/ 0 w 5"/>
                <a:gd name="T15" fmla="*/ 3 h 11"/>
                <a:gd name="T16" fmla="*/ 3 w 5"/>
                <a:gd name="T17" fmla="*/ 3 h 11"/>
                <a:gd name="T18" fmla="*/ 3 w 5"/>
                <a:gd name="T19" fmla="*/ 3 h 11"/>
                <a:gd name="T20" fmla="*/ 3 w 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lnTo>
                    <a:pt x="3" y="3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8"/>
            <p:cNvSpPr>
              <a:spLocks noEditPoints="1"/>
            </p:cNvSpPr>
            <p:nvPr/>
          </p:nvSpPr>
          <p:spPr bwMode="auto">
            <a:xfrm>
              <a:off x="5246688" y="4646613"/>
              <a:ext cx="7938" cy="17463"/>
            </a:xfrm>
            <a:custGeom>
              <a:avLst/>
              <a:gdLst>
                <a:gd name="T0" fmla="*/ 3 w 5"/>
                <a:gd name="T1" fmla="*/ 3 h 11"/>
                <a:gd name="T2" fmla="*/ 3 w 5"/>
                <a:gd name="T3" fmla="*/ 3 h 11"/>
                <a:gd name="T4" fmla="*/ 3 w 5"/>
                <a:gd name="T5" fmla="*/ 11 h 11"/>
                <a:gd name="T6" fmla="*/ 5 w 5"/>
                <a:gd name="T7" fmla="*/ 11 h 11"/>
                <a:gd name="T8" fmla="*/ 5 w 5"/>
                <a:gd name="T9" fmla="*/ 0 h 11"/>
                <a:gd name="T10" fmla="*/ 3 w 5"/>
                <a:gd name="T11" fmla="*/ 0 h 11"/>
                <a:gd name="T12" fmla="*/ 0 w 5"/>
                <a:gd name="T13" fmla="*/ 0 h 11"/>
                <a:gd name="T14" fmla="*/ 0 w 5"/>
                <a:gd name="T15" fmla="*/ 3 h 11"/>
                <a:gd name="T16" fmla="*/ 3 w 5"/>
                <a:gd name="T17" fmla="*/ 3 h 11"/>
                <a:gd name="T18" fmla="*/ 3 w 5"/>
                <a:gd name="T19" fmla="*/ 3 h 11"/>
                <a:gd name="T20" fmla="*/ 3 w 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lnTo>
                    <a:pt x="3" y="3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9"/>
            <p:cNvSpPr>
              <a:spLocks noEditPoints="1"/>
            </p:cNvSpPr>
            <p:nvPr/>
          </p:nvSpPr>
          <p:spPr bwMode="auto">
            <a:xfrm>
              <a:off x="5259388" y="4646613"/>
              <a:ext cx="17463" cy="17463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2 h 4"/>
                <a:gd name="T8" fmla="*/ 2 w 4"/>
                <a:gd name="T9" fmla="*/ 4 h 4"/>
                <a:gd name="T10" fmla="*/ 2 w 4"/>
                <a:gd name="T11" fmla="*/ 0 h 4"/>
                <a:gd name="T12" fmla="*/ 3 w 4"/>
                <a:gd name="T13" fmla="*/ 2 h 4"/>
                <a:gd name="T14" fmla="*/ 2 w 4"/>
                <a:gd name="T15" fmla="*/ 4 h 4"/>
                <a:gd name="T16" fmla="*/ 1 w 4"/>
                <a:gd name="T17" fmla="*/ 2 h 4"/>
                <a:gd name="T18" fmla="*/ 2 w 4"/>
                <a:gd name="T19" fmla="*/ 0 h 4"/>
                <a:gd name="T20" fmla="*/ 2 w 4"/>
                <a:gd name="T21" fmla="*/ 0 h 4"/>
                <a:gd name="T22" fmla="*/ 2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>
            <p:custDataLst>
              <p:tags r:id="rId6"/>
            </p:custDataLst>
          </p:nvPr>
        </p:nvGrpSpPr>
        <p:grpSpPr>
          <a:xfrm>
            <a:off x="6092033" y="4287838"/>
            <a:ext cx="676275" cy="685800"/>
            <a:chOff x="5776913" y="4287838"/>
            <a:chExt cx="676275" cy="685800"/>
          </a:xfrm>
        </p:grpSpPr>
        <p:sp>
          <p:nvSpPr>
            <p:cNvPr id="77" name="Oval 70"/>
            <p:cNvSpPr>
              <a:spLocks noChangeArrowheads="1"/>
            </p:cNvSpPr>
            <p:nvPr/>
          </p:nvSpPr>
          <p:spPr bwMode="auto">
            <a:xfrm>
              <a:off x="5776913" y="4287838"/>
              <a:ext cx="676275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1"/>
            <p:cNvSpPr>
              <a:spLocks noEditPoints="1"/>
            </p:cNvSpPr>
            <p:nvPr/>
          </p:nvSpPr>
          <p:spPr bwMode="auto">
            <a:xfrm>
              <a:off x="5905500" y="4448175"/>
              <a:ext cx="419100" cy="371475"/>
            </a:xfrm>
            <a:custGeom>
              <a:avLst/>
              <a:gdLst>
                <a:gd name="T0" fmla="*/ 95 w 99"/>
                <a:gd name="T1" fmla="*/ 64 h 86"/>
                <a:gd name="T2" fmla="*/ 23 w 99"/>
                <a:gd name="T3" fmla="*/ 64 h 86"/>
                <a:gd name="T4" fmla="*/ 23 w 99"/>
                <a:gd name="T5" fmla="*/ 3 h 86"/>
                <a:gd name="T6" fmla="*/ 20 w 99"/>
                <a:gd name="T7" fmla="*/ 0 h 86"/>
                <a:gd name="T8" fmla="*/ 16 w 99"/>
                <a:gd name="T9" fmla="*/ 3 h 86"/>
                <a:gd name="T10" fmla="*/ 16 w 99"/>
                <a:gd name="T11" fmla="*/ 64 h 86"/>
                <a:gd name="T12" fmla="*/ 3 w 99"/>
                <a:gd name="T13" fmla="*/ 64 h 86"/>
                <a:gd name="T14" fmla="*/ 0 w 99"/>
                <a:gd name="T15" fmla="*/ 68 h 86"/>
                <a:gd name="T16" fmla="*/ 3 w 99"/>
                <a:gd name="T17" fmla="*/ 72 h 86"/>
                <a:gd name="T18" fmla="*/ 16 w 99"/>
                <a:gd name="T19" fmla="*/ 72 h 86"/>
                <a:gd name="T20" fmla="*/ 16 w 99"/>
                <a:gd name="T21" fmla="*/ 82 h 86"/>
                <a:gd name="T22" fmla="*/ 20 w 99"/>
                <a:gd name="T23" fmla="*/ 86 h 86"/>
                <a:gd name="T24" fmla="*/ 23 w 99"/>
                <a:gd name="T25" fmla="*/ 82 h 86"/>
                <a:gd name="T26" fmla="*/ 23 w 99"/>
                <a:gd name="T27" fmla="*/ 72 h 86"/>
                <a:gd name="T28" fmla="*/ 95 w 99"/>
                <a:gd name="T29" fmla="*/ 72 h 86"/>
                <a:gd name="T30" fmla="*/ 99 w 99"/>
                <a:gd name="T31" fmla="*/ 68 h 86"/>
                <a:gd name="T32" fmla="*/ 95 w 99"/>
                <a:gd name="T33" fmla="*/ 64 h 86"/>
                <a:gd name="T34" fmla="*/ 95 w 99"/>
                <a:gd name="T35" fmla="*/ 64 h 86"/>
                <a:gd name="T36" fmla="*/ 95 w 99"/>
                <a:gd name="T37" fmla="*/ 6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6">
                  <a:moveTo>
                    <a:pt x="95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0" y="0"/>
                  </a:cubicBezTo>
                  <a:cubicBezTo>
                    <a:pt x="17" y="0"/>
                    <a:pt x="16" y="1"/>
                    <a:pt x="16" y="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" y="64"/>
                    <a:pt x="0" y="66"/>
                    <a:pt x="0" y="68"/>
                  </a:cubicBezTo>
                  <a:cubicBezTo>
                    <a:pt x="0" y="70"/>
                    <a:pt x="1" y="72"/>
                    <a:pt x="3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4"/>
                    <a:pt x="17" y="86"/>
                    <a:pt x="20" y="86"/>
                  </a:cubicBezTo>
                  <a:cubicBezTo>
                    <a:pt x="22" y="86"/>
                    <a:pt x="23" y="84"/>
                    <a:pt x="23" y="8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8" y="72"/>
                    <a:pt x="99" y="70"/>
                    <a:pt x="99" y="68"/>
                  </a:cubicBezTo>
                  <a:cubicBezTo>
                    <a:pt x="99" y="66"/>
                    <a:pt x="98" y="64"/>
                    <a:pt x="95" y="64"/>
                  </a:cubicBezTo>
                  <a:close/>
                  <a:moveTo>
                    <a:pt x="95" y="64"/>
                  </a:moveTo>
                  <a:cubicBezTo>
                    <a:pt x="95" y="64"/>
                    <a:pt x="95" y="64"/>
                    <a:pt x="95" y="6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2"/>
            <p:cNvSpPr>
              <a:spLocks noEditPoints="1"/>
            </p:cNvSpPr>
            <p:nvPr/>
          </p:nvSpPr>
          <p:spPr bwMode="auto">
            <a:xfrm>
              <a:off x="6022975" y="4513263"/>
              <a:ext cx="285750" cy="180975"/>
            </a:xfrm>
            <a:custGeom>
              <a:avLst/>
              <a:gdLst>
                <a:gd name="T0" fmla="*/ 5 w 67"/>
                <a:gd name="T1" fmla="*/ 42 h 42"/>
                <a:gd name="T2" fmla="*/ 10 w 67"/>
                <a:gd name="T3" fmla="*/ 37 h 42"/>
                <a:gd name="T4" fmla="*/ 9 w 67"/>
                <a:gd name="T5" fmla="*/ 34 h 42"/>
                <a:gd name="T6" fmla="*/ 19 w 67"/>
                <a:gd name="T7" fmla="*/ 11 h 42"/>
                <a:gd name="T8" fmla="*/ 28 w 67"/>
                <a:gd name="T9" fmla="*/ 31 h 42"/>
                <a:gd name="T10" fmla="*/ 27 w 67"/>
                <a:gd name="T11" fmla="*/ 34 h 42"/>
                <a:gd name="T12" fmla="*/ 33 w 67"/>
                <a:gd name="T13" fmla="*/ 39 h 42"/>
                <a:gd name="T14" fmla="*/ 38 w 67"/>
                <a:gd name="T15" fmla="*/ 34 h 42"/>
                <a:gd name="T16" fmla="*/ 37 w 67"/>
                <a:gd name="T17" fmla="*/ 32 h 42"/>
                <a:gd name="T18" fmla="*/ 41 w 67"/>
                <a:gd name="T19" fmla="*/ 27 h 42"/>
                <a:gd name="T20" fmla="*/ 42 w 67"/>
                <a:gd name="T21" fmla="*/ 27 h 42"/>
                <a:gd name="T22" fmla="*/ 43 w 67"/>
                <a:gd name="T23" fmla="*/ 27 h 42"/>
                <a:gd name="T24" fmla="*/ 46 w 67"/>
                <a:gd name="T25" fmla="*/ 32 h 42"/>
                <a:gd name="T26" fmla="*/ 46 w 67"/>
                <a:gd name="T27" fmla="*/ 34 h 42"/>
                <a:gd name="T28" fmla="*/ 51 w 67"/>
                <a:gd name="T29" fmla="*/ 39 h 42"/>
                <a:gd name="T30" fmla="*/ 56 w 67"/>
                <a:gd name="T31" fmla="*/ 34 h 42"/>
                <a:gd name="T32" fmla="*/ 55 w 67"/>
                <a:gd name="T33" fmla="*/ 31 h 42"/>
                <a:gd name="T34" fmla="*/ 62 w 67"/>
                <a:gd name="T35" fmla="*/ 17 h 42"/>
                <a:gd name="T36" fmla="*/ 67 w 67"/>
                <a:gd name="T37" fmla="*/ 12 h 42"/>
                <a:gd name="T38" fmla="*/ 62 w 67"/>
                <a:gd name="T39" fmla="*/ 6 h 42"/>
                <a:gd name="T40" fmla="*/ 57 w 67"/>
                <a:gd name="T41" fmla="*/ 12 h 42"/>
                <a:gd name="T42" fmla="*/ 57 w 67"/>
                <a:gd name="T43" fmla="*/ 14 h 42"/>
                <a:gd name="T44" fmla="*/ 50 w 67"/>
                <a:gd name="T45" fmla="*/ 29 h 42"/>
                <a:gd name="T46" fmla="*/ 50 w 67"/>
                <a:gd name="T47" fmla="*/ 29 h 42"/>
                <a:gd name="T48" fmla="*/ 47 w 67"/>
                <a:gd name="T49" fmla="*/ 24 h 42"/>
                <a:gd name="T50" fmla="*/ 47 w 67"/>
                <a:gd name="T51" fmla="*/ 22 h 42"/>
                <a:gd name="T52" fmla="*/ 42 w 67"/>
                <a:gd name="T53" fmla="*/ 17 h 42"/>
                <a:gd name="T54" fmla="*/ 37 w 67"/>
                <a:gd name="T55" fmla="*/ 22 h 42"/>
                <a:gd name="T56" fmla="*/ 37 w 67"/>
                <a:gd name="T57" fmla="*/ 24 h 42"/>
                <a:gd name="T58" fmla="*/ 33 w 67"/>
                <a:gd name="T59" fmla="*/ 29 h 42"/>
                <a:gd name="T60" fmla="*/ 33 w 67"/>
                <a:gd name="T61" fmla="*/ 29 h 42"/>
                <a:gd name="T62" fmla="*/ 23 w 67"/>
                <a:gd name="T63" fmla="*/ 8 h 42"/>
                <a:gd name="T64" fmla="*/ 24 w 67"/>
                <a:gd name="T65" fmla="*/ 5 h 42"/>
                <a:gd name="T66" fmla="*/ 19 w 67"/>
                <a:gd name="T67" fmla="*/ 0 h 42"/>
                <a:gd name="T68" fmla="*/ 13 w 67"/>
                <a:gd name="T69" fmla="*/ 5 h 42"/>
                <a:gd name="T70" fmla="*/ 14 w 67"/>
                <a:gd name="T71" fmla="*/ 8 h 42"/>
                <a:gd name="T72" fmla="*/ 4 w 67"/>
                <a:gd name="T73" fmla="*/ 32 h 42"/>
                <a:gd name="T74" fmla="*/ 0 w 67"/>
                <a:gd name="T75" fmla="*/ 37 h 42"/>
                <a:gd name="T76" fmla="*/ 5 w 67"/>
                <a:gd name="T77" fmla="*/ 42 h 42"/>
                <a:gd name="T78" fmla="*/ 5 w 67"/>
                <a:gd name="T79" fmla="*/ 42 h 42"/>
                <a:gd name="T80" fmla="*/ 5 w 67"/>
                <a:gd name="T8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42">
                  <a:moveTo>
                    <a:pt x="5" y="42"/>
                  </a:moveTo>
                  <a:cubicBezTo>
                    <a:pt x="8" y="42"/>
                    <a:pt x="10" y="40"/>
                    <a:pt x="10" y="37"/>
                  </a:cubicBezTo>
                  <a:cubicBezTo>
                    <a:pt x="10" y="36"/>
                    <a:pt x="10" y="35"/>
                    <a:pt x="9" y="34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7" y="33"/>
                    <a:pt x="27" y="34"/>
                  </a:cubicBezTo>
                  <a:cubicBezTo>
                    <a:pt x="27" y="37"/>
                    <a:pt x="30" y="39"/>
                    <a:pt x="33" y="39"/>
                  </a:cubicBezTo>
                  <a:cubicBezTo>
                    <a:pt x="35" y="39"/>
                    <a:pt x="38" y="37"/>
                    <a:pt x="38" y="34"/>
                  </a:cubicBezTo>
                  <a:cubicBezTo>
                    <a:pt x="38" y="33"/>
                    <a:pt x="38" y="32"/>
                    <a:pt x="37" y="32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2" y="27"/>
                    <a:pt x="42" y="27"/>
                  </a:cubicBezTo>
                  <a:cubicBezTo>
                    <a:pt x="42" y="27"/>
                    <a:pt x="42" y="27"/>
                    <a:pt x="43" y="27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3"/>
                    <a:pt x="46" y="34"/>
                  </a:cubicBezTo>
                  <a:cubicBezTo>
                    <a:pt x="46" y="37"/>
                    <a:pt x="48" y="39"/>
                    <a:pt x="51" y="39"/>
                  </a:cubicBezTo>
                  <a:cubicBezTo>
                    <a:pt x="54" y="39"/>
                    <a:pt x="56" y="37"/>
                    <a:pt x="56" y="34"/>
                  </a:cubicBezTo>
                  <a:cubicBezTo>
                    <a:pt x="56" y="33"/>
                    <a:pt x="56" y="32"/>
                    <a:pt x="55" y="31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5" y="17"/>
                    <a:pt x="67" y="14"/>
                    <a:pt x="67" y="12"/>
                  </a:cubicBezTo>
                  <a:cubicBezTo>
                    <a:pt x="67" y="9"/>
                    <a:pt x="65" y="6"/>
                    <a:pt x="62" y="6"/>
                  </a:cubicBezTo>
                  <a:cubicBezTo>
                    <a:pt x="59" y="6"/>
                    <a:pt x="57" y="9"/>
                    <a:pt x="57" y="12"/>
                  </a:cubicBezTo>
                  <a:cubicBezTo>
                    <a:pt x="57" y="13"/>
                    <a:pt x="57" y="14"/>
                    <a:pt x="57" y="14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3"/>
                    <a:pt x="47" y="23"/>
                    <a:pt x="47" y="22"/>
                  </a:cubicBezTo>
                  <a:cubicBezTo>
                    <a:pt x="47" y="19"/>
                    <a:pt x="45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3"/>
                    <a:pt x="37" y="23"/>
                    <a:pt x="37" y="24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4" y="6"/>
                    <a:pt x="24" y="5"/>
                  </a:cubicBezTo>
                  <a:cubicBezTo>
                    <a:pt x="24" y="2"/>
                    <a:pt x="21" y="0"/>
                    <a:pt x="19" y="0"/>
                  </a:cubicBezTo>
                  <a:cubicBezTo>
                    <a:pt x="16" y="0"/>
                    <a:pt x="13" y="2"/>
                    <a:pt x="13" y="5"/>
                  </a:cubicBezTo>
                  <a:cubicBezTo>
                    <a:pt x="13" y="6"/>
                    <a:pt x="14" y="7"/>
                    <a:pt x="14" y="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5"/>
                    <a:pt x="0" y="37"/>
                  </a:cubicBezTo>
                  <a:cubicBezTo>
                    <a:pt x="0" y="40"/>
                    <a:pt x="2" y="42"/>
                    <a:pt x="5" y="42"/>
                  </a:cubicBezTo>
                  <a:close/>
                  <a:moveTo>
                    <a:pt x="5" y="42"/>
                  </a:moveTo>
                  <a:cubicBezTo>
                    <a:pt x="5" y="42"/>
                    <a:pt x="5" y="42"/>
                    <a:pt x="5" y="42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0" name="组合 79"/>
          <p:cNvGrpSpPr/>
          <p:nvPr>
            <p:custDataLst>
              <p:tags r:id="rId7"/>
            </p:custDataLst>
          </p:nvPr>
        </p:nvGrpSpPr>
        <p:grpSpPr>
          <a:xfrm>
            <a:off x="7088159" y="4287838"/>
            <a:ext cx="679450" cy="685800"/>
            <a:chOff x="6750050" y="4287838"/>
            <a:chExt cx="679450" cy="685800"/>
          </a:xfrm>
        </p:grpSpPr>
        <p:sp>
          <p:nvSpPr>
            <p:cNvPr id="81" name="Oval 73"/>
            <p:cNvSpPr>
              <a:spLocks noChangeArrowheads="1"/>
            </p:cNvSpPr>
            <p:nvPr/>
          </p:nvSpPr>
          <p:spPr bwMode="auto">
            <a:xfrm>
              <a:off x="6750050" y="4287838"/>
              <a:ext cx="679450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4"/>
            <p:cNvSpPr>
              <a:spLocks noEditPoints="1"/>
            </p:cNvSpPr>
            <p:nvPr/>
          </p:nvSpPr>
          <p:spPr bwMode="auto">
            <a:xfrm>
              <a:off x="7135813" y="4702175"/>
              <a:ext cx="101600" cy="103188"/>
            </a:xfrm>
            <a:custGeom>
              <a:avLst/>
              <a:gdLst>
                <a:gd name="T0" fmla="*/ 16 w 24"/>
                <a:gd name="T1" fmla="*/ 11 h 24"/>
                <a:gd name="T2" fmla="*/ 15 w 24"/>
                <a:gd name="T3" fmla="*/ 11 h 24"/>
                <a:gd name="T4" fmla="*/ 14 w 24"/>
                <a:gd name="T5" fmla="*/ 12 h 24"/>
                <a:gd name="T6" fmla="*/ 14 w 24"/>
                <a:gd name="T7" fmla="*/ 13 h 24"/>
                <a:gd name="T8" fmla="*/ 13 w 24"/>
                <a:gd name="T9" fmla="*/ 14 h 24"/>
                <a:gd name="T10" fmla="*/ 13 w 24"/>
                <a:gd name="T11" fmla="*/ 14 h 24"/>
                <a:gd name="T12" fmla="*/ 12 w 24"/>
                <a:gd name="T13" fmla="*/ 12 h 24"/>
                <a:gd name="T14" fmla="*/ 7 w 24"/>
                <a:gd name="T15" fmla="*/ 1 h 24"/>
                <a:gd name="T16" fmla="*/ 6 w 24"/>
                <a:gd name="T17" fmla="*/ 0 h 24"/>
                <a:gd name="T18" fmla="*/ 1 w 24"/>
                <a:gd name="T19" fmla="*/ 0 h 24"/>
                <a:gd name="T20" fmla="*/ 0 w 24"/>
                <a:gd name="T21" fmla="*/ 0 h 24"/>
                <a:gd name="T22" fmla="*/ 0 w 24"/>
                <a:gd name="T23" fmla="*/ 1 h 24"/>
                <a:gd name="T24" fmla="*/ 10 w 24"/>
                <a:gd name="T25" fmla="*/ 20 h 24"/>
                <a:gd name="T26" fmla="*/ 11 w 24"/>
                <a:gd name="T27" fmla="*/ 20 h 24"/>
                <a:gd name="T28" fmla="*/ 11 w 24"/>
                <a:gd name="T29" fmla="*/ 21 h 24"/>
                <a:gd name="T30" fmla="*/ 11 w 24"/>
                <a:gd name="T31" fmla="*/ 22 h 24"/>
                <a:gd name="T32" fmla="*/ 11 w 24"/>
                <a:gd name="T33" fmla="*/ 23 h 24"/>
                <a:gd name="T34" fmla="*/ 11 w 24"/>
                <a:gd name="T35" fmla="*/ 24 h 24"/>
                <a:gd name="T36" fmla="*/ 12 w 24"/>
                <a:gd name="T37" fmla="*/ 24 h 24"/>
                <a:gd name="T38" fmla="*/ 23 w 24"/>
                <a:gd name="T39" fmla="*/ 22 h 24"/>
                <a:gd name="T40" fmla="*/ 23 w 24"/>
                <a:gd name="T41" fmla="*/ 21 h 24"/>
                <a:gd name="T42" fmla="*/ 23 w 24"/>
                <a:gd name="T43" fmla="*/ 20 h 24"/>
                <a:gd name="T44" fmla="*/ 16 w 24"/>
                <a:gd name="T45" fmla="*/ 11 h 24"/>
                <a:gd name="T46" fmla="*/ 16 w 24"/>
                <a:gd name="T47" fmla="*/ 11 h 24"/>
                <a:gd name="T48" fmla="*/ 16 w 24"/>
                <a:gd name="T4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4">
                  <a:moveTo>
                    <a:pt x="16" y="11"/>
                  </a:move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9" y="9"/>
                    <a:pt x="7" y="5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8"/>
                    <a:pt x="5" y="15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11" y="23"/>
                    <a:pt x="11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1"/>
                    <a:pt x="23" y="21"/>
                  </a:cubicBezTo>
                  <a:cubicBezTo>
                    <a:pt x="24" y="21"/>
                    <a:pt x="24" y="20"/>
                    <a:pt x="23" y="20"/>
                  </a:cubicBezTo>
                  <a:lnTo>
                    <a:pt x="16" y="11"/>
                  </a:lnTo>
                  <a:close/>
                  <a:moveTo>
                    <a:pt x="16" y="11"/>
                  </a:moveTo>
                  <a:cubicBezTo>
                    <a:pt x="16" y="11"/>
                    <a:pt x="16" y="11"/>
                    <a:pt x="16" y="1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5"/>
            <p:cNvSpPr>
              <a:spLocks noEditPoints="1"/>
            </p:cNvSpPr>
            <p:nvPr/>
          </p:nvSpPr>
          <p:spPr bwMode="auto">
            <a:xfrm>
              <a:off x="6945313" y="4702175"/>
              <a:ext cx="96838" cy="103188"/>
            </a:xfrm>
            <a:custGeom>
              <a:avLst/>
              <a:gdLst>
                <a:gd name="T0" fmla="*/ 22 w 23"/>
                <a:gd name="T1" fmla="*/ 0 h 24"/>
                <a:gd name="T2" fmla="*/ 17 w 23"/>
                <a:gd name="T3" fmla="*/ 0 h 24"/>
                <a:gd name="T4" fmla="*/ 16 w 23"/>
                <a:gd name="T5" fmla="*/ 1 h 24"/>
                <a:gd name="T6" fmla="*/ 11 w 23"/>
                <a:gd name="T7" fmla="*/ 12 h 24"/>
                <a:gd name="T8" fmla="*/ 10 w 23"/>
                <a:gd name="T9" fmla="*/ 14 h 24"/>
                <a:gd name="T10" fmla="*/ 10 w 23"/>
                <a:gd name="T11" fmla="*/ 14 h 24"/>
                <a:gd name="T12" fmla="*/ 9 w 23"/>
                <a:gd name="T13" fmla="*/ 13 h 24"/>
                <a:gd name="T14" fmla="*/ 9 w 23"/>
                <a:gd name="T15" fmla="*/ 12 h 24"/>
                <a:gd name="T16" fmla="*/ 8 w 23"/>
                <a:gd name="T17" fmla="*/ 11 h 24"/>
                <a:gd name="T18" fmla="*/ 7 w 23"/>
                <a:gd name="T19" fmla="*/ 11 h 24"/>
                <a:gd name="T20" fmla="*/ 0 w 23"/>
                <a:gd name="T21" fmla="*/ 20 h 24"/>
                <a:gd name="T22" fmla="*/ 0 w 23"/>
                <a:gd name="T23" fmla="*/ 21 h 24"/>
                <a:gd name="T24" fmla="*/ 0 w 23"/>
                <a:gd name="T25" fmla="*/ 22 h 24"/>
                <a:gd name="T26" fmla="*/ 12 w 23"/>
                <a:gd name="T27" fmla="*/ 24 h 24"/>
                <a:gd name="T28" fmla="*/ 12 w 23"/>
                <a:gd name="T29" fmla="*/ 24 h 24"/>
                <a:gd name="T30" fmla="*/ 12 w 23"/>
                <a:gd name="T31" fmla="*/ 24 h 24"/>
                <a:gd name="T32" fmla="*/ 13 w 23"/>
                <a:gd name="T33" fmla="*/ 23 h 24"/>
                <a:gd name="T34" fmla="*/ 13 w 23"/>
                <a:gd name="T35" fmla="*/ 22 h 24"/>
                <a:gd name="T36" fmla="*/ 12 w 23"/>
                <a:gd name="T37" fmla="*/ 21 h 24"/>
                <a:gd name="T38" fmla="*/ 12 w 23"/>
                <a:gd name="T39" fmla="*/ 20 h 24"/>
                <a:gd name="T40" fmla="*/ 13 w 23"/>
                <a:gd name="T41" fmla="*/ 20 h 24"/>
                <a:gd name="T42" fmla="*/ 23 w 23"/>
                <a:gd name="T43" fmla="*/ 1 h 24"/>
                <a:gd name="T44" fmla="*/ 23 w 23"/>
                <a:gd name="T45" fmla="*/ 0 h 24"/>
                <a:gd name="T46" fmla="*/ 22 w 23"/>
                <a:gd name="T47" fmla="*/ 0 h 24"/>
                <a:gd name="T48" fmla="*/ 22 w 23"/>
                <a:gd name="T49" fmla="*/ 0 h 24"/>
                <a:gd name="T50" fmla="*/ 22 w 23"/>
                <a:gd name="T5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24">
                  <a:moveTo>
                    <a:pt x="2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6" y="5"/>
                    <a:pt x="14" y="9"/>
                    <a:pt x="11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9" y="14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23"/>
                    <a:pt x="13" y="23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0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9" y="15"/>
                    <a:pt x="22" y="8"/>
                    <a:pt x="23" y="1"/>
                  </a:cubicBezTo>
                  <a:cubicBezTo>
                    <a:pt x="23" y="1"/>
                    <a:pt x="23" y="1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lose/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76"/>
            <p:cNvSpPr>
              <a:spLocks noEditPoints="1"/>
            </p:cNvSpPr>
            <p:nvPr/>
          </p:nvSpPr>
          <p:spPr bwMode="auto">
            <a:xfrm>
              <a:off x="7064375" y="4702175"/>
              <a:ext cx="50800" cy="107950"/>
            </a:xfrm>
            <a:custGeom>
              <a:avLst/>
              <a:gdLst>
                <a:gd name="T0" fmla="*/ 11 w 12"/>
                <a:gd name="T1" fmla="*/ 15 h 25"/>
                <a:gd name="T2" fmla="*/ 10 w 12"/>
                <a:gd name="T3" fmla="*/ 15 h 25"/>
                <a:gd name="T4" fmla="*/ 9 w 12"/>
                <a:gd name="T5" fmla="*/ 15 h 25"/>
                <a:gd name="T6" fmla="*/ 9 w 12"/>
                <a:gd name="T7" fmla="*/ 1 h 25"/>
                <a:gd name="T8" fmla="*/ 8 w 12"/>
                <a:gd name="T9" fmla="*/ 0 h 25"/>
                <a:gd name="T10" fmla="*/ 4 w 12"/>
                <a:gd name="T11" fmla="*/ 0 h 25"/>
                <a:gd name="T12" fmla="*/ 3 w 12"/>
                <a:gd name="T13" fmla="*/ 1 h 25"/>
                <a:gd name="T14" fmla="*/ 3 w 12"/>
                <a:gd name="T15" fmla="*/ 15 h 25"/>
                <a:gd name="T16" fmla="*/ 2 w 12"/>
                <a:gd name="T17" fmla="*/ 15 h 25"/>
                <a:gd name="T18" fmla="*/ 1 w 12"/>
                <a:gd name="T19" fmla="*/ 15 h 25"/>
                <a:gd name="T20" fmla="*/ 1 w 12"/>
                <a:gd name="T21" fmla="*/ 16 h 25"/>
                <a:gd name="T22" fmla="*/ 1 w 12"/>
                <a:gd name="T23" fmla="*/ 17 h 25"/>
                <a:gd name="T24" fmla="*/ 5 w 12"/>
                <a:gd name="T25" fmla="*/ 25 h 25"/>
                <a:gd name="T26" fmla="*/ 6 w 12"/>
                <a:gd name="T27" fmla="*/ 25 h 25"/>
                <a:gd name="T28" fmla="*/ 7 w 12"/>
                <a:gd name="T29" fmla="*/ 25 h 25"/>
                <a:gd name="T30" fmla="*/ 12 w 12"/>
                <a:gd name="T31" fmla="*/ 17 h 25"/>
                <a:gd name="T32" fmla="*/ 12 w 12"/>
                <a:gd name="T33" fmla="*/ 16 h 25"/>
                <a:gd name="T34" fmla="*/ 11 w 12"/>
                <a:gd name="T35" fmla="*/ 15 h 25"/>
                <a:gd name="T36" fmla="*/ 11 w 12"/>
                <a:gd name="T37" fmla="*/ 15 h 25"/>
                <a:gd name="T38" fmla="*/ 11 w 12"/>
                <a:gd name="T3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25">
                  <a:moveTo>
                    <a:pt x="11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6" y="25"/>
                    <a:pt x="6" y="25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77"/>
            <p:cNvSpPr>
              <a:spLocks noEditPoints="1"/>
            </p:cNvSpPr>
            <p:nvPr/>
          </p:nvSpPr>
          <p:spPr bwMode="auto">
            <a:xfrm>
              <a:off x="6910388" y="4452938"/>
              <a:ext cx="357188" cy="231775"/>
            </a:xfrm>
            <a:custGeom>
              <a:avLst/>
              <a:gdLst>
                <a:gd name="T0" fmla="*/ 68 w 84"/>
                <a:gd name="T1" fmla="*/ 15 h 54"/>
                <a:gd name="T2" fmla="*/ 52 w 84"/>
                <a:gd name="T3" fmla="*/ 6 h 54"/>
                <a:gd name="T4" fmla="*/ 46 w 84"/>
                <a:gd name="T5" fmla="*/ 7 h 54"/>
                <a:gd name="T6" fmla="*/ 30 w 84"/>
                <a:gd name="T7" fmla="*/ 0 h 54"/>
                <a:gd name="T8" fmla="*/ 11 w 84"/>
                <a:gd name="T9" fmla="*/ 17 h 54"/>
                <a:gd name="T10" fmla="*/ 0 w 84"/>
                <a:gd name="T11" fmla="*/ 34 h 54"/>
                <a:gd name="T12" fmla="*/ 20 w 84"/>
                <a:gd name="T13" fmla="*/ 54 h 54"/>
                <a:gd name="T14" fmla="*/ 64 w 84"/>
                <a:gd name="T15" fmla="*/ 54 h 54"/>
                <a:gd name="T16" fmla="*/ 84 w 84"/>
                <a:gd name="T17" fmla="*/ 34 h 54"/>
                <a:gd name="T18" fmla="*/ 68 w 84"/>
                <a:gd name="T19" fmla="*/ 15 h 54"/>
                <a:gd name="T20" fmla="*/ 68 w 84"/>
                <a:gd name="T21" fmla="*/ 15 h 54"/>
                <a:gd name="T22" fmla="*/ 68 w 84"/>
                <a:gd name="T2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54">
                  <a:moveTo>
                    <a:pt x="68" y="15"/>
                  </a:moveTo>
                  <a:cubicBezTo>
                    <a:pt x="65" y="10"/>
                    <a:pt x="59" y="6"/>
                    <a:pt x="52" y="6"/>
                  </a:cubicBezTo>
                  <a:cubicBezTo>
                    <a:pt x="50" y="6"/>
                    <a:pt x="48" y="7"/>
                    <a:pt x="46" y="7"/>
                  </a:cubicBezTo>
                  <a:cubicBezTo>
                    <a:pt x="42" y="3"/>
                    <a:pt x="37" y="0"/>
                    <a:pt x="30" y="0"/>
                  </a:cubicBezTo>
                  <a:cubicBezTo>
                    <a:pt x="20" y="0"/>
                    <a:pt x="12" y="7"/>
                    <a:pt x="11" y="17"/>
                  </a:cubicBezTo>
                  <a:cubicBezTo>
                    <a:pt x="4" y="20"/>
                    <a:pt x="0" y="27"/>
                    <a:pt x="0" y="34"/>
                  </a:cubicBezTo>
                  <a:cubicBezTo>
                    <a:pt x="0" y="45"/>
                    <a:pt x="9" y="54"/>
                    <a:pt x="20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6" y="54"/>
                    <a:pt x="84" y="45"/>
                    <a:pt x="84" y="34"/>
                  </a:cubicBezTo>
                  <a:cubicBezTo>
                    <a:pt x="84" y="25"/>
                    <a:pt x="78" y="17"/>
                    <a:pt x="68" y="15"/>
                  </a:cubicBezTo>
                  <a:close/>
                  <a:moveTo>
                    <a:pt x="68" y="15"/>
                  </a:moveTo>
                  <a:cubicBezTo>
                    <a:pt x="68" y="15"/>
                    <a:pt x="68" y="15"/>
                    <a:pt x="68" y="15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>
            <p:custDataLst>
              <p:tags r:id="rId8"/>
            </p:custDataLst>
          </p:nvPr>
        </p:nvGrpSpPr>
        <p:grpSpPr>
          <a:xfrm>
            <a:off x="8087458" y="4287838"/>
            <a:ext cx="674688" cy="685800"/>
            <a:chOff x="7726363" y="4287838"/>
            <a:chExt cx="674688" cy="685800"/>
          </a:xfrm>
        </p:grpSpPr>
        <p:sp>
          <p:nvSpPr>
            <p:cNvPr id="87" name="Oval 78"/>
            <p:cNvSpPr>
              <a:spLocks noChangeArrowheads="1"/>
            </p:cNvSpPr>
            <p:nvPr/>
          </p:nvSpPr>
          <p:spPr bwMode="auto">
            <a:xfrm>
              <a:off x="7726363" y="4287838"/>
              <a:ext cx="674688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79"/>
            <p:cNvSpPr>
              <a:spLocks noEditPoints="1"/>
            </p:cNvSpPr>
            <p:nvPr/>
          </p:nvSpPr>
          <p:spPr bwMode="auto">
            <a:xfrm>
              <a:off x="7820025" y="4486275"/>
              <a:ext cx="312738" cy="241300"/>
            </a:xfrm>
            <a:custGeom>
              <a:avLst/>
              <a:gdLst>
                <a:gd name="T0" fmla="*/ 54 w 74"/>
                <a:gd name="T1" fmla="*/ 7 h 56"/>
                <a:gd name="T2" fmla="*/ 48 w 74"/>
                <a:gd name="T3" fmla="*/ 8 h 56"/>
                <a:gd name="T4" fmla="*/ 32 w 74"/>
                <a:gd name="T5" fmla="*/ 0 h 56"/>
                <a:gd name="T6" fmla="*/ 12 w 74"/>
                <a:gd name="T7" fmla="*/ 17 h 56"/>
                <a:gd name="T8" fmla="*/ 0 w 74"/>
                <a:gd name="T9" fmla="*/ 35 h 56"/>
                <a:gd name="T10" fmla="*/ 21 w 74"/>
                <a:gd name="T11" fmla="*/ 56 h 56"/>
                <a:gd name="T12" fmla="*/ 67 w 74"/>
                <a:gd name="T13" fmla="*/ 56 h 56"/>
                <a:gd name="T14" fmla="*/ 74 w 74"/>
                <a:gd name="T15" fmla="*/ 55 h 56"/>
                <a:gd name="T16" fmla="*/ 74 w 74"/>
                <a:gd name="T17" fmla="*/ 16 h 56"/>
                <a:gd name="T18" fmla="*/ 71 w 74"/>
                <a:gd name="T19" fmla="*/ 15 h 56"/>
                <a:gd name="T20" fmla="*/ 54 w 74"/>
                <a:gd name="T21" fmla="*/ 7 h 56"/>
                <a:gd name="T22" fmla="*/ 54 w 74"/>
                <a:gd name="T23" fmla="*/ 7 h 56"/>
                <a:gd name="T24" fmla="*/ 54 w 74"/>
                <a:gd name="T2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56">
                  <a:moveTo>
                    <a:pt x="54" y="7"/>
                  </a:moveTo>
                  <a:cubicBezTo>
                    <a:pt x="52" y="7"/>
                    <a:pt x="50" y="7"/>
                    <a:pt x="48" y="8"/>
                  </a:cubicBezTo>
                  <a:cubicBezTo>
                    <a:pt x="44" y="3"/>
                    <a:pt x="38" y="0"/>
                    <a:pt x="32" y="0"/>
                  </a:cubicBezTo>
                  <a:cubicBezTo>
                    <a:pt x="22" y="0"/>
                    <a:pt x="13" y="7"/>
                    <a:pt x="12" y="17"/>
                  </a:cubicBezTo>
                  <a:cubicBezTo>
                    <a:pt x="5" y="21"/>
                    <a:pt x="0" y="28"/>
                    <a:pt x="0" y="35"/>
                  </a:cubicBezTo>
                  <a:cubicBezTo>
                    <a:pt x="0" y="47"/>
                    <a:pt x="10" y="56"/>
                    <a:pt x="21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9" y="56"/>
                    <a:pt x="72" y="56"/>
                    <a:pt x="74" y="55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3" y="16"/>
                    <a:pt x="72" y="16"/>
                    <a:pt x="71" y="15"/>
                  </a:cubicBezTo>
                  <a:cubicBezTo>
                    <a:pt x="67" y="10"/>
                    <a:pt x="61" y="7"/>
                    <a:pt x="54" y="7"/>
                  </a:cubicBezTo>
                  <a:close/>
                  <a:moveTo>
                    <a:pt x="54" y="7"/>
                  </a:moveTo>
                  <a:cubicBezTo>
                    <a:pt x="54" y="7"/>
                    <a:pt x="54" y="7"/>
                    <a:pt x="54" y="7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0"/>
            <p:cNvSpPr>
              <a:spLocks noEditPoints="1"/>
            </p:cNvSpPr>
            <p:nvPr/>
          </p:nvSpPr>
          <p:spPr bwMode="auto">
            <a:xfrm>
              <a:off x="8150225" y="4560888"/>
              <a:ext cx="157163" cy="214313"/>
            </a:xfrm>
            <a:custGeom>
              <a:avLst/>
              <a:gdLst>
                <a:gd name="T0" fmla="*/ 34 w 37"/>
                <a:gd name="T1" fmla="*/ 10 h 50"/>
                <a:gd name="T2" fmla="*/ 11 w 37"/>
                <a:gd name="T3" fmla="*/ 10 h 50"/>
                <a:gd name="T4" fmla="*/ 0 w 37"/>
                <a:gd name="T5" fmla="*/ 0 h 50"/>
                <a:gd name="T6" fmla="*/ 0 w 37"/>
                <a:gd name="T7" fmla="*/ 37 h 50"/>
                <a:gd name="T8" fmla="*/ 11 w 37"/>
                <a:gd name="T9" fmla="*/ 27 h 50"/>
                <a:gd name="T10" fmla="*/ 21 w 37"/>
                <a:gd name="T11" fmla="*/ 27 h 50"/>
                <a:gd name="T12" fmla="*/ 21 w 37"/>
                <a:gd name="T13" fmla="*/ 47 h 50"/>
                <a:gd name="T14" fmla="*/ 24 w 37"/>
                <a:gd name="T15" fmla="*/ 50 h 50"/>
                <a:gd name="T16" fmla="*/ 27 w 37"/>
                <a:gd name="T17" fmla="*/ 47 h 50"/>
                <a:gd name="T18" fmla="*/ 27 w 37"/>
                <a:gd name="T19" fmla="*/ 24 h 50"/>
                <a:gd name="T20" fmla="*/ 24 w 37"/>
                <a:gd name="T21" fmla="*/ 21 h 50"/>
                <a:gd name="T22" fmla="*/ 13 w 37"/>
                <a:gd name="T23" fmla="*/ 21 h 50"/>
                <a:gd name="T24" fmla="*/ 13 w 37"/>
                <a:gd name="T25" fmla="*/ 18 h 50"/>
                <a:gd name="T26" fmla="*/ 13 w 37"/>
                <a:gd name="T27" fmla="*/ 16 h 50"/>
                <a:gd name="T28" fmla="*/ 31 w 37"/>
                <a:gd name="T29" fmla="*/ 16 h 50"/>
                <a:gd name="T30" fmla="*/ 31 w 37"/>
                <a:gd name="T31" fmla="*/ 47 h 50"/>
                <a:gd name="T32" fmla="*/ 34 w 37"/>
                <a:gd name="T33" fmla="*/ 50 h 50"/>
                <a:gd name="T34" fmla="*/ 37 w 37"/>
                <a:gd name="T35" fmla="*/ 47 h 50"/>
                <a:gd name="T36" fmla="*/ 37 w 37"/>
                <a:gd name="T37" fmla="*/ 13 h 50"/>
                <a:gd name="T38" fmla="*/ 34 w 37"/>
                <a:gd name="T39" fmla="*/ 10 h 50"/>
                <a:gd name="T40" fmla="*/ 4 w 37"/>
                <a:gd name="T41" fmla="*/ 10 h 50"/>
                <a:gd name="T42" fmla="*/ 7 w 37"/>
                <a:gd name="T43" fmla="*/ 10 h 50"/>
                <a:gd name="T44" fmla="*/ 7 w 37"/>
                <a:gd name="T45" fmla="*/ 10 h 50"/>
                <a:gd name="T46" fmla="*/ 5 w 37"/>
                <a:gd name="T47" fmla="*/ 13 h 50"/>
                <a:gd name="T48" fmla="*/ 7 w 37"/>
                <a:gd name="T49" fmla="*/ 15 h 50"/>
                <a:gd name="T50" fmla="*/ 7 w 37"/>
                <a:gd name="T51" fmla="*/ 16 h 50"/>
                <a:gd name="T52" fmla="*/ 4 w 37"/>
                <a:gd name="T53" fmla="*/ 16 h 50"/>
                <a:gd name="T54" fmla="*/ 4 w 37"/>
                <a:gd name="T55" fmla="*/ 10 h 50"/>
                <a:gd name="T56" fmla="*/ 4 w 37"/>
                <a:gd name="T57" fmla="*/ 27 h 50"/>
                <a:gd name="T58" fmla="*/ 4 w 37"/>
                <a:gd name="T59" fmla="*/ 21 h 50"/>
                <a:gd name="T60" fmla="*/ 7 w 37"/>
                <a:gd name="T61" fmla="*/ 21 h 50"/>
                <a:gd name="T62" fmla="*/ 7 w 37"/>
                <a:gd name="T63" fmla="*/ 22 h 50"/>
                <a:gd name="T64" fmla="*/ 5 w 37"/>
                <a:gd name="T65" fmla="*/ 24 h 50"/>
                <a:gd name="T66" fmla="*/ 7 w 37"/>
                <a:gd name="T67" fmla="*/ 27 h 50"/>
                <a:gd name="T68" fmla="*/ 7 w 37"/>
                <a:gd name="T69" fmla="*/ 27 h 50"/>
                <a:gd name="T70" fmla="*/ 4 w 37"/>
                <a:gd name="T71" fmla="*/ 27 h 50"/>
                <a:gd name="T72" fmla="*/ 4 w 37"/>
                <a:gd name="T73" fmla="*/ 27 h 50"/>
                <a:gd name="T74" fmla="*/ 4 w 37"/>
                <a:gd name="T7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0">
                  <a:moveTo>
                    <a:pt x="34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9" y="6"/>
                    <a:pt x="5" y="2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35"/>
                    <a:pt x="9" y="32"/>
                    <a:pt x="1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9"/>
                    <a:pt x="22" y="50"/>
                    <a:pt x="24" y="50"/>
                  </a:cubicBezTo>
                  <a:cubicBezTo>
                    <a:pt x="26" y="50"/>
                    <a:pt x="27" y="49"/>
                    <a:pt x="27" y="4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6" y="21"/>
                    <a:pt x="2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3" y="18"/>
                  </a:cubicBezTo>
                  <a:cubicBezTo>
                    <a:pt x="13" y="18"/>
                    <a:pt x="13" y="17"/>
                    <a:pt x="13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9"/>
                    <a:pt x="32" y="50"/>
                    <a:pt x="34" y="50"/>
                  </a:cubicBezTo>
                  <a:cubicBezTo>
                    <a:pt x="36" y="50"/>
                    <a:pt x="37" y="49"/>
                    <a:pt x="37" y="4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10"/>
                    <a:pt x="34" y="10"/>
                  </a:cubicBezTo>
                  <a:close/>
                  <a:moveTo>
                    <a:pt x="4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5" y="12"/>
                    <a:pt x="5" y="13"/>
                  </a:cubicBezTo>
                  <a:cubicBezTo>
                    <a:pt x="5" y="14"/>
                    <a:pt x="6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4" y="10"/>
                  </a:lnTo>
                  <a:close/>
                  <a:moveTo>
                    <a:pt x="4" y="27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5" y="23"/>
                    <a:pt x="5" y="24"/>
                  </a:cubicBezTo>
                  <a:cubicBezTo>
                    <a:pt x="5" y="25"/>
                    <a:pt x="6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4" y="27"/>
                  </a:ln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85975" y="2095500"/>
            <a:ext cx="8020051" cy="1519768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F007-5A13-4DE7-964C-3022EAC9F4E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932-5FBD-47F9-B4D2-49039B584B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5" name="内容占位符 94"/>
          <p:cNvSpPr>
            <a:spLocks noGrp="1"/>
          </p:cNvSpPr>
          <p:nvPr>
            <p:ph sz="quarter" idx="13"/>
          </p:nvPr>
        </p:nvSpPr>
        <p:spPr>
          <a:xfrm>
            <a:off x="2085974" y="3695700"/>
            <a:ext cx="8020051" cy="55827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F007-5A13-4DE7-964C-3022EAC9F4E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932-5FBD-47F9-B4D2-49039B584B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F007-5A13-4DE7-964C-3022EAC9F4E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932-5FBD-47F9-B4D2-49039B584B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22932" y="365125"/>
            <a:ext cx="143086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40800" cy="5811838"/>
          </a:xfrm>
        </p:spPr>
        <p:txBody>
          <a:bodyPr vert="eaVert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F007-5A13-4DE7-964C-3022EAC9F4E0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0932-5FBD-47F9-B4D2-49039B584B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19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718733"/>
            <a:ext cx="10515600" cy="445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8F007-5A13-4DE7-964C-3022EAC9F4E0}" type="datetimeFigureOut">
              <a:rPr lang="zh-CN" altLang="en-US" smtClean="0"/>
              <a:t>2019/7/17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0932-5FBD-47F9-B4D2-49039B584B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3.png"/><Relationship Id="rId5" Type="http://schemas.openxmlformats.org/officeDocument/2006/relationships/tags" Target="../tags/tag100.xml"/><Relationship Id="rId10" Type="http://schemas.openxmlformats.org/officeDocument/2006/relationships/image" Target="../media/image2.png"/><Relationship Id="rId4" Type="http://schemas.openxmlformats.org/officeDocument/2006/relationships/tags" Target="../tags/tag99.xm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../media/image5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4.png"/><Relationship Id="rId5" Type="http://schemas.openxmlformats.org/officeDocument/2006/relationships/tags" Target="../tags/tag107.xml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tags" Target="../tags/tag106.xml"/><Relationship Id="rId9" Type="http://schemas.openxmlformats.org/officeDocument/2006/relationships/image" Target="../media/image1.png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10" Type="http://schemas.openxmlformats.org/officeDocument/2006/relationships/image" Target="../media/image2.png"/><Relationship Id="rId4" Type="http://schemas.openxmlformats.org/officeDocument/2006/relationships/tags" Target="../tags/tag113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2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10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9.png"/><Relationship Id="rId5" Type="http://schemas.openxmlformats.org/officeDocument/2006/relationships/tags" Target="../tags/tag133.xml"/><Relationship Id="rId10" Type="http://schemas.openxmlformats.org/officeDocument/2006/relationships/image" Target="../media/image2.png"/><Relationship Id="rId4" Type="http://schemas.openxmlformats.org/officeDocument/2006/relationships/tags" Target="../tags/tag132.xm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10" Type="http://schemas.openxmlformats.org/officeDocument/2006/relationships/image" Target="../media/image2.png"/><Relationship Id="rId4" Type="http://schemas.openxmlformats.org/officeDocument/2006/relationships/tags" Target="../tags/tag139.xml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0.png"/><Relationship Id="rId3" Type="http://schemas.openxmlformats.org/officeDocument/2006/relationships/tags" Target="../tags/tag15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1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8.png"/><Relationship Id="rId5" Type="http://schemas.openxmlformats.org/officeDocument/2006/relationships/tags" Target="../tags/tag153.xml"/><Relationship Id="rId10" Type="http://schemas.openxmlformats.org/officeDocument/2006/relationships/image" Target="../media/image4.png"/><Relationship Id="rId4" Type="http://schemas.openxmlformats.org/officeDocument/2006/relationships/tags" Target="../tags/tag152.xml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5.png"/><Relationship Id="rId3" Type="http://schemas.openxmlformats.org/officeDocument/2006/relationships/tags" Target="../tags/tag157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4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image" Target="../media/image13.png"/><Relationship Id="rId5" Type="http://schemas.openxmlformats.org/officeDocument/2006/relationships/tags" Target="../tags/tag159.xml"/><Relationship Id="rId10" Type="http://schemas.openxmlformats.org/officeDocument/2006/relationships/image" Target="../media/image12.jpg"/><Relationship Id="rId4" Type="http://schemas.openxmlformats.org/officeDocument/2006/relationships/tags" Target="../tags/tag158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image" Target="../media/image16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image" Target="../media/image9.png"/><Relationship Id="rId5" Type="http://schemas.openxmlformats.org/officeDocument/2006/relationships/tags" Target="../tags/tag165.xml"/><Relationship Id="rId10" Type="http://schemas.openxmlformats.org/officeDocument/2006/relationships/image" Target="../media/image2.png"/><Relationship Id="rId4" Type="http://schemas.openxmlformats.org/officeDocument/2006/relationships/tags" Target="../tags/tag164.xml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10" Type="http://schemas.openxmlformats.org/officeDocument/2006/relationships/image" Target="../media/image2.png"/><Relationship Id="rId4" Type="http://schemas.openxmlformats.org/officeDocument/2006/relationships/tags" Target="../tags/tag171.xml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10" Type="http://schemas.openxmlformats.org/officeDocument/2006/relationships/image" Target="../media/image2.png"/><Relationship Id="rId4" Type="http://schemas.openxmlformats.org/officeDocument/2006/relationships/tags" Target="../tags/tag178.xml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10" Type="http://schemas.openxmlformats.org/officeDocument/2006/relationships/image" Target="../media/image2.png"/><Relationship Id="rId4" Type="http://schemas.openxmlformats.org/officeDocument/2006/relationships/tags" Target="../tags/tag185.xml"/><Relationship Id="rId9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10" Type="http://schemas.openxmlformats.org/officeDocument/2006/relationships/image" Target="../media/image2.png"/><Relationship Id="rId4" Type="http://schemas.openxmlformats.org/officeDocument/2006/relationships/tags" Target="../tags/tag192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6" Type="http://schemas.openxmlformats.org/officeDocument/2006/relationships/image" Target="../media/image2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1.pn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2.png"/><Relationship Id="rId4" Type="http://schemas.openxmlformats.org/officeDocument/2006/relationships/tags" Target="../tags/tag47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2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1.png"/><Relationship Id="rId5" Type="http://schemas.openxmlformats.org/officeDocument/2006/relationships/tags" Target="../tags/tag5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image" Target="../media/image2.png"/><Relationship Id="rId4" Type="http://schemas.openxmlformats.org/officeDocument/2006/relationships/tags" Target="../tags/tag63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image" Target="../media/image2.png"/><Relationship Id="rId4" Type="http://schemas.openxmlformats.org/officeDocument/2006/relationships/tags" Target="../tags/tag70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image" Target="../media/image2.pn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image" Target="../media/image1.png"/><Relationship Id="rId2" Type="http://schemas.openxmlformats.org/officeDocument/2006/relationships/tags" Target="../tags/tag75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hyperlink" Target="https://github.com/pjreddie/darknet/" TargetMode="External"/><Relationship Id="rId5" Type="http://schemas.openxmlformats.org/officeDocument/2006/relationships/tags" Target="../tags/tag93.xml"/><Relationship Id="rId10" Type="http://schemas.openxmlformats.org/officeDocument/2006/relationships/image" Target="../media/image2.png"/><Relationship Id="rId4" Type="http://schemas.openxmlformats.org/officeDocument/2006/relationships/tags" Target="../tags/tag92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13180" y="1674495"/>
            <a:ext cx="9497695" cy="183578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物联网数据处理综合实训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计算机科学与工程学院物联网工程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</a:p>
        </p:txBody>
      </p:sp>
    </p:spTree>
    <p:custDataLst>
      <p:tags r:id="rId1"/>
    </p:custDataLst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405310" y="364808"/>
            <a:ext cx="28448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实验方案及实施</a:t>
            </a:r>
            <a:endParaRPr lang="en-US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05130" y="1283970"/>
            <a:ext cx="10953115" cy="169037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系统采用模块化的设计思想，将本系统划分为3大模块：主模块、图像分割模块、人物识别模块。通过协调各个模块来实现沙滩图像的分割和人物检测的处理。本系统的整体框架是类似于金字塔的模型，主模块处于顶层，分别调用图像分割模块和任务识别模块来进行识别和分割处理。其具体的系统架构如下图所示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F914C9-559F-4F48-8292-81E2DE6639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2275" y="3006697"/>
            <a:ext cx="5648325" cy="3686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620893" y="341313"/>
            <a:ext cx="54603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实验方案及实施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-图像分割模块</a:t>
            </a: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05130" y="1283970"/>
            <a:ext cx="10410825" cy="344741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分割模块是本项目第一个待解决的问题，本项目通过设置阈值找到对应的沙滩颜色，之后设置蒙版，与运算截取出沙滩颜色的图片。通过腐蚀膨胀消除细小边界，减少噪声。将图像转成灰度图，做二值化处理，继续通过开运算等去除噪声，使findContours获得更好的效果，更小的干扰。然后调用opencv的findFontours函数来找到轮廓，此时该边界轮廓就是沙滩海水的分割线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</a:p>
        </p:txBody>
      </p:sp>
      <p:pic>
        <p:nvPicPr>
          <p:cNvPr id="8" name="图片 14">
            <a:extLst>
              <a:ext uri="{FF2B5EF4-FFF2-40B4-BE49-F238E27FC236}">
                <a16:creationId xmlns:a16="http://schemas.microsoft.com/office/drawing/2014/main" id="{4FC8828D-19AD-4840-98F6-CDF6447A80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915" y="1212215"/>
            <a:ext cx="5843905" cy="35013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11E6BC-7D76-47F4-A7E9-E4C0D78EC6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2580" y="2042160"/>
            <a:ext cx="6160770" cy="36912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B4C1A5-ED3D-488A-8D25-9846A05F23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572" y="1195760"/>
            <a:ext cx="5791835" cy="3470275"/>
          </a:xfrm>
          <a:prstGeom prst="rect">
            <a:avLst/>
          </a:prstGeom>
        </p:spPr>
      </p:pic>
      <p:pic>
        <p:nvPicPr>
          <p:cNvPr id="11" name="图片 12">
            <a:extLst>
              <a:ext uri="{FF2B5EF4-FFF2-40B4-BE49-F238E27FC236}">
                <a16:creationId xmlns:a16="http://schemas.microsoft.com/office/drawing/2014/main" id="{89057DB6-8E52-4D53-931B-B81B28D044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02580" y="2103120"/>
            <a:ext cx="6168546" cy="3695044"/>
          </a:xfrm>
          <a:prstGeom prst="rect">
            <a:avLst/>
          </a:prstGeom>
        </p:spPr>
      </p:pic>
      <p:pic>
        <p:nvPicPr>
          <p:cNvPr id="12" name="图片 7">
            <a:extLst>
              <a:ext uri="{FF2B5EF4-FFF2-40B4-BE49-F238E27FC236}">
                <a16:creationId xmlns:a16="http://schemas.microsoft.com/office/drawing/2014/main" id="{38071E8C-8A69-47C5-9EB8-B24B1612FA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3603" y="1566545"/>
            <a:ext cx="6689090" cy="40074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620893" y="341313"/>
            <a:ext cx="54603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实验方案及实施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-图像分割模块</a:t>
            </a: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05130" y="1283970"/>
            <a:ext cx="10953115" cy="70134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AEF398D-D85B-4CC1-A55A-5CA0A12C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458" y="774641"/>
            <a:ext cx="8422777" cy="569386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ColorSegement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：基于颜色分割算法，分割海水和沙滩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image=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输入源图片，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lower=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颜色阈值下限，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upper=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颜色阈值上限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：返回海水沙滩分割后的图片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D915"/>
                </a:solidFill>
                <a:effectLst/>
                <a:latin typeface="Consolas" panose="020B0609020204030204" pitchFamily="49" charset="0"/>
              </a:rPr>
              <a:t>ColorSegement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读取图片文件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imread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根据阈值找到对应颜色，设置蒙版，与运算截取出沙滩颜色的图片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mask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output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bitwise_and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"cut"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去噪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先腐蚀后膨胀，可以消除一些细小的边界，消除噪声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uint8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fushi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morphologyEx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MORPH_OPEN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cv2.imshow(u'fushi',fushi)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pengzhang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dilate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fushi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cv2.imshow(u"pengzhang",pengzhang)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转成灰度图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cvtColor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pengzhang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COLOR_BGR2GRAY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二值化，以方便边缘分割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binary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THRESH_BINARY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620893" y="341313"/>
            <a:ext cx="54603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实验方案及实施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-图像分割模块</a:t>
            </a: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352FD30B-F7B5-44DA-8E64-5AF33A599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22" y="684771"/>
            <a:ext cx="8610600" cy="569386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转成灰度图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cvtColor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pengzhang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COLOR_BGR2GRAY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二值化，以方便边缘分割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binary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THRESH_BINARY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，用开运算继续去噪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kernel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getStructuringElement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MORPH_RECT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opened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morphologyEx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MORPH_OPEN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cv2.imshow("open",opened)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膨胀，使其圆润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pengzhang2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dilate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opened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cv2.imshow("pengzhang2",pengzhang2)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findcontour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找轮廓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hierarchy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pengzhang2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RETR_EXTERNAL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CHAIN_APPROX_NONE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填充空洞，再找一次，可以去除空洞，使边界完整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tianchong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fill_contours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pengzhang2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hierarchy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findContours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tianchong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RETR_EXTERNAL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CHAIN_APPROX_NONE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drawContours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"counter"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waitKey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620893" y="341313"/>
            <a:ext cx="54603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实验方案及实施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-图像分割模块</a:t>
            </a: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EE209AD7-A0E4-408E-8168-9A817218F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78" y="1019483"/>
            <a:ext cx="8610599" cy="526297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fill_contours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填充函数，将分割线内一些空洞补充。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parameter: img=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输入图片，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counter=findcounter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找到的边界，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为高宽，小于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的会被填充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：返回填充后的图片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D915"/>
                </a:solidFill>
                <a:effectLst/>
                <a:latin typeface="Consolas" panose="020B0609020204030204" pitchFamily="49" charset="0"/>
              </a:rPr>
              <a:t>fill_contours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c_max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contourArea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处理掉小的轮廓区域，这个区域的大小自己定义。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area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c_min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c_min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thickness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时，表示画轮廓线，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thickness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的值表示线的宽度。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drawContours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c_min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thickness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c_max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drawContours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c_max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thickness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"tianchong"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img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620893" y="341313"/>
            <a:ext cx="54603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实验方案及实施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-人物检测模块</a:t>
            </a: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7372985" y="936625"/>
            <a:ext cx="4290695" cy="329057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物检测是本实验的第二个待解决的问题，本项目通过调用darknet（YOLO3算法训练）。安装配置好darknet环境后（NoGPU版本），直接可以调用，需要修改一些函数，来增加一些功能，比如我们添加一个返回值（person数组），以统计人的坐标是在海里还是沙滩上。</a:t>
            </a: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325" y="1639570"/>
            <a:ext cx="6841490" cy="51333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455537-14F3-4E4D-97B2-12F5521E4B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2057" y="4760670"/>
            <a:ext cx="3800475" cy="1323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1230493" y="341313"/>
            <a:ext cx="42411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实验方案及实施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-主模块</a:t>
            </a: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05130" y="1283970"/>
            <a:ext cx="10953115" cy="118147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主模块分别调用上述两个，先调用图像分割模块，画出分割线。后调用人物检测模块，检测出人，并且圈出人。在主模块通过比较，进行统计在海中的人数和在沙滩的人数各有多少并输出。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7D0173-CB40-4EA0-B26C-E68E8BC01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48" y="2485295"/>
            <a:ext cx="11786870" cy="447814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yolov3_people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ColorSegment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 *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yolov3_people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darknet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 *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__name__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输入图片的路径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image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'./image/4.jpg'</a:t>
            </a:r>
            <a:b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数组，设置沙滩颜色区间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lower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])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颜色下限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upper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])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颜色上限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contours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ColorSegement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"contour"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imwrite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"contour.jpg"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performDetect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函数，返回人物坐标数组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performDetect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"contour.jpg"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print(person)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1230493" y="341313"/>
            <a:ext cx="42411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实验方案及实施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-主模块</a:t>
            </a: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E4976E2B-C859-47E0-AF25-813ECE5D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1038121"/>
            <a:ext cx="11728174" cy="563231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PeopleInSea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PeopleOnBeach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人的脚的坐标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xFootCoord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yFootCoord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FootCoordPoint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xFootCoord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yFootCoord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该函数确定该点是在轮廓内部，外部还是位于边缘上（或与顶点重合）。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measureDist = false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时，返回值分别为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+ 1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。它相应地返回正（内部），负（外部）或零（边缘）值。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pointPolygonTest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FootCoordPoint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measureDist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=False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-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PeopleInSea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else: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PeopleOnBeach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"Num of People In Sea: "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PeopleInSea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"Num of People On Beach: "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PeopleOnBeach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waitKey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405310" y="364808"/>
            <a:ext cx="28448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项目评测与总结</a:t>
            </a:r>
            <a:endParaRPr lang="en-US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915" y="1212215"/>
            <a:ext cx="5843905" cy="3501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9930" y="4815205"/>
            <a:ext cx="159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原图</a:t>
            </a:r>
          </a:p>
        </p:txBody>
      </p:sp>
      <p:pic>
        <p:nvPicPr>
          <p:cNvPr id="13" name="图片 7">
            <a:extLst>
              <a:ext uri="{FF2B5EF4-FFF2-40B4-BE49-F238E27FC236}">
                <a16:creationId xmlns:a16="http://schemas.microsoft.com/office/drawing/2014/main" id="{373BFE68-B1F0-40D0-9C95-FF050285C7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3457" y="2035043"/>
            <a:ext cx="6494285" cy="3890776"/>
          </a:xfrm>
          <a:prstGeom prst="rect">
            <a:avLst/>
          </a:prstGeom>
        </p:spPr>
      </p:pic>
      <p:pic>
        <p:nvPicPr>
          <p:cNvPr id="10" name="图片 16">
            <a:extLst>
              <a:ext uri="{FF2B5EF4-FFF2-40B4-BE49-F238E27FC236}">
                <a16:creationId xmlns:a16="http://schemas.microsoft.com/office/drawing/2014/main" id="{114DC363-AFBE-4834-9C58-87BE34DB84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1182" y="1188402"/>
            <a:ext cx="6289675" cy="53047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1AF65EB-EB16-470D-A504-E82FFCABDF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1239" y="1638935"/>
            <a:ext cx="5871495" cy="204545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405310" y="364808"/>
            <a:ext cx="28448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项目评测与总结</a:t>
            </a:r>
            <a:endParaRPr lang="en-US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4971339-2D03-4BAC-A2DC-CAE8173716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7" y="1221740"/>
            <a:ext cx="6257925" cy="4438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DC781C-8440-46A4-9FBF-59BD5159E912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866930" y="1266990"/>
            <a:ext cx="6325070" cy="43984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EDE46B9-A189-43C6-9697-243EE8B444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3486" y="1195510"/>
            <a:ext cx="6105525" cy="4581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F67680-5C08-414D-A31B-6A0FA7A6AE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2898" y="1750678"/>
            <a:ext cx="7595085" cy="15431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>
            <p:custDataLst>
              <p:tags r:id="rId2"/>
            </p:custDataLst>
          </p:nvPr>
        </p:nvGrpSpPr>
        <p:grpSpPr>
          <a:xfrm>
            <a:off x="5654746" y="1750054"/>
            <a:ext cx="1109663" cy="1127939"/>
            <a:chOff x="7726363" y="4287838"/>
            <a:chExt cx="674688" cy="685800"/>
          </a:xfrm>
        </p:grpSpPr>
        <p:sp>
          <p:nvSpPr>
            <p:cNvPr id="82" name="Oval 78"/>
            <p:cNvSpPr>
              <a:spLocks noChangeArrowheads="1"/>
            </p:cNvSpPr>
            <p:nvPr/>
          </p:nvSpPr>
          <p:spPr bwMode="auto">
            <a:xfrm>
              <a:off x="7726363" y="4287838"/>
              <a:ext cx="674688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9"/>
            <p:cNvSpPr>
              <a:spLocks noEditPoints="1"/>
            </p:cNvSpPr>
            <p:nvPr/>
          </p:nvSpPr>
          <p:spPr bwMode="auto">
            <a:xfrm>
              <a:off x="7820026" y="4486276"/>
              <a:ext cx="312738" cy="241300"/>
            </a:xfrm>
            <a:custGeom>
              <a:avLst/>
              <a:gdLst>
                <a:gd name="T0" fmla="*/ 54 w 74"/>
                <a:gd name="T1" fmla="*/ 7 h 56"/>
                <a:gd name="T2" fmla="*/ 48 w 74"/>
                <a:gd name="T3" fmla="*/ 8 h 56"/>
                <a:gd name="T4" fmla="*/ 32 w 74"/>
                <a:gd name="T5" fmla="*/ 0 h 56"/>
                <a:gd name="T6" fmla="*/ 12 w 74"/>
                <a:gd name="T7" fmla="*/ 17 h 56"/>
                <a:gd name="T8" fmla="*/ 0 w 74"/>
                <a:gd name="T9" fmla="*/ 35 h 56"/>
                <a:gd name="T10" fmla="*/ 21 w 74"/>
                <a:gd name="T11" fmla="*/ 56 h 56"/>
                <a:gd name="T12" fmla="*/ 67 w 74"/>
                <a:gd name="T13" fmla="*/ 56 h 56"/>
                <a:gd name="T14" fmla="*/ 74 w 74"/>
                <a:gd name="T15" fmla="*/ 55 h 56"/>
                <a:gd name="T16" fmla="*/ 74 w 74"/>
                <a:gd name="T17" fmla="*/ 16 h 56"/>
                <a:gd name="T18" fmla="*/ 71 w 74"/>
                <a:gd name="T19" fmla="*/ 15 h 56"/>
                <a:gd name="T20" fmla="*/ 54 w 74"/>
                <a:gd name="T21" fmla="*/ 7 h 56"/>
                <a:gd name="T22" fmla="*/ 54 w 74"/>
                <a:gd name="T23" fmla="*/ 7 h 56"/>
                <a:gd name="T24" fmla="*/ 54 w 74"/>
                <a:gd name="T2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56">
                  <a:moveTo>
                    <a:pt x="54" y="7"/>
                  </a:moveTo>
                  <a:cubicBezTo>
                    <a:pt x="52" y="7"/>
                    <a:pt x="50" y="7"/>
                    <a:pt x="48" y="8"/>
                  </a:cubicBezTo>
                  <a:cubicBezTo>
                    <a:pt x="44" y="3"/>
                    <a:pt x="38" y="0"/>
                    <a:pt x="32" y="0"/>
                  </a:cubicBezTo>
                  <a:cubicBezTo>
                    <a:pt x="22" y="0"/>
                    <a:pt x="13" y="7"/>
                    <a:pt x="12" y="17"/>
                  </a:cubicBezTo>
                  <a:cubicBezTo>
                    <a:pt x="5" y="21"/>
                    <a:pt x="0" y="28"/>
                    <a:pt x="0" y="35"/>
                  </a:cubicBezTo>
                  <a:cubicBezTo>
                    <a:pt x="0" y="47"/>
                    <a:pt x="10" y="56"/>
                    <a:pt x="21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9" y="56"/>
                    <a:pt x="72" y="56"/>
                    <a:pt x="74" y="55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3" y="16"/>
                    <a:pt x="72" y="16"/>
                    <a:pt x="71" y="15"/>
                  </a:cubicBezTo>
                  <a:cubicBezTo>
                    <a:pt x="67" y="10"/>
                    <a:pt x="61" y="7"/>
                    <a:pt x="54" y="7"/>
                  </a:cubicBezTo>
                  <a:close/>
                  <a:moveTo>
                    <a:pt x="54" y="7"/>
                  </a:moveTo>
                  <a:cubicBezTo>
                    <a:pt x="54" y="7"/>
                    <a:pt x="54" y="7"/>
                    <a:pt x="54" y="7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0"/>
            <p:cNvSpPr>
              <a:spLocks noEditPoints="1"/>
            </p:cNvSpPr>
            <p:nvPr/>
          </p:nvSpPr>
          <p:spPr bwMode="auto">
            <a:xfrm>
              <a:off x="8150226" y="4560888"/>
              <a:ext cx="157163" cy="214313"/>
            </a:xfrm>
            <a:custGeom>
              <a:avLst/>
              <a:gdLst>
                <a:gd name="T0" fmla="*/ 34 w 37"/>
                <a:gd name="T1" fmla="*/ 10 h 50"/>
                <a:gd name="T2" fmla="*/ 11 w 37"/>
                <a:gd name="T3" fmla="*/ 10 h 50"/>
                <a:gd name="T4" fmla="*/ 0 w 37"/>
                <a:gd name="T5" fmla="*/ 0 h 50"/>
                <a:gd name="T6" fmla="*/ 0 w 37"/>
                <a:gd name="T7" fmla="*/ 37 h 50"/>
                <a:gd name="T8" fmla="*/ 11 w 37"/>
                <a:gd name="T9" fmla="*/ 27 h 50"/>
                <a:gd name="T10" fmla="*/ 21 w 37"/>
                <a:gd name="T11" fmla="*/ 27 h 50"/>
                <a:gd name="T12" fmla="*/ 21 w 37"/>
                <a:gd name="T13" fmla="*/ 47 h 50"/>
                <a:gd name="T14" fmla="*/ 24 w 37"/>
                <a:gd name="T15" fmla="*/ 50 h 50"/>
                <a:gd name="T16" fmla="*/ 27 w 37"/>
                <a:gd name="T17" fmla="*/ 47 h 50"/>
                <a:gd name="T18" fmla="*/ 27 w 37"/>
                <a:gd name="T19" fmla="*/ 24 h 50"/>
                <a:gd name="T20" fmla="*/ 24 w 37"/>
                <a:gd name="T21" fmla="*/ 21 h 50"/>
                <a:gd name="T22" fmla="*/ 13 w 37"/>
                <a:gd name="T23" fmla="*/ 21 h 50"/>
                <a:gd name="T24" fmla="*/ 13 w 37"/>
                <a:gd name="T25" fmla="*/ 18 h 50"/>
                <a:gd name="T26" fmla="*/ 13 w 37"/>
                <a:gd name="T27" fmla="*/ 16 h 50"/>
                <a:gd name="T28" fmla="*/ 31 w 37"/>
                <a:gd name="T29" fmla="*/ 16 h 50"/>
                <a:gd name="T30" fmla="*/ 31 w 37"/>
                <a:gd name="T31" fmla="*/ 47 h 50"/>
                <a:gd name="T32" fmla="*/ 34 w 37"/>
                <a:gd name="T33" fmla="*/ 50 h 50"/>
                <a:gd name="T34" fmla="*/ 37 w 37"/>
                <a:gd name="T35" fmla="*/ 47 h 50"/>
                <a:gd name="T36" fmla="*/ 37 w 37"/>
                <a:gd name="T37" fmla="*/ 13 h 50"/>
                <a:gd name="T38" fmla="*/ 34 w 37"/>
                <a:gd name="T39" fmla="*/ 10 h 50"/>
                <a:gd name="T40" fmla="*/ 4 w 37"/>
                <a:gd name="T41" fmla="*/ 10 h 50"/>
                <a:gd name="T42" fmla="*/ 7 w 37"/>
                <a:gd name="T43" fmla="*/ 10 h 50"/>
                <a:gd name="T44" fmla="*/ 7 w 37"/>
                <a:gd name="T45" fmla="*/ 10 h 50"/>
                <a:gd name="T46" fmla="*/ 5 w 37"/>
                <a:gd name="T47" fmla="*/ 13 h 50"/>
                <a:gd name="T48" fmla="*/ 7 w 37"/>
                <a:gd name="T49" fmla="*/ 15 h 50"/>
                <a:gd name="T50" fmla="*/ 7 w 37"/>
                <a:gd name="T51" fmla="*/ 16 h 50"/>
                <a:gd name="T52" fmla="*/ 4 w 37"/>
                <a:gd name="T53" fmla="*/ 16 h 50"/>
                <a:gd name="T54" fmla="*/ 4 w 37"/>
                <a:gd name="T55" fmla="*/ 10 h 50"/>
                <a:gd name="T56" fmla="*/ 4 w 37"/>
                <a:gd name="T57" fmla="*/ 27 h 50"/>
                <a:gd name="T58" fmla="*/ 4 w 37"/>
                <a:gd name="T59" fmla="*/ 21 h 50"/>
                <a:gd name="T60" fmla="*/ 7 w 37"/>
                <a:gd name="T61" fmla="*/ 21 h 50"/>
                <a:gd name="T62" fmla="*/ 7 w 37"/>
                <a:gd name="T63" fmla="*/ 22 h 50"/>
                <a:gd name="T64" fmla="*/ 5 w 37"/>
                <a:gd name="T65" fmla="*/ 24 h 50"/>
                <a:gd name="T66" fmla="*/ 7 w 37"/>
                <a:gd name="T67" fmla="*/ 27 h 50"/>
                <a:gd name="T68" fmla="*/ 7 w 37"/>
                <a:gd name="T69" fmla="*/ 27 h 50"/>
                <a:gd name="T70" fmla="*/ 4 w 37"/>
                <a:gd name="T71" fmla="*/ 27 h 50"/>
                <a:gd name="T72" fmla="*/ 4 w 37"/>
                <a:gd name="T73" fmla="*/ 27 h 50"/>
                <a:gd name="T74" fmla="*/ 4 w 37"/>
                <a:gd name="T7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0">
                  <a:moveTo>
                    <a:pt x="34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9" y="6"/>
                    <a:pt x="5" y="2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35"/>
                    <a:pt x="9" y="32"/>
                    <a:pt x="1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9"/>
                    <a:pt x="22" y="50"/>
                    <a:pt x="24" y="50"/>
                  </a:cubicBezTo>
                  <a:cubicBezTo>
                    <a:pt x="26" y="50"/>
                    <a:pt x="27" y="49"/>
                    <a:pt x="27" y="4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6" y="21"/>
                    <a:pt x="2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3" y="18"/>
                  </a:cubicBezTo>
                  <a:cubicBezTo>
                    <a:pt x="13" y="18"/>
                    <a:pt x="13" y="17"/>
                    <a:pt x="13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9"/>
                    <a:pt x="32" y="50"/>
                    <a:pt x="34" y="50"/>
                  </a:cubicBezTo>
                  <a:cubicBezTo>
                    <a:pt x="36" y="50"/>
                    <a:pt x="37" y="49"/>
                    <a:pt x="37" y="4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10"/>
                    <a:pt x="34" y="10"/>
                  </a:cubicBezTo>
                  <a:close/>
                  <a:moveTo>
                    <a:pt x="4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5" y="12"/>
                    <a:pt x="5" y="13"/>
                  </a:cubicBezTo>
                  <a:cubicBezTo>
                    <a:pt x="5" y="14"/>
                    <a:pt x="6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4" y="10"/>
                  </a:lnTo>
                  <a:close/>
                  <a:moveTo>
                    <a:pt x="4" y="27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5" y="23"/>
                    <a:pt x="5" y="24"/>
                  </a:cubicBezTo>
                  <a:cubicBezTo>
                    <a:pt x="5" y="25"/>
                    <a:pt x="6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4" y="27"/>
                  </a:ln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0" name="Rectangle 47"/>
          <p:cNvSpPr/>
          <p:nvPr>
            <p:custDataLst>
              <p:tags r:id="rId3"/>
            </p:custDataLst>
          </p:nvPr>
        </p:nvSpPr>
        <p:spPr>
          <a:xfrm>
            <a:off x="4837978" y="3172160"/>
            <a:ext cx="2743200" cy="8305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成员组成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033645" y="4268470"/>
            <a:ext cx="35566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/>
              <a:t>刘东临 201601061413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033645" y="4832350"/>
            <a:ext cx="35566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sz="2400" dirty="0"/>
              <a:t>亓乐     201601061417</a:t>
            </a: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033645" y="5396230"/>
            <a:ext cx="35566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/>
              <a:t>赵静     201601061339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033645" y="5856605"/>
            <a:ext cx="35566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sz="2400" dirty="0"/>
              <a:t>史邵冲 201601061419</a:t>
            </a:r>
          </a:p>
        </p:txBody>
      </p:sp>
    </p:spTree>
    <p:custDataLst>
      <p:tags r:id="rId1"/>
    </p:custData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405310" y="364808"/>
            <a:ext cx="28448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项目评测与总结</a:t>
            </a:r>
            <a:endParaRPr lang="en-US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05129" y="1283970"/>
            <a:ext cx="4128135" cy="4854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测试人物识别效果。测试5张图片，对其中人物进行识别标记，效果较好。延时在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3-5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s左右（主要时间是画图的时间，识别时间较快）。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普适性测试：用同样的代码测试不同的图片，发现效果并不是很好。测试不同图片时，需要改变阈值。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误差分析：颜色分割要求阈值比较精确，且每张图片，其沙滩色的颜色阈值不尽相同，系统存在较大局限性。。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10">
            <a:extLst>
              <a:ext uri="{FF2B5EF4-FFF2-40B4-BE49-F238E27FC236}">
                <a16:creationId xmlns:a16="http://schemas.microsoft.com/office/drawing/2014/main" id="{DD2A08F5-B9C3-456C-86D8-49504DDA14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3265" y="895351"/>
            <a:ext cx="6841490" cy="5133340"/>
          </a:xfrm>
          <a:prstGeom prst="rect">
            <a:avLst/>
          </a:prstGeom>
        </p:spPr>
      </p:pic>
      <p:pic>
        <p:nvPicPr>
          <p:cNvPr id="13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8515" y="643890"/>
            <a:ext cx="6746240" cy="47790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404992" y="308928"/>
            <a:ext cx="50539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项目评测与总结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遇到的问题</a:t>
            </a: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05130" y="1283970"/>
            <a:ext cx="10466070" cy="32542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本系统在实现的过程中遇到很多问题，最后通过上网查阅相关的资料解决了这些问题。其中，遇到的主要问题如下所示：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（1）图片用何种方式进行分割，效果比较好？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（2）分割前对图片需要进行何种预处理以达到更好的分割效果？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（3）如何通过python调用darknet项目实现人物识别和标记？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（4）人物识别和标记总是会忽略一些，怎么解决？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）如何判断人物在沙滩还是在海水中？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404992" y="294958"/>
            <a:ext cx="46475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项目评测与总结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解决方案</a:t>
            </a: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05130" y="1283970"/>
            <a:ext cx="10953115" cy="525476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本系统针对上述问题分别提出了相应的解决方案：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1）比较好的两种算法是分水岭算法和颜色分割算法，因为目标检测的是沙滩海水分界线，所以可以通过简单效果更好的颜色分割直接进行处理，先提取沙滩颜色的截图，进行去噪处理，之后进行二值化，找轮廓的方式直接可以找到沙滩海水分界线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（2）通过腐蚀膨胀可以去除部分噪声，开运算去除部分空洞，二次膨胀处理可以使得图像更圆润，从而得到效果比较好的二值化图像，进行轮廓划线。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（3）查找资料后，发现可以通过VS2015打开darknet的相应模块，生成dll，进行调用。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（4）人物识别对于远景比较小的人物置信度较低，但是由于沙滩实际干扰物较少（事实上，大部分图片只有沙滩、海水、太阳伞和人），可以降低置信度，从而检测出更多的人。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(5)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因为找到了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contour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，在检测函数中可以返回人的坐标，我们通过判断人的脚的中心点的坐标是否在轮廓线内，来判断人是在海水中还是在沙滩上。</a:t>
            </a: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DECADC-6C57-4D14-A196-A307C759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92" y="6117777"/>
            <a:ext cx="9481130" cy="38472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pointPolygonTest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FootCoordPoint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measureDist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=False</a:t>
            </a: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201792" y="294958"/>
            <a:ext cx="50539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项目评测与总结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存在的问题</a:t>
            </a: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05130" y="1283970"/>
            <a:ext cx="10953115" cy="28905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目前开发的系统实现了实训题目所要求的所有功能，处理效果较好。但同时也存在着一些问题，这些问题还有待解决：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（1）由于利用的是颜色分割，需要设置阈值，在不同图片上，可能效果不一定非常好，通常情况下需要更改阈值，以获得比较好的识别效果。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（2）对于图片中远景过小的人物，基本识别不出来。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627278" y="1"/>
            <a:ext cx="6564721" cy="32003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4390502"/>
            <a:ext cx="5829300" cy="2467498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>
            <p:custDataLst>
              <p:tags r:id="rId4"/>
            </p:custDataLst>
          </p:nvPr>
        </p:nvSpPr>
        <p:spPr bwMode="auto">
          <a:xfrm>
            <a:off x="3829050" y="42926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4096606" y="4287838"/>
            <a:ext cx="679450" cy="685800"/>
            <a:chOff x="3824288" y="4287838"/>
            <a:chExt cx="679450" cy="68580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3824288" y="4287838"/>
              <a:ext cx="679450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930650" y="4495800"/>
              <a:ext cx="433388" cy="271463"/>
            </a:xfrm>
            <a:custGeom>
              <a:avLst/>
              <a:gdLst>
                <a:gd name="T0" fmla="*/ 100 w 102"/>
                <a:gd name="T1" fmla="*/ 54 h 63"/>
                <a:gd name="T2" fmla="*/ 94 w 102"/>
                <a:gd name="T3" fmla="*/ 54 h 63"/>
                <a:gd name="T4" fmla="*/ 94 w 102"/>
                <a:gd name="T5" fmla="*/ 45 h 63"/>
                <a:gd name="T6" fmla="*/ 88 w 102"/>
                <a:gd name="T7" fmla="*/ 45 h 63"/>
                <a:gd name="T8" fmla="*/ 88 w 102"/>
                <a:gd name="T9" fmla="*/ 51 h 63"/>
                <a:gd name="T10" fmla="*/ 13 w 102"/>
                <a:gd name="T11" fmla="*/ 51 h 63"/>
                <a:gd name="T12" fmla="*/ 13 w 102"/>
                <a:gd name="T13" fmla="*/ 7 h 63"/>
                <a:gd name="T14" fmla="*/ 88 w 102"/>
                <a:gd name="T15" fmla="*/ 7 h 63"/>
                <a:gd name="T16" fmla="*/ 88 w 102"/>
                <a:gd name="T17" fmla="*/ 22 h 63"/>
                <a:gd name="T18" fmla="*/ 94 w 102"/>
                <a:gd name="T19" fmla="*/ 22 h 63"/>
                <a:gd name="T20" fmla="*/ 94 w 102"/>
                <a:gd name="T21" fmla="*/ 4 h 63"/>
                <a:gd name="T22" fmla="*/ 91 w 102"/>
                <a:gd name="T23" fmla="*/ 0 h 63"/>
                <a:gd name="T24" fmla="*/ 11 w 102"/>
                <a:gd name="T25" fmla="*/ 0 h 63"/>
                <a:gd name="T26" fmla="*/ 7 w 102"/>
                <a:gd name="T27" fmla="*/ 4 h 63"/>
                <a:gd name="T28" fmla="*/ 7 w 102"/>
                <a:gd name="T29" fmla="*/ 54 h 63"/>
                <a:gd name="T30" fmla="*/ 2 w 102"/>
                <a:gd name="T31" fmla="*/ 54 h 63"/>
                <a:gd name="T32" fmla="*/ 0 w 102"/>
                <a:gd name="T33" fmla="*/ 56 h 63"/>
                <a:gd name="T34" fmla="*/ 7 w 102"/>
                <a:gd name="T35" fmla="*/ 63 h 63"/>
                <a:gd name="T36" fmla="*/ 68 w 102"/>
                <a:gd name="T37" fmla="*/ 63 h 63"/>
                <a:gd name="T38" fmla="*/ 68 w 102"/>
                <a:gd name="T39" fmla="*/ 60 h 63"/>
                <a:gd name="T40" fmla="*/ 70 w 102"/>
                <a:gd name="T41" fmla="*/ 58 h 63"/>
                <a:gd name="T42" fmla="*/ 72 w 102"/>
                <a:gd name="T43" fmla="*/ 60 h 63"/>
                <a:gd name="T44" fmla="*/ 72 w 102"/>
                <a:gd name="T45" fmla="*/ 63 h 63"/>
                <a:gd name="T46" fmla="*/ 76 w 102"/>
                <a:gd name="T47" fmla="*/ 63 h 63"/>
                <a:gd name="T48" fmla="*/ 76 w 102"/>
                <a:gd name="T49" fmla="*/ 60 h 63"/>
                <a:gd name="T50" fmla="*/ 78 w 102"/>
                <a:gd name="T51" fmla="*/ 58 h 63"/>
                <a:gd name="T52" fmla="*/ 80 w 102"/>
                <a:gd name="T53" fmla="*/ 60 h 63"/>
                <a:gd name="T54" fmla="*/ 80 w 102"/>
                <a:gd name="T55" fmla="*/ 63 h 63"/>
                <a:gd name="T56" fmla="*/ 94 w 102"/>
                <a:gd name="T57" fmla="*/ 63 h 63"/>
                <a:gd name="T58" fmla="*/ 102 w 102"/>
                <a:gd name="T59" fmla="*/ 56 h 63"/>
                <a:gd name="T60" fmla="*/ 100 w 102"/>
                <a:gd name="T61" fmla="*/ 54 h 63"/>
                <a:gd name="T62" fmla="*/ 100 w 102"/>
                <a:gd name="T63" fmla="*/ 54 h 63"/>
                <a:gd name="T64" fmla="*/ 100 w 102"/>
                <a:gd name="T6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63">
                  <a:moveTo>
                    <a:pt x="100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2"/>
                    <a:pt x="93" y="0"/>
                    <a:pt x="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7" y="2"/>
                    <a:pt x="7" y="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4"/>
                    <a:pt x="0" y="55"/>
                    <a:pt x="0" y="56"/>
                  </a:cubicBezTo>
                  <a:cubicBezTo>
                    <a:pt x="0" y="60"/>
                    <a:pt x="3" y="63"/>
                    <a:pt x="7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59"/>
                    <a:pt x="69" y="58"/>
                    <a:pt x="70" y="58"/>
                  </a:cubicBezTo>
                  <a:cubicBezTo>
                    <a:pt x="72" y="58"/>
                    <a:pt x="72" y="59"/>
                    <a:pt x="72" y="60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59"/>
                    <a:pt x="77" y="58"/>
                    <a:pt x="78" y="58"/>
                  </a:cubicBezTo>
                  <a:cubicBezTo>
                    <a:pt x="79" y="58"/>
                    <a:pt x="80" y="59"/>
                    <a:pt x="80" y="60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8" y="63"/>
                    <a:pt x="102" y="60"/>
                    <a:pt x="102" y="56"/>
                  </a:cubicBezTo>
                  <a:cubicBezTo>
                    <a:pt x="102" y="55"/>
                    <a:pt x="101" y="54"/>
                    <a:pt x="100" y="54"/>
                  </a:cubicBezTo>
                  <a:close/>
                  <a:moveTo>
                    <a:pt x="100" y="54"/>
                  </a:moveTo>
                  <a:cubicBezTo>
                    <a:pt x="100" y="54"/>
                    <a:pt x="100" y="54"/>
                    <a:pt x="100" y="5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4057650" y="4564063"/>
              <a:ext cx="25400" cy="30163"/>
            </a:xfrm>
            <a:custGeom>
              <a:avLst/>
              <a:gdLst>
                <a:gd name="T0" fmla="*/ 5 w 6"/>
                <a:gd name="T1" fmla="*/ 2 h 7"/>
                <a:gd name="T2" fmla="*/ 2 w 6"/>
                <a:gd name="T3" fmla="*/ 0 h 7"/>
                <a:gd name="T4" fmla="*/ 1 w 6"/>
                <a:gd name="T5" fmla="*/ 4 h 7"/>
                <a:gd name="T6" fmla="*/ 4 w 6"/>
                <a:gd name="T7" fmla="*/ 6 h 7"/>
                <a:gd name="T8" fmla="*/ 5 w 6"/>
                <a:gd name="T9" fmla="*/ 2 h 7"/>
                <a:gd name="T10" fmla="*/ 4 w 6"/>
                <a:gd name="T11" fmla="*/ 5 h 7"/>
                <a:gd name="T12" fmla="*/ 2 w 6"/>
                <a:gd name="T13" fmla="*/ 3 h 7"/>
                <a:gd name="T14" fmla="*/ 2 w 6"/>
                <a:gd name="T15" fmla="*/ 1 h 7"/>
                <a:gd name="T16" fmla="*/ 4 w 6"/>
                <a:gd name="T17" fmla="*/ 3 h 7"/>
                <a:gd name="T18" fmla="*/ 4 w 6"/>
                <a:gd name="T19" fmla="*/ 5 h 7"/>
                <a:gd name="T20" fmla="*/ 4 w 6"/>
                <a:gd name="T21" fmla="*/ 5 h 7"/>
                <a:gd name="T22" fmla="*/ 4 w 6"/>
                <a:gd name="T2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5" y="2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1" y="1"/>
                    <a:pt x="0" y="2"/>
                    <a:pt x="1" y="4"/>
                  </a:cubicBezTo>
                  <a:cubicBezTo>
                    <a:pt x="1" y="6"/>
                    <a:pt x="2" y="7"/>
                    <a:pt x="4" y="6"/>
                  </a:cubicBezTo>
                  <a:cubicBezTo>
                    <a:pt x="6" y="6"/>
                    <a:pt x="6" y="4"/>
                    <a:pt x="5" y="2"/>
                  </a:cubicBezTo>
                  <a:close/>
                  <a:moveTo>
                    <a:pt x="4" y="5"/>
                  </a:moveTo>
                  <a:cubicBezTo>
                    <a:pt x="3" y="5"/>
                    <a:pt x="3" y="5"/>
                    <a:pt x="2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4"/>
                    <a:pt x="4" y="5"/>
                    <a:pt x="4" y="5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4083050" y="4556125"/>
              <a:ext cx="22225" cy="30163"/>
            </a:xfrm>
            <a:custGeom>
              <a:avLst/>
              <a:gdLst>
                <a:gd name="T0" fmla="*/ 5 w 5"/>
                <a:gd name="T1" fmla="*/ 4 h 7"/>
                <a:gd name="T2" fmla="*/ 2 w 5"/>
                <a:gd name="T3" fmla="*/ 1 h 7"/>
                <a:gd name="T4" fmla="*/ 0 w 5"/>
                <a:gd name="T5" fmla="*/ 4 h 7"/>
                <a:gd name="T6" fmla="*/ 3 w 5"/>
                <a:gd name="T7" fmla="*/ 7 h 7"/>
                <a:gd name="T8" fmla="*/ 5 w 5"/>
                <a:gd name="T9" fmla="*/ 4 h 7"/>
                <a:gd name="T10" fmla="*/ 3 w 5"/>
                <a:gd name="T11" fmla="*/ 6 h 7"/>
                <a:gd name="T12" fmla="*/ 2 w 5"/>
                <a:gd name="T13" fmla="*/ 4 h 7"/>
                <a:gd name="T14" fmla="*/ 2 w 5"/>
                <a:gd name="T15" fmla="*/ 2 h 7"/>
                <a:gd name="T16" fmla="*/ 3 w 5"/>
                <a:gd name="T17" fmla="*/ 4 h 7"/>
                <a:gd name="T18" fmla="*/ 3 w 5"/>
                <a:gd name="T19" fmla="*/ 6 h 7"/>
                <a:gd name="T20" fmla="*/ 3 w 5"/>
                <a:gd name="T21" fmla="*/ 6 h 7"/>
                <a:gd name="T22" fmla="*/ 3 w 5"/>
                <a:gd name="T2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5" y="4"/>
                  </a:moveTo>
                  <a:cubicBezTo>
                    <a:pt x="5" y="2"/>
                    <a:pt x="4" y="0"/>
                    <a:pt x="2" y="1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" y="7"/>
                    <a:pt x="5" y="5"/>
                    <a:pt x="5" y="4"/>
                  </a:cubicBezTo>
                  <a:close/>
                  <a:moveTo>
                    <a:pt x="3" y="6"/>
                  </a:moveTo>
                  <a:cubicBezTo>
                    <a:pt x="2" y="6"/>
                    <a:pt x="2" y="5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3" y="2"/>
                    <a:pt x="3" y="2"/>
                    <a:pt x="3" y="4"/>
                  </a:cubicBezTo>
                  <a:cubicBezTo>
                    <a:pt x="4" y="5"/>
                    <a:pt x="3" y="6"/>
                    <a:pt x="3" y="6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4108450" y="4556125"/>
              <a:ext cx="14288" cy="30163"/>
            </a:xfrm>
            <a:custGeom>
              <a:avLst/>
              <a:gdLst>
                <a:gd name="T0" fmla="*/ 9 w 9"/>
                <a:gd name="T1" fmla="*/ 0 h 19"/>
                <a:gd name="T2" fmla="*/ 6 w 9"/>
                <a:gd name="T3" fmla="*/ 0 h 19"/>
                <a:gd name="T4" fmla="*/ 0 w 9"/>
                <a:gd name="T5" fmla="*/ 3 h 19"/>
                <a:gd name="T6" fmla="*/ 0 w 9"/>
                <a:gd name="T7" fmla="*/ 5 h 19"/>
                <a:gd name="T8" fmla="*/ 6 w 9"/>
                <a:gd name="T9" fmla="*/ 5 h 19"/>
                <a:gd name="T10" fmla="*/ 6 w 9"/>
                <a:gd name="T11" fmla="*/ 5 h 19"/>
                <a:gd name="T12" fmla="*/ 6 w 9"/>
                <a:gd name="T13" fmla="*/ 19 h 19"/>
                <a:gd name="T14" fmla="*/ 9 w 9"/>
                <a:gd name="T15" fmla="*/ 19 h 19"/>
                <a:gd name="T16" fmla="*/ 9 w 9"/>
                <a:gd name="T17" fmla="*/ 0 h 19"/>
                <a:gd name="T18" fmla="*/ 9 w 9"/>
                <a:gd name="T19" fmla="*/ 0 h 19"/>
                <a:gd name="T20" fmla="*/ 9 w 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9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4108450" y="4556125"/>
              <a:ext cx="14288" cy="30163"/>
            </a:xfrm>
            <a:custGeom>
              <a:avLst/>
              <a:gdLst>
                <a:gd name="T0" fmla="*/ 9 w 9"/>
                <a:gd name="T1" fmla="*/ 0 h 19"/>
                <a:gd name="T2" fmla="*/ 6 w 9"/>
                <a:gd name="T3" fmla="*/ 0 h 19"/>
                <a:gd name="T4" fmla="*/ 0 w 9"/>
                <a:gd name="T5" fmla="*/ 3 h 19"/>
                <a:gd name="T6" fmla="*/ 0 w 9"/>
                <a:gd name="T7" fmla="*/ 5 h 19"/>
                <a:gd name="T8" fmla="*/ 6 w 9"/>
                <a:gd name="T9" fmla="*/ 5 h 19"/>
                <a:gd name="T10" fmla="*/ 6 w 9"/>
                <a:gd name="T11" fmla="*/ 5 h 19"/>
                <a:gd name="T12" fmla="*/ 6 w 9"/>
                <a:gd name="T13" fmla="*/ 19 h 19"/>
                <a:gd name="T14" fmla="*/ 9 w 9"/>
                <a:gd name="T15" fmla="*/ 19 h 19"/>
                <a:gd name="T16" fmla="*/ 9 w 9"/>
                <a:gd name="T17" fmla="*/ 0 h 19"/>
                <a:gd name="T18" fmla="*/ 9 w 9"/>
                <a:gd name="T19" fmla="*/ 0 h 19"/>
                <a:gd name="T20" fmla="*/ 9 w 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9" y="0"/>
                  </a:lnTo>
                  <a:moveTo>
                    <a:pt x="9" y="0"/>
                  </a:move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130675" y="4556125"/>
              <a:ext cx="20638" cy="30163"/>
            </a:xfrm>
            <a:custGeom>
              <a:avLst/>
              <a:gdLst>
                <a:gd name="T0" fmla="*/ 3 w 5"/>
                <a:gd name="T1" fmla="*/ 0 h 7"/>
                <a:gd name="T2" fmla="*/ 0 w 5"/>
                <a:gd name="T3" fmla="*/ 3 h 7"/>
                <a:gd name="T4" fmla="*/ 2 w 5"/>
                <a:gd name="T5" fmla="*/ 7 h 7"/>
                <a:gd name="T6" fmla="*/ 5 w 5"/>
                <a:gd name="T7" fmla="*/ 4 h 7"/>
                <a:gd name="T8" fmla="*/ 3 w 5"/>
                <a:gd name="T9" fmla="*/ 0 h 7"/>
                <a:gd name="T10" fmla="*/ 3 w 5"/>
                <a:gd name="T11" fmla="*/ 4 h 7"/>
                <a:gd name="T12" fmla="*/ 2 w 5"/>
                <a:gd name="T13" fmla="*/ 6 h 7"/>
                <a:gd name="T14" fmla="*/ 2 w 5"/>
                <a:gd name="T15" fmla="*/ 4 h 7"/>
                <a:gd name="T16" fmla="*/ 3 w 5"/>
                <a:gd name="T17" fmla="*/ 1 h 7"/>
                <a:gd name="T18" fmla="*/ 3 w 5"/>
                <a:gd name="T19" fmla="*/ 4 h 7"/>
                <a:gd name="T20" fmla="*/ 3 w 5"/>
                <a:gd name="T21" fmla="*/ 4 h 7"/>
                <a:gd name="T22" fmla="*/ 3 w 5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2" y="7"/>
                  </a:cubicBezTo>
                  <a:cubicBezTo>
                    <a:pt x="4" y="7"/>
                    <a:pt x="5" y="6"/>
                    <a:pt x="5" y="4"/>
                  </a:cubicBezTo>
                  <a:cubicBezTo>
                    <a:pt x="5" y="2"/>
                    <a:pt x="5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5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4" y="2"/>
                    <a:pt x="3" y="4"/>
                  </a:cubicBezTo>
                  <a:close/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160838" y="4560888"/>
              <a:ext cx="12700" cy="30163"/>
            </a:xfrm>
            <a:custGeom>
              <a:avLst/>
              <a:gdLst>
                <a:gd name="T0" fmla="*/ 2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2 w 8"/>
                <a:gd name="T7" fmla="*/ 2 h 19"/>
                <a:gd name="T8" fmla="*/ 2 w 8"/>
                <a:gd name="T9" fmla="*/ 2 h 19"/>
                <a:gd name="T10" fmla="*/ 0 w 8"/>
                <a:gd name="T11" fmla="*/ 16 h 19"/>
                <a:gd name="T12" fmla="*/ 2 w 8"/>
                <a:gd name="T13" fmla="*/ 19 h 19"/>
                <a:gd name="T14" fmla="*/ 8 w 8"/>
                <a:gd name="T15" fmla="*/ 0 h 19"/>
                <a:gd name="T16" fmla="*/ 2 w 8"/>
                <a:gd name="T17" fmla="*/ 0 h 19"/>
                <a:gd name="T18" fmla="*/ 2 w 8"/>
                <a:gd name="T19" fmla="*/ 0 h 19"/>
                <a:gd name="T20" fmla="*/ 2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2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8" y="0"/>
                  </a:lnTo>
                  <a:lnTo>
                    <a:pt x="2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160838" y="4560888"/>
              <a:ext cx="12700" cy="30163"/>
            </a:xfrm>
            <a:custGeom>
              <a:avLst/>
              <a:gdLst>
                <a:gd name="T0" fmla="*/ 2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2 w 8"/>
                <a:gd name="T7" fmla="*/ 2 h 19"/>
                <a:gd name="T8" fmla="*/ 2 w 8"/>
                <a:gd name="T9" fmla="*/ 2 h 19"/>
                <a:gd name="T10" fmla="*/ 0 w 8"/>
                <a:gd name="T11" fmla="*/ 16 h 19"/>
                <a:gd name="T12" fmla="*/ 2 w 8"/>
                <a:gd name="T13" fmla="*/ 19 h 19"/>
                <a:gd name="T14" fmla="*/ 8 w 8"/>
                <a:gd name="T15" fmla="*/ 0 h 19"/>
                <a:gd name="T16" fmla="*/ 2 w 8"/>
                <a:gd name="T17" fmla="*/ 0 h 19"/>
                <a:gd name="T18" fmla="*/ 2 w 8"/>
                <a:gd name="T19" fmla="*/ 0 h 19"/>
                <a:gd name="T20" fmla="*/ 2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2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8" y="0"/>
                  </a:lnTo>
                  <a:lnTo>
                    <a:pt x="2" y="0"/>
                  </a:lnTo>
                  <a:moveTo>
                    <a:pt x="2" y="0"/>
                  </a:move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181475" y="4564063"/>
              <a:ext cx="12700" cy="30163"/>
            </a:xfrm>
            <a:custGeom>
              <a:avLst/>
              <a:gdLst>
                <a:gd name="T0" fmla="*/ 5 w 8"/>
                <a:gd name="T1" fmla="*/ 19 h 19"/>
                <a:gd name="T2" fmla="*/ 8 w 8"/>
                <a:gd name="T3" fmla="*/ 3 h 19"/>
                <a:gd name="T4" fmla="*/ 5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6 h 19"/>
                <a:gd name="T12" fmla="*/ 3 w 8"/>
                <a:gd name="T13" fmla="*/ 6 h 19"/>
                <a:gd name="T14" fmla="*/ 0 w 8"/>
                <a:gd name="T15" fmla="*/ 17 h 19"/>
                <a:gd name="T16" fmla="*/ 5 w 8"/>
                <a:gd name="T17" fmla="*/ 19 h 19"/>
                <a:gd name="T18" fmla="*/ 5 w 8"/>
                <a:gd name="T19" fmla="*/ 19 h 19"/>
                <a:gd name="T20" fmla="*/ 5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19"/>
                  </a:moveTo>
                  <a:lnTo>
                    <a:pt x="8" y="3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0" y="17"/>
                  </a:lnTo>
                  <a:lnTo>
                    <a:pt x="5" y="19"/>
                  </a:lnTo>
                  <a:close/>
                  <a:moveTo>
                    <a:pt x="5" y="19"/>
                  </a:moveTo>
                  <a:lnTo>
                    <a:pt x="5" y="1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181475" y="4564063"/>
              <a:ext cx="12700" cy="30163"/>
            </a:xfrm>
            <a:custGeom>
              <a:avLst/>
              <a:gdLst>
                <a:gd name="T0" fmla="*/ 5 w 8"/>
                <a:gd name="T1" fmla="*/ 19 h 19"/>
                <a:gd name="T2" fmla="*/ 8 w 8"/>
                <a:gd name="T3" fmla="*/ 3 h 19"/>
                <a:gd name="T4" fmla="*/ 5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6 h 19"/>
                <a:gd name="T12" fmla="*/ 3 w 8"/>
                <a:gd name="T13" fmla="*/ 6 h 19"/>
                <a:gd name="T14" fmla="*/ 0 w 8"/>
                <a:gd name="T15" fmla="*/ 17 h 19"/>
                <a:gd name="T16" fmla="*/ 5 w 8"/>
                <a:gd name="T17" fmla="*/ 19 h 19"/>
                <a:gd name="T18" fmla="*/ 5 w 8"/>
                <a:gd name="T19" fmla="*/ 19 h 19"/>
                <a:gd name="T20" fmla="*/ 5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19"/>
                  </a:moveTo>
                  <a:lnTo>
                    <a:pt x="8" y="3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0" y="17"/>
                  </a:lnTo>
                  <a:lnTo>
                    <a:pt x="5" y="19"/>
                  </a:lnTo>
                  <a:moveTo>
                    <a:pt x="5" y="19"/>
                  </a:moveTo>
                  <a:lnTo>
                    <a:pt x="5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198938" y="4568825"/>
              <a:ext cx="20638" cy="34925"/>
            </a:xfrm>
            <a:custGeom>
              <a:avLst/>
              <a:gdLst>
                <a:gd name="T0" fmla="*/ 4 w 5"/>
                <a:gd name="T1" fmla="*/ 1 h 8"/>
                <a:gd name="T2" fmla="*/ 0 w 5"/>
                <a:gd name="T3" fmla="*/ 3 h 8"/>
                <a:gd name="T4" fmla="*/ 2 w 5"/>
                <a:gd name="T5" fmla="*/ 7 h 8"/>
                <a:gd name="T6" fmla="*/ 5 w 5"/>
                <a:gd name="T7" fmla="*/ 5 h 8"/>
                <a:gd name="T8" fmla="*/ 4 w 5"/>
                <a:gd name="T9" fmla="*/ 1 h 8"/>
                <a:gd name="T10" fmla="*/ 3 w 5"/>
                <a:gd name="T11" fmla="*/ 4 h 8"/>
                <a:gd name="T12" fmla="*/ 2 w 5"/>
                <a:gd name="T13" fmla="*/ 6 h 8"/>
                <a:gd name="T14" fmla="*/ 2 w 5"/>
                <a:gd name="T15" fmla="*/ 4 h 8"/>
                <a:gd name="T16" fmla="*/ 3 w 5"/>
                <a:gd name="T17" fmla="*/ 2 h 8"/>
                <a:gd name="T18" fmla="*/ 3 w 5"/>
                <a:gd name="T19" fmla="*/ 4 h 8"/>
                <a:gd name="T20" fmla="*/ 3 w 5"/>
                <a:gd name="T21" fmla="*/ 4 h 8"/>
                <a:gd name="T22" fmla="*/ 3 w 5"/>
                <a:gd name="T2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8">
                  <a:moveTo>
                    <a:pt x="4" y="1"/>
                  </a:moveTo>
                  <a:cubicBezTo>
                    <a:pt x="2" y="0"/>
                    <a:pt x="1" y="2"/>
                    <a:pt x="0" y="3"/>
                  </a:cubicBezTo>
                  <a:cubicBezTo>
                    <a:pt x="0" y="5"/>
                    <a:pt x="0" y="7"/>
                    <a:pt x="2" y="7"/>
                  </a:cubicBezTo>
                  <a:cubicBezTo>
                    <a:pt x="3" y="8"/>
                    <a:pt x="4" y="7"/>
                    <a:pt x="5" y="5"/>
                  </a:cubicBezTo>
                  <a:cubicBezTo>
                    <a:pt x="5" y="3"/>
                    <a:pt x="5" y="2"/>
                    <a:pt x="4" y="1"/>
                  </a:cubicBezTo>
                  <a:close/>
                  <a:moveTo>
                    <a:pt x="3" y="4"/>
                  </a:move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lose/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4219575" y="4576763"/>
              <a:ext cx="25400" cy="34925"/>
            </a:xfrm>
            <a:custGeom>
              <a:avLst/>
              <a:gdLst>
                <a:gd name="T0" fmla="*/ 1 w 6"/>
                <a:gd name="T1" fmla="*/ 7 h 8"/>
                <a:gd name="T2" fmla="*/ 5 w 6"/>
                <a:gd name="T3" fmla="*/ 5 h 8"/>
                <a:gd name="T4" fmla="*/ 4 w 6"/>
                <a:gd name="T5" fmla="*/ 1 h 8"/>
                <a:gd name="T6" fmla="*/ 0 w 6"/>
                <a:gd name="T7" fmla="*/ 3 h 8"/>
                <a:gd name="T8" fmla="*/ 1 w 6"/>
                <a:gd name="T9" fmla="*/ 7 h 8"/>
                <a:gd name="T10" fmla="*/ 2 w 6"/>
                <a:gd name="T11" fmla="*/ 4 h 8"/>
                <a:gd name="T12" fmla="*/ 3 w 6"/>
                <a:gd name="T13" fmla="*/ 2 h 8"/>
                <a:gd name="T14" fmla="*/ 3 w 6"/>
                <a:gd name="T15" fmla="*/ 4 h 8"/>
                <a:gd name="T16" fmla="*/ 2 w 6"/>
                <a:gd name="T17" fmla="*/ 6 h 8"/>
                <a:gd name="T18" fmla="*/ 2 w 6"/>
                <a:gd name="T19" fmla="*/ 4 h 8"/>
                <a:gd name="T20" fmla="*/ 2 w 6"/>
                <a:gd name="T21" fmla="*/ 4 h 8"/>
                <a:gd name="T22" fmla="*/ 2 w 6"/>
                <a:gd name="T2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8">
                  <a:moveTo>
                    <a:pt x="1" y="7"/>
                  </a:moveTo>
                  <a:cubicBezTo>
                    <a:pt x="3" y="8"/>
                    <a:pt x="4" y="7"/>
                    <a:pt x="5" y="5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  <a:moveTo>
                    <a:pt x="2" y="4"/>
                  </a:move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5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4244975" y="4591050"/>
              <a:ext cx="17463" cy="25400"/>
            </a:xfrm>
            <a:custGeom>
              <a:avLst/>
              <a:gdLst>
                <a:gd name="T0" fmla="*/ 5 w 11"/>
                <a:gd name="T1" fmla="*/ 16 h 16"/>
                <a:gd name="T2" fmla="*/ 11 w 11"/>
                <a:gd name="T3" fmla="*/ 0 h 16"/>
                <a:gd name="T4" fmla="*/ 8 w 11"/>
                <a:gd name="T5" fmla="*/ 0 h 16"/>
                <a:gd name="T6" fmla="*/ 3 w 11"/>
                <a:gd name="T7" fmla="*/ 0 h 16"/>
                <a:gd name="T8" fmla="*/ 3 w 11"/>
                <a:gd name="T9" fmla="*/ 2 h 16"/>
                <a:gd name="T10" fmla="*/ 5 w 11"/>
                <a:gd name="T11" fmla="*/ 2 h 16"/>
                <a:gd name="T12" fmla="*/ 5 w 11"/>
                <a:gd name="T13" fmla="*/ 2 h 16"/>
                <a:gd name="T14" fmla="*/ 0 w 11"/>
                <a:gd name="T15" fmla="*/ 16 h 16"/>
                <a:gd name="T16" fmla="*/ 5 w 11"/>
                <a:gd name="T17" fmla="*/ 16 h 16"/>
                <a:gd name="T18" fmla="*/ 5 w 11"/>
                <a:gd name="T19" fmla="*/ 16 h 16"/>
                <a:gd name="T20" fmla="*/ 5 w 11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6">
                  <a:moveTo>
                    <a:pt x="5" y="16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16"/>
                  </a:lnTo>
                  <a:lnTo>
                    <a:pt x="5" y="16"/>
                  </a:lnTo>
                  <a:close/>
                  <a:moveTo>
                    <a:pt x="5" y="16"/>
                  </a:moveTo>
                  <a:lnTo>
                    <a:pt x="5" y="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4244975" y="4591050"/>
              <a:ext cx="17463" cy="25400"/>
            </a:xfrm>
            <a:custGeom>
              <a:avLst/>
              <a:gdLst>
                <a:gd name="T0" fmla="*/ 5 w 11"/>
                <a:gd name="T1" fmla="*/ 16 h 16"/>
                <a:gd name="T2" fmla="*/ 11 w 11"/>
                <a:gd name="T3" fmla="*/ 0 h 16"/>
                <a:gd name="T4" fmla="*/ 8 w 11"/>
                <a:gd name="T5" fmla="*/ 0 h 16"/>
                <a:gd name="T6" fmla="*/ 3 w 11"/>
                <a:gd name="T7" fmla="*/ 0 h 16"/>
                <a:gd name="T8" fmla="*/ 3 w 11"/>
                <a:gd name="T9" fmla="*/ 2 h 16"/>
                <a:gd name="T10" fmla="*/ 5 w 11"/>
                <a:gd name="T11" fmla="*/ 2 h 16"/>
                <a:gd name="T12" fmla="*/ 5 w 11"/>
                <a:gd name="T13" fmla="*/ 2 h 16"/>
                <a:gd name="T14" fmla="*/ 0 w 11"/>
                <a:gd name="T15" fmla="*/ 16 h 16"/>
                <a:gd name="T16" fmla="*/ 5 w 11"/>
                <a:gd name="T17" fmla="*/ 16 h 16"/>
                <a:gd name="T18" fmla="*/ 5 w 11"/>
                <a:gd name="T19" fmla="*/ 16 h 16"/>
                <a:gd name="T20" fmla="*/ 5 w 11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6">
                  <a:moveTo>
                    <a:pt x="5" y="16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16"/>
                  </a:lnTo>
                  <a:lnTo>
                    <a:pt x="5" y="16"/>
                  </a:lnTo>
                  <a:moveTo>
                    <a:pt x="5" y="16"/>
                  </a:moveTo>
                  <a:lnTo>
                    <a:pt x="5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4262438" y="4594225"/>
              <a:ext cx="25400" cy="30163"/>
            </a:xfrm>
            <a:custGeom>
              <a:avLst/>
              <a:gdLst>
                <a:gd name="T0" fmla="*/ 4 w 6"/>
                <a:gd name="T1" fmla="*/ 0 h 7"/>
                <a:gd name="T2" fmla="*/ 1 w 6"/>
                <a:gd name="T3" fmla="*/ 3 h 7"/>
                <a:gd name="T4" fmla="*/ 2 w 6"/>
                <a:gd name="T5" fmla="*/ 7 h 7"/>
                <a:gd name="T6" fmla="*/ 5 w 6"/>
                <a:gd name="T7" fmla="*/ 4 h 7"/>
                <a:gd name="T8" fmla="*/ 4 w 6"/>
                <a:gd name="T9" fmla="*/ 0 h 7"/>
                <a:gd name="T10" fmla="*/ 4 w 6"/>
                <a:gd name="T11" fmla="*/ 4 h 7"/>
                <a:gd name="T12" fmla="*/ 2 w 6"/>
                <a:gd name="T13" fmla="*/ 6 h 7"/>
                <a:gd name="T14" fmla="*/ 2 w 6"/>
                <a:gd name="T15" fmla="*/ 3 h 7"/>
                <a:gd name="T16" fmla="*/ 3 w 6"/>
                <a:gd name="T17" fmla="*/ 2 h 7"/>
                <a:gd name="T18" fmla="*/ 4 w 6"/>
                <a:gd name="T19" fmla="*/ 4 h 7"/>
                <a:gd name="T20" fmla="*/ 4 w 6"/>
                <a:gd name="T21" fmla="*/ 4 h 7"/>
                <a:gd name="T22" fmla="*/ 4 w 6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4" y="7"/>
                    <a:pt x="5" y="6"/>
                    <a:pt x="5" y="4"/>
                  </a:cubicBezTo>
                  <a:cubicBezTo>
                    <a:pt x="6" y="2"/>
                    <a:pt x="5" y="1"/>
                    <a:pt x="4" y="0"/>
                  </a:cubicBezTo>
                  <a:close/>
                  <a:moveTo>
                    <a:pt x="4" y="4"/>
                  </a:moveTo>
                  <a:cubicBezTo>
                    <a:pt x="3" y="5"/>
                    <a:pt x="3" y="6"/>
                    <a:pt x="2" y="6"/>
                  </a:cubicBezTo>
                  <a:cubicBezTo>
                    <a:pt x="2" y="5"/>
                    <a:pt x="2" y="5"/>
                    <a:pt x="2" y="3"/>
                  </a:cubicBezTo>
                  <a:cubicBezTo>
                    <a:pt x="2" y="2"/>
                    <a:pt x="3" y="1"/>
                    <a:pt x="3" y="2"/>
                  </a:cubicBezTo>
                  <a:cubicBezTo>
                    <a:pt x="4" y="2"/>
                    <a:pt x="4" y="2"/>
                    <a:pt x="4" y="4"/>
                  </a:cubicBezTo>
                  <a:close/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4291013" y="4603750"/>
              <a:ext cx="12700" cy="25400"/>
            </a:xfrm>
            <a:custGeom>
              <a:avLst/>
              <a:gdLst>
                <a:gd name="T0" fmla="*/ 3 w 8"/>
                <a:gd name="T1" fmla="*/ 0 h 16"/>
                <a:gd name="T2" fmla="*/ 0 w 8"/>
                <a:gd name="T3" fmla="*/ 0 h 16"/>
                <a:gd name="T4" fmla="*/ 0 w 8"/>
                <a:gd name="T5" fmla="*/ 2 h 16"/>
                <a:gd name="T6" fmla="*/ 3 w 8"/>
                <a:gd name="T7" fmla="*/ 2 h 16"/>
                <a:gd name="T8" fmla="*/ 3 w 8"/>
                <a:gd name="T9" fmla="*/ 2 h 16"/>
                <a:gd name="T10" fmla="*/ 0 w 8"/>
                <a:gd name="T11" fmla="*/ 16 h 16"/>
                <a:gd name="T12" fmla="*/ 6 w 8"/>
                <a:gd name="T13" fmla="*/ 16 h 16"/>
                <a:gd name="T14" fmla="*/ 8 w 8"/>
                <a:gd name="T15" fmla="*/ 0 h 16"/>
                <a:gd name="T16" fmla="*/ 3 w 8"/>
                <a:gd name="T17" fmla="*/ 0 h 16"/>
                <a:gd name="T18" fmla="*/ 3 w 8"/>
                <a:gd name="T19" fmla="*/ 0 h 16"/>
                <a:gd name="T20" fmla="*/ 3 w 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16"/>
                  </a:lnTo>
                  <a:lnTo>
                    <a:pt x="6" y="16"/>
                  </a:lnTo>
                  <a:lnTo>
                    <a:pt x="8" y="0"/>
                  </a:lnTo>
                  <a:lnTo>
                    <a:pt x="3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4291013" y="4603750"/>
              <a:ext cx="12700" cy="25400"/>
            </a:xfrm>
            <a:custGeom>
              <a:avLst/>
              <a:gdLst>
                <a:gd name="T0" fmla="*/ 3 w 8"/>
                <a:gd name="T1" fmla="*/ 0 h 16"/>
                <a:gd name="T2" fmla="*/ 0 w 8"/>
                <a:gd name="T3" fmla="*/ 0 h 16"/>
                <a:gd name="T4" fmla="*/ 0 w 8"/>
                <a:gd name="T5" fmla="*/ 2 h 16"/>
                <a:gd name="T6" fmla="*/ 3 w 8"/>
                <a:gd name="T7" fmla="*/ 2 h 16"/>
                <a:gd name="T8" fmla="*/ 3 w 8"/>
                <a:gd name="T9" fmla="*/ 2 h 16"/>
                <a:gd name="T10" fmla="*/ 0 w 8"/>
                <a:gd name="T11" fmla="*/ 16 h 16"/>
                <a:gd name="T12" fmla="*/ 6 w 8"/>
                <a:gd name="T13" fmla="*/ 16 h 16"/>
                <a:gd name="T14" fmla="*/ 8 w 8"/>
                <a:gd name="T15" fmla="*/ 0 h 16"/>
                <a:gd name="T16" fmla="*/ 3 w 8"/>
                <a:gd name="T17" fmla="*/ 0 h 16"/>
                <a:gd name="T18" fmla="*/ 3 w 8"/>
                <a:gd name="T19" fmla="*/ 0 h 16"/>
                <a:gd name="T20" fmla="*/ 3 w 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16"/>
                  </a:lnTo>
                  <a:lnTo>
                    <a:pt x="6" y="16"/>
                  </a:lnTo>
                  <a:lnTo>
                    <a:pt x="8" y="0"/>
                  </a:lnTo>
                  <a:lnTo>
                    <a:pt x="3" y="0"/>
                  </a:lnTo>
                  <a:moveTo>
                    <a:pt x="3" y="0"/>
                  </a:move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>
              <a:spLocks noEditPoints="1"/>
            </p:cNvSpPr>
            <p:nvPr/>
          </p:nvSpPr>
          <p:spPr bwMode="auto">
            <a:xfrm>
              <a:off x="4313238" y="4603750"/>
              <a:ext cx="12700" cy="30163"/>
            </a:xfrm>
            <a:custGeom>
              <a:avLst/>
              <a:gdLst>
                <a:gd name="T0" fmla="*/ 5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3 w 8"/>
                <a:gd name="T7" fmla="*/ 5 h 19"/>
                <a:gd name="T8" fmla="*/ 3 w 8"/>
                <a:gd name="T9" fmla="*/ 5 h 19"/>
                <a:gd name="T10" fmla="*/ 3 w 8"/>
                <a:gd name="T11" fmla="*/ 16 h 19"/>
                <a:gd name="T12" fmla="*/ 5 w 8"/>
                <a:gd name="T13" fmla="*/ 19 h 19"/>
                <a:gd name="T14" fmla="*/ 8 w 8"/>
                <a:gd name="T15" fmla="*/ 0 h 19"/>
                <a:gd name="T16" fmla="*/ 5 w 8"/>
                <a:gd name="T17" fmla="*/ 0 h 19"/>
                <a:gd name="T18" fmla="*/ 5 w 8"/>
                <a:gd name="T19" fmla="*/ 0 h 19"/>
                <a:gd name="T20" fmla="*/ 5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5" y="19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4313238" y="4603750"/>
              <a:ext cx="12700" cy="30163"/>
            </a:xfrm>
            <a:custGeom>
              <a:avLst/>
              <a:gdLst>
                <a:gd name="T0" fmla="*/ 5 w 8"/>
                <a:gd name="T1" fmla="*/ 0 h 19"/>
                <a:gd name="T2" fmla="*/ 0 w 8"/>
                <a:gd name="T3" fmla="*/ 2 h 19"/>
                <a:gd name="T4" fmla="*/ 0 w 8"/>
                <a:gd name="T5" fmla="*/ 5 h 19"/>
                <a:gd name="T6" fmla="*/ 3 w 8"/>
                <a:gd name="T7" fmla="*/ 5 h 19"/>
                <a:gd name="T8" fmla="*/ 3 w 8"/>
                <a:gd name="T9" fmla="*/ 5 h 19"/>
                <a:gd name="T10" fmla="*/ 3 w 8"/>
                <a:gd name="T11" fmla="*/ 16 h 19"/>
                <a:gd name="T12" fmla="*/ 5 w 8"/>
                <a:gd name="T13" fmla="*/ 19 h 19"/>
                <a:gd name="T14" fmla="*/ 8 w 8"/>
                <a:gd name="T15" fmla="*/ 0 h 19"/>
                <a:gd name="T16" fmla="*/ 5 w 8"/>
                <a:gd name="T17" fmla="*/ 0 h 19"/>
                <a:gd name="T18" fmla="*/ 5 w 8"/>
                <a:gd name="T19" fmla="*/ 0 h 19"/>
                <a:gd name="T20" fmla="*/ 5 w 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5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5" y="19"/>
                  </a:lnTo>
                  <a:lnTo>
                    <a:pt x="8" y="0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>
              <a:spLocks noEditPoints="1"/>
            </p:cNvSpPr>
            <p:nvPr/>
          </p:nvSpPr>
          <p:spPr bwMode="auto">
            <a:xfrm>
              <a:off x="4333875" y="4603750"/>
              <a:ext cx="17463" cy="30163"/>
            </a:xfrm>
            <a:custGeom>
              <a:avLst/>
              <a:gdLst>
                <a:gd name="T0" fmla="*/ 2 w 4"/>
                <a:gd name="T1" fmla="*/ 7 h 7"/>
                <a:gd name="T2" fmla="*/ 4 w 4"/>
                <a:gd name="T3" fmla="*/ 3 h 7"/>
                <a:gd name="T4" fmla="*/ 2 w 4"/>
                <a:gd name="T5" fmla="*/ 0 h 7"/>
                <a:gd name="T6" fmla="*/ 0 w 4"/>
                <a:gd name="T7" fmla="*/ 4 h 7"/>
                <a:gd name="T8" fmla="*/ 2 w 4"/>
                <a:gd name="T9" fmla="*/ 7 h 7"/>
                <a:gd name="T10" fmla="*/ 2 w 4"/>
                <a:gd name="T11" fmla="*/ 1 h 7"/>
                <a:gd name="T12" fmla="*/ 3 w 4"/>
                <a:gd name="T13" fmla="*/ 3 h 7"/>
                <a:gd name="T14" fmla="*/ 2 w 4"/>
                <a:gd name="T15" fmla="*/ 6 h 7"/>
                <a:gd name="T16" fmla="*/ 1 w 4"/>
                <a:gd name="T17" fmla="*/ 3 h 7"/>
                <a:gd name="T18" fmla="*/ 2 w 4"/>
                <a:gd name="T19" fmla="*/ 1 h 7"/>
                <a:gd name="T20" fmla="*/ 2 w 4"/>
                <a:gd name="T21" fmla="*/ 1 h 7"/>
                <a:gd name="T22" fmla="*/ 2 w 4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4" y="7"/>
                    <a:pt x="4" y="5"/>
                    <a:pt x="4" y="3"/>
                  </a:cubicBezTo>
                  <a:cubicBezTo>
                    <a:pt x="4" y="2"/>
                    <a:pt x="4" y="0"/>
                    <a:pt x="2" y="0"/>
                  </a:cubicBezTo>
                  <a:cubicBezTo>
                    <a:pt x="0" y="0"/>
                    <a:pt x="0" y="2"/>
                    <a:pt x="0" y="4"/>
                  </a:cubicBezTo>
                  <a:cubicBezTo>
                    <a:pt x="0" y="5"/>
                    <a:pt x="1" y="7"/>
                    <a:pt x="2" y="7"/>
                  </a:cubicBezTo>
                  <a:close/>
                  <a:moveTo>
                    <a:pt x="2" y="1"/>
                  </a:moveTo>
                  <a:cubicBezTo>
                    <a:pt x="2" y="1"/>
                    <a:pt x="3" y="2"/>
                    <a:pt x="3" y="3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1" y="5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4356100" y="4603750"/>
              <a:ext cx="15875" cy="25400"/>
            </a:xfrm>
            <a:custGeom>
              <a:avLst/>
              <a:gdLst>
                <a:gd name="T0" fmla="*/ 5 w 10"/>
                <a:gd name="T1" fmla="*/ 0 h 16"/>
                <a:gd name="T2" fmla="*/ 0 w 10"/>
                <a:gd name="T3" fmla="*/ 2 h 16"/>
                <a:gd name="T4" fmla="*/ 2 w 10"/>
                <a:gd name="T5" fmla="*/ 5 h 16"/>
                <a:gd name="T6" fmla="*/ 5 w 10"/>
                <a:gd name="T7" fmla="*/ 2 h 16"/>
                <a:gd name="T8" fmla="*/ 5 w 10"/>
                <a:gd name="T9" fmla="*/ 2 h 16"/>
                <a:gd name="T10" fmla="*/ 8 w 10"/>
                <a:gd name="T11" fmla="*/ 16 h 16"/>
                <a:gd name="T12" fmla="*/ 10 w 10"/>
                <a:gd name="T13" fmla="*/ 16 h 16"/>
                <a:gd name="T14" fmla="*/ 8 w 10"/>
                <a:gd name="T15" fmla="*/ 0 h 16"/>
                <a:gd name="T16" fmla="*/ 5 w 10"/>
                <a:gd name="T17" fmla="*/ 0 h 16"/>
                <a:gd name="T18" fmla="*/ 5 w 10"/>
                <a:gd name="T19" fmla="*/ 0 h 16"/>
                <a:gd name="T20" fmla="*/ 5 w 10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6">
                  <a:moveTo>
                    <a:pt x="5" y="0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>
              <a:spLocks noEditPoints="1"/>
            </p:cNvSpPr>
            <p:nvPr/>
          </p:nvSpPr>
          <p:spPr bwMode="auto">
            <a:xfrm>
              <a:off x="4356100" y="4603750"/>
              <a:ext cx="15875" cy="25400"/>
            </a:xfrm>
            <a:custGeom>
              <a:avLst/>
              <a:gdLst>
                <a:gd name="T0" fmla="*/ 5 w 10"/>
                <a:gd name="T1" fmla="*/ 0 h 16"/>
                <a:gd name="T2" fmla="*/ 0 w 10"/>
                <a:gd name="T3" fmla="*/ 2 h 16"/>
                <a:gd name="T4" fmla="*/ 2 w 10"/>
                <a:gd name="T5" fmla="*/ 5 h 16"/>
                <a:gd name="T6" fmla="*/ 5 w 10"/>
                <a:gd name="T7" fmla="*/ 2 h 16"/>
                <a:gd name="T8" fmla="*/ 5 w 10"/>
                <a:gd name="T9" fmla="*/ 2 h 16"/>
                <a:gd name="T10" fmla="*/ 8 w 10"/>
                <a:gd name="T11" fmla="*/ 16 h 16"/>
                <a:gd name="T12" fmla="*/ 10 w 10"/>
                <a:gd name="T13" fmla="*/ 16 h 16"/>
                <a:gd name="T14" fmla="*/ 8 w 10"/>
                <a:gd name="T15" fmla="*/ 0 h 16"/>
                <a:gd name="T16" fmla="*/ 5 w 10"/>
                <a:gd name="T17" fmla="*/ 0 h 16"/>
                <a:gd name="T18" fmla="*/ 5 w 10"/>
                <a:gd name="T19" fmla="*/ 0 h 16"/>
                <a:gd name="T20" fmla="*/ 5 w 10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6">
                  <a:moveTo>
                    <a:pt x="5" y="0"/>
                  </a:moveTo>
                  <a:lnTo>
                    <a:pt x="0" y="2"/>
                  </a:lnTo>
                  <a:lnTo>
                    <a:pt x="2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4376738" y="4594225"/>
              <a:ext cx="25400" cy="30163"/>
            </a:xfrm>
            <a:custGeom>
              <a:avLst/>
              <a:gdLst>
                <a:gd name="T0" fmla="*/ 4 w 6"/>
                <a:gd name="T1" fmla="*/ 6 h 7"/>
                <a:gd name="T2" fmla="*/ 5 w 6"/>
                <a:gd name="T3" fmla="*/ 3 h 7"/>
                <a:gd name="T4" fmla="*/ 2 w 6"/>
                <a:gd name="T5" fmla="*/ 0 h 7"/>
                <a:gd name="T6" fmla="*/ 1 w 6"/>
                <a:gd name="T7" fmla="*/ 4 h 7"/>
                <a:gd name="T8" fmla="*/ 4 w 6"/>
                <a:gd name="T9" fmla="*/ 6 h 7"/>
                <a:gd name="T10" fmla="*/ 2 w 6"/>
                <a:gd name="T11" fmla="*/ 1 h 7"/>
                <a:gd name="T12" fmla="*/ 4 w 6"/>
                <a:gd name="T13" fmla="*/ 3 h 7"/>
                <a:gd name="T14" fmla="*/ 3 w 6"/>
                <a:gd name="T15" fmla="*/ 5 h 7"/>
                <a:gd name="T16" fmla="*/ 2 w 6"/>
                <a:gd name="T17" fmla="*/ 4 h 7"/>
                <a:gd name="T18" fmla="*/ 2 w 6"/>
                <a:gd name="T19" fmla="*/ 1 h 7"/>
                <a:gd name="T20" fmla="*/ 2 w 6"/>
                <a:gd name="T21" fmla="*/ 1 h 7"/>
                <a:gd name="T22" fmla="*/ 2 w 6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4" y="6"/>
                  </a:moveTo>
                  <a:cubicBezTo>
                    <a:pt x="5" y="6"/>
                    <a:pt x="6" y="4"/>
                    <a:pt x="5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1" y="6"/>
                    <a:pt x="2" y="7"/>
                    <a:pt x="4" y="6"/>
                  </a:cubicBezTo>
                  <a:close/>
                  <a:moveTo>
                    <a:pt x="2" y="1"/>
                  </a:moveTo>
                  <a:cubicBezTo>
                    <a:pt x="3" y="1"/>
                    <a:pt x="3" y="2"/>
                    <a:pt x="4" y="3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1" y="2"/>
                    <a:pt x="2" y="2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>
              <a:spLocks noEditPoints="1"/>
            </p:cNvSpPr>
            <p:nvPr/>
          </p:nvSpPr>
          <p:spPr bwMode="auto">
            <a:xfrm>
              <a:off x="4062413" y="4606925"/>
              <a:ext cx="17463" cy="2698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3 h 17"/>
                <a:gd name="T4" fmla="*/ 0 w 11"/>
                <a:gd name="T5" fmla="*/ 6 h 17"/>
                <a:gd name="T6" fmla="*/ 3 w 11"/>
                <a:gd name="T7" fmla="*/ 3 h 17"/>
                <a:gd name="T8" fmla="*/ 3 w 11"/>
                <a:gd name="T9" fmla="*/ 3 h 17"/>
                <a:gd name="T10" fmla="*/ 8 w 11"/>
                <a:gd name="T11" fmla="*/ 17 h 17"/>
                <a:gd name="T12" fmla="*/ 11 w 11"/>
                <a:gd name="T13" fmla="*/ 14 h 17"/>
                <a:gd name="T14" fmla="*/ 5 w 11"/>
                <a:gd name="T15" fmla="*/ 0 h 17"/>
                <a:gd name="T16" fmla="*/ 3 w 11"/>
                <a:gd name="T17" fmla="*/ 0 h 17"/>
                <a:gd name="T18" fmla="*/ 3 w 11"/>
                <a:gd name="T19" fmla="*/ 0 h 17"/>
                <a:gd name="T20" fmla="*/ 3 w 1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8" y="17"/>
                  </a:lnTo>
                  <a:lnTo>
                    <a:pt x="11" y="14"/>
                  </a:lnTo>
                  <a:lnTo>
                    <a:pt x="5" y="0"/>
                  </a:lnTo>
                  <a:lnTo>
                    <a:pt x="3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4062413" y="4606925"/>
              <a:ext cx="17463" cy="26988"/>
            </a:xfrm>
            <a:custGeom>
              <a:avLst/>
              <a:gdLst>
                <a:gd name="T0" fmla="*/ 3 w 11"/>
                <a:gd name="T1" fmla="*/ 0 h 17"/>
                <a:gd name="T2" fmla="*/ 0 w 11"/>
                <a:gd name="T3" fmla="*/ 3 h 17"/>
                <a:gd name="T4" fmla="*/ 0 w 11"/>
                <a:gd name="T5" fmla="*/ 6 h 17"/>
                <a:gd name="T6" fmla="*/ 3 w 11"/>
                <a:gd name="T7" fmla="*/ 3 h 17"/>
                <a:gd name="T8" fmla="*/ 3 w 11"/>
                <a:gd name="T9" fmla="*/ 3 h 17"/>
                <a:gd name="T10" fmla="*/ 8 w 11"/>
                <a:gd name="T11" fmla="*/ 17 h 17"/>
                <a:gd name="T12" fmla="*/ 11 w 11"/>
                <a:gd name="T13" fmla="*/ 14 h 17"/>
                <a:gd name="T14" fmla="*/ 5 w 11"/>
                <a:gd name="T15" fmla="*/ 0 h 17"/>
                <a:gd name="T16" fmla="*/ 3 w 11"/>
                <a:gd name="T17" fmla="*/ 0 h 17"/>
                <a:gd name="T18" fmla="*/ 3 w 11"/>
                <a:gd name="T19" fmla="*/ 0 h 17"/>
                <a:gd name="T20" fmla="*/ 3 w 1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7">
                  <a:moveTo>
                    <a:pt x="3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8" y="17"/>
                  </a:lnTo>
                  <a:lnTo>
                    <a:pt x="11" y="14"/>
                  </a:lnTo>
                  <a:lnTo>
                    <a:pt x="5" y="0"/>
                  </a:lnTo>
                  <a:lnTo>
                    <a:pt x="3" y="0"/>
                  </a:lnTo>
                  <a:moveTo>
                    <a:pt x="3" y="0"/>
                  </a:move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4083050" y="4598988"/>
              <a:ext cx="22225" cy="30163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4 h 7"/>
                <a:gd name="T4" fmla="*/ 3 w 5"/>
                <a:gd name="T5" fmla="*/ 7 h 7"/>
                <a:gd name="T6" fmla="*/ 5 w 5"/>
                <a:gd name="T7" fmla="*/ 3 h 7"/>
                <a:gd name="T8" fmla="*/ 2 w 5"/>
                <a:gd name="T9" fmla="*/ 0 h 7"/>
                <a:gd name="T10" fmla="*/ 3 w 5"/>
                <a:gd name="T11" fmla="*/ 6 h 7"/>
                <a:gd name="T12" fmla="*/ 2 w 5"/>
                <a:gd name="T13" fmla="*/ 4 h 7"/>
                <a:gd name="T14" fmla="*/ 2 w 5"/>
                <a:gd name="T15" fmla="*/ 1 h 7"/>
                <a:gd name="T16" fmla="*/ 3 w 5"/>
                <a:gd name="T17" fmla="*/ 3 h 7"/>
                <a:gd name="T18" fmla="*/ 3 w 5"/>
                <a:gd name="T19" fmla="*/ 6 h 7"/>
                <a:gd name="T20" fmla="*/ 3 w 5"/>
                <a:gd name="T21" fmla="*/ 6 h 7"/>
                <a:gd name="T22" fmla="*/ 3 w 5"/>
                <a:gd name="T2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" y="7"/>
                    <a:pt x="5" y="5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lose/>
                  <a:moveTo>
                    <a:pt x="3" y="6"/>
                  </a:moveTo>
                  <a:cubicBezTo>
                    <a:pt x="2" y="6"/>
                    <a:pt x="2" y="5"/>
                    <a:pt x="2" y="4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4" y="5"/>
                    <a:pt x="3" y="6"/>
                    <a:pt x="3" y="6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>
              <a:spLocks noEditPoints="1"/>
            </p:cNvSpPr>
            <p:nvPr/>
          </p:nvSpPr>
          <p:spPr bwMode="auto">
            <a:xfrm>
              <a:off x="4108450" y="4598988"/>
              <a:ext cx="14288" cy="25400"/>
            </a:xfrm>
            <a:custGeom>
              <a:avLst/>
              <a:gdLst>
                <a:gd name="T0" fmla="*/ 0 w 9"/>
                <a:gd name="T1" fmla="*/ 3 h 16"/>
                <a:gd name="T2" fmla="*/ 0 w 9"/>
                <a:gd name="T3" fmla="*/ 5 h 16"/>
                <a:gd name="T4" fmla="*/ 6 w 9"/>
                <a:gd name="T5" fmla="*/ 3 h 16"/>
                <a:gd name="T6" fmla="*/ 6 w 9"/>
                <a:gd name="T7" fmla="*/ 3 h 16"/>
                <a:gd name="T8" fmla="*/ 6 w 9"/>
                <a:gd name="T9" fmla="*/ 16 h 16"/>
                <a:gd name="T10" fmla="*/ 9 w 9"/>
                <a:gd name="T11" fmla="*/ 16 h 16"/>
                <a:gd name="T12" fmla="*/ 9 w 9"/>
                <a:gd name="T13" fmla="*/ 0 h 16"/>
                <a:gd name="T14" fmla="*/ 6 w 9"/>
                <a:gd name="T15" fmla="*/ 0 h 16"/>
                <a:gd name="T16" fmla="*/ 0 w 9"/>
                <a:gd name="T17" fmla="*/ 3 h 16"/>
                <a:gd name="T18" fmla="*/ 0 w 9"/>
                <a:gd name="T19" fmla="*/ 3 h 16"/>
                <a:gd name="T20" fmla="*/ 0 w 9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lnTo>
                    <a:pt x="0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9" y="0"/>
                  </a:lnTo>
                  <a:lnTo>
                    <a:pt x="6" y="0"/>
                  </a:lnTo>
                  <a:lnTo>
                    <a:pt x="0" y="3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4108450" y="4598988"/>
              <a:ext cx="14288" cy="25400"/>
            </a:xfrm>
            <a:custGeom>
              <a:avLst/>
              <a:gdLst>
                <a:gd name="T0" fmla="*/ 0 w 9"/>
                <a:gd name="T1" fmla="*/ 3 h 16"/>
                <a:gd name="T2" fmla="*/ 0 w 9"/>
                <a:gd name="T3" fmla="*/ 5 h 16"/>
                <a:gd name="T4" fmla="*/ 6 w 9"/>
                <a:gd name="T5" fmla="*/ 3 h 16"/>
                <a:gd name="T6" fmla="*/ 6 w 9"/>
                <a:gd name="T7" fmla="*/ 3 h 16"/>
                <a:gd name="T8" fmla="*/ 6 w 9"/>
                <a:gd name="T9" fmla="*/ 16 h 16"/>
                <a:gd name="T10" fmla="*/ 9 w 9"/>
                <a:gd name="T11" fmla="*/ 16 h 16"/>
                <a:gd name="T12" fmla="*/ 9 w 9"/>
                <a:gd name="T13" fmla="*/ 0 h 16"/>
                <a:gd name="T14" fmla="*/ 6 w 9"/>
                <a:gd name="T15" fmla="*/ 0 h 16"/>
                <a:gd name="T16" fmla="*/ 0 w 9"/>
                <a:gd name="T17" fmla="*/ 3 h 16"/>
                <a:gd name="T18" fmla="*/ 0 w 9"/>
                <a:gd name="T19" fmla="*/ 3 h 16"/>
                <a:gd name="T20" fmla="*/ 0 w 9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lnTo>
                    <a:pt x="0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9" y="0"/>
                  </a:lnTo>
                  <a:lnTo>
                    <a:pt x="6" y="0"/>
                  </a:lnTo>
                  <a:lnTo>
                    <a:pt x="0" y="3"/>
                  </a:lnTo>
                  <a:moveTo>
                    <a:pt x="0" y="3"/>
                  </a:move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>
              <a:spLocks noEditPoints="1"/>
            </p:cNvSpPr>
            <p:nvPr/>
          </p:nvSpPr>
          <p:spPr bwMode="auto">
            <a:xfrm>
              <a:off x="4130675" y="4598988"/>
              <a:ext cx="20638" cy="30163"/>
            </a:xfrm>
            <a:custGeom>
              <a:avLst/>
              <a:gdLst>
                <a:gd name="T0" fmla="*/ 3 w 5"/>
                <a:gd name="T1" fmla="*/ 0 h 7"/>
                <a:gd name="T2" fmla="*/ 0 w 5"/>
                <a:gd name="T3" fmla="*/ 3 h 7"/>
                <a:gd name="T4" fmla="*/ 2 w 5"/>
                <a:gd name="T5" fmla="*/ 6 h 7"/>
                <a:gd name="T6" fmla="*/ 5 w 5"/>
                <a:gd name="T7" fmla="*/ 3 h 7"/>
                <a:gd name="T8" fmla="*/ 3 w 5"/>
                <a:gd name="T9" fmla="*/ 0 h 7"/>
                <a:gd name="T10" fmla="*/ 3 w 5"/>
                <a:gd name="T11" fmla="*/ 3 h 7"/>
                <a:gd name="T12" fmla="*/ 2 w 5"/>
                <a:gd name="T13" fmla="*/ 5 h 7"/>
                <a:gd name="T14" fmla="*/ 2 w 5"/>
                <a:gd name="T15" fmla="*/ 3 h 7"/>
                <a:gd name="T16" fmla="*/ 3 w 5"/>
                <a:gd name="T17" fmla="*/ 1 h 7"/>
                <a:gd name="T18" fmla="*/ 3 w 5"/>
                <a:gd name="T19" fmla="*/ 3 h 7"/>
                <a:gd name="T20" fmla="*/ 3 w 5"/>
                <a:gd name="T21" fmla="*/ 3 h 7"/>
                <a:gd name="T22" fmla="*/ 3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7"/>
                    <a:pt x="5" y="5"/>
                    <a:pt x="5" y="3"/>
                  </a:cubicBezTo>
                  <a:cubicBezTo>
                    <a:pt x="5" y="2"/>
                    <a:pt x="5" y="0"/>
                    <a:pt x="3" y="0"/>
                  </a:cubicBezTo>
                  <a:close/>
                  <a:moveTo>
                    <a:pt x="3" y="3"/>
                  </a:move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5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4" y="2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4160838" y="4603750"/>
              <a:ext cx="12700" cy="25400"/>
            </a:xfrm>
            <a:custGeom>
              <a:avLst/>
              <a:gdLst>
                <a:gd name="T0" fmla="*/ 2 w 8"/>
                <a:gd name="T1" fmla="*/ 16 h 16"/>
                <a:gd name="T2" fmla="*/ 8 w 8"/>
                <a:gd name="T3" fmla="*/ 0 h 16"/>
                <a:gd name="T4" fmla="*/ 2 w 8"/>
                <a:gd name="T5" fmla="*/ 0 h 16"/>
                <a:gd name="T6" fmla="*/ 0 w 8"/>
                <a:gd name="T7" fmla="*/ 0 h 16"/>
                <a:gd name="T8" fmla="*/ 0 w 8"/>
                <a:gd name="T9" fmla="*/ 2 h 16"/>
                <a:gd name="T10" fmla="*/ 2 w 8"/>
                <a:gd name="T11" fmla="*/ 2 h 16"/>
                <a:gd name="T12" fmla="*/ 2 w 8"/>
                <a:gd name="T13" fmla="*/ 2 h 16"/>
                <a:gd name="T14" fmla="*/ 0 w 8"/>
                <a:gd name="T15" fmla="*/ 16 h 16"/>
                <a:gd name="T16" fmla="*/ 2 w 8"/>
                <a:gd name="T17" fmla="*/ 16 h 16"/>
                <a:gd name="T18" fmla="*/ 2 w 8"/>
                <a:gd name="T19" fmla="*/ 16 h 16"/>
                <a:gd name="T20" fmla="*/ 2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2" y="16"/>
                  </a:move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6"/>
                  </a:lnTo>
                  <a:close/>
                  <a:moveTo>
                    <a:pt x="2" y="16"/>
                  </a:moveTo>
                  <a:lnTo>
                    <a:pt x="2" y="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4160838" y="4603750"/>
              <a:ext cx="12700" cy="25400"/>
            </a:xfrm>
            <a:custGeom>
              <a:avLst/>
              <a:gdLst>
                <a:gd name="T0" fmla="*/ 2 w 8"/>
                <a:gd name="T1" fmla="*/ 16 h 16"/>
                <a:gd name="T2" fmla="*/ 8 w 8"/>
                <a:gd name="T3" fmla="*/ 0 h 16"/>
                <a:gd name="T4" fmla="*/ 2 w 8"/>
                <a:gd name="T5" fmla="*/ 0 h 16"/>
                <a:gd name="T6" fmla="*/ 0 w 8"/>
                <a:gd name="T7" fmla="*/ 0 h 16"/>
                <a:gd name="T8" fmla="*/ 0 w 8"/>
                <a:gd name="T9" fmla="*/ 2 h 16"/>
                <a:gd name="T10" fmla="*/ 2 w 8"/>
                <a:gd name="T11" fmla="*/ 2 h 16"/>
                <a:gd name="T12" fmla="*/ 2 w 8"/>
                <a:gd name="T13" fmla="*/ 2 h 16"/>
                <a:gd name="T14" fmla="*/ 0 w 8"/>
                <a:gd name="T15" fmla="*/ 16 h 16"/>
                <a:gd name="T16" fmla="*/ 2 w 8"/>
                <a:gd name="T17" fmla="*/ 16 h 16"/>
                <a:gd name="T18" fmla="*/ 2 w 8"/>
                <a:gd name="T19" fmla="*/ 16 h 16"/>
                <a:gd name="T20" fmla="*/ 2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2" y="16"/>
                  </a:move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6"/>
                  </a:lnTo>
                  <a:lnTo>
                    <a:pt x="2" y="16"/>
                  </a:lnTo>
                  <a:moveTo>
                    <a:pt x="2" y="16"/>
                  </a:moveTo>
                  <a:lnTo>
                    <a:pt x="2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4176713" y="4606925"/>
              <a:ext cx="22225" cy="30163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6 h 7"/>
                <a:gd name="T4" fmla="*/ 5 w 5"/>
                <a:gd name="T5" fmla="*/ 4 h 7"/>
                <a:gd name="T6" fmla="*/ 3 w 5"/>
                <a:gd name="T7" fmla="*/ 0 h 7"/>
                <a:gd name="T8" fmla="*/ 0 w 5"/>
                <a:gd name="T9" fmla="*/ 3 h 7"/>
                <a:gd name="T10" fmla="*/ 2 w 5"/>
                <a:gd name="T11" fmla="*/ 3 h 7"/>
                <a:gd name="T12" fmla="*/ 3 w 5"/>
                <a:gd name="T13" fmla="*/ 1 h 7"/>
                <a:gd name="T14" fmla="*/ 3 w 5"/>
                <a:gd name="T15" fmla="*/ 3 h 7"/>
                <a:gd name="T16" fmla="*/ 2 w 5"/>
                <a:gd name="T17" fmla="*/ 5 h 7"/>
                <a:gd name="T18" fmla="*/ 2 w 5"/>
                <a:gd name="T19" fmla="*/ 3 h 7"/>
                <a:gd name="T20" fmla="*/ 2 w 5"/>
                <a:gd name="T21" fmla="*/ 3 h 7"/>
                <a:gd name="T22" fmla="*/ 2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4"/>
                    <a:pt x="0" y="6"/>
                    <a:pt x="2" y="6"/>
                  </a:cubicBezTo>
                  <a:cubicBezTo>
                    <a:pt x="3" y="7"/>
                    <a:pt x="4" y="6"/>
                    <a:pt x="5" y="4"/>
                  </a:cubicBezTo>
                  <a:cubicBezTo>
                    <a:pt x="5" y="2"/>
                    <a:pt x="5" y="0"/>
                    <a:pt x="3" y="0"/>
                  </a:cubicBezTo>
                  <a:cubicBezTo>
                    <a:pt x="2" y="0"/>
                    <a:pt x="1" y="1"/>
                    <a:pt x="0" y="3"/>
                  </a:cubicBezTo>
                  <a:close/>
                  <a:moveTo>
                    <a:pt x="2" y="3"/>
                  </a:move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2"/>
                    <a:pt x="3" y="3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1" y="5"/>
                    <a:pt x="1" y="4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>
              <a:spLocks noEditPoints="1"/>
            </p:cNvSpPr>
            <p:nvPr/>
          </p:nvSpPr>
          <p:spPr bwMode="auto">
            <a:xfrm>
              <a:off x="4198938" y="4611688"/>
              <a:ext cx="20638" cy="30163"/>
            </a:xfrm>
            <a:custGeom>
              <a:avLst/>
              <a:gdLst>
                <a:gd name="T0" fmla="*/ 2 w 5"/>
                <a:gd name="T1" fmla="*/ 7 h 7"/>
                <a:gd name="T2" fmla="*/ 5 w 5"/>
                <a:gd name="T3" fmla="*/ 4 h 7"/>
                <a:gd name="T4" fmla="*/ 4 w 5"/>
                <a:gd name="T5" fmla="*/ 1 h 7"/>
                <a:gd name="T6" fmla="*/ 0 w 5"/>
                <a:gd name="T7" fmla="*/ 3 h 7"/>
                <a:gd name="T8" fmla="*/ 2 w 5"/>
                <a:gd name="T9" fmla="*/ 7 h 7"/>
                <a:gd name="T10" fmla="*/ 2 w 5"/>
                <a:gd name="T11" fmla="*/ 3 h 7"/>
                <a:gd name="T12" fmla="*/ 3 w 5"/>
                <a:gd name="T13" fmla="*/ 2 h 7"/>
                <a:gd name="T14" fmla="*/ 3 w 5"/>
                <a:gd name="T15" fmla="*/ 4 h 7"/>
                <a:gd name="T16" fmla="*/ 2 w 5"/>
                <a:gd name="T17" fmla="*/ 6 h 7"/>
                <a:gd name="T18" fmla="*/ 2 w 5"/>
                <a:gd name="T19" fmla="*/ 3 h 7"/>
                <a:gd name="T20" fmla="*/ 2 w 5"/>
                <a:gd name="T21" fmla="*/ 3 h 7"/>
                <a:gd name="T22" fmla="*/ 2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2" y="7"/>
                  </a:moveTo>
                  <a:cubicBezTo>
                    <a:pt x="3" y="7"/>
                    <a:pt x="4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0" y="6"/>
                    <a:pt x="2" y="7"/>
                  </a:cubicBezTo>
                  <a:close/>
                  <a:moveTo>
                    <a:pt x="2" y="3"/>
                  </a:move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5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>
              <a:spLocks noEditPoints="1"/>
            </p:cNvSpPr>
            <p:nvPr/>
          </p:nvSpPr>
          <p:spPr bwMode="auto">
            <a:xfrm>
              <a:off x="4219575" y="4621213"/>
              <a:ext cx="25400" cy="30163"/>
            </a:xfrm>
            <a:custGeom>
              <a:avLst/>
              <a:gdLst>
                <a:gd name="T0" fmla="*/ 1 w 6"/>
                <a:gd name="T1" fmla="*/ 7 h 7"/>
                <a:gd name="T2" fmla="*/ 5 w 6"/>
                <a:gd name="T3" fmla="*/ 5 h 7"/>
                <a:gd name="T4" fmla="*/ 4 w 6"/>
                <a:gd name="T5" fmla="*/ 1 h 7"/>
                <a:gd name="T6" fmla="*/ 0 w 6"/>
                <a:gd name="T7" fmla="*/ 3 h 7"/>
                <a:gd name="T8" fmla="*/ 1 w 6"/>
                <a:gd name="T9" fmla="*/ 7 h 7"/>
                <a:gd name="T10" fmla="*/ 2 w 6"/>
                <a:gd name="T11" fmla="*/ 3 h 7"/>
                <a:gd name="T12" fmla="*/ 3 w 6"/>
                <a:gd name="T13" fmla="*/ 2 h 7"/>
                <a:gd name="T14" fmla="*/ 3 w 6"/>
                <a:gd name="T15" fmla="*/ 4 h 7"/>
                <a:gd name="T16" fmla="*/ 2 w 6"/>
                <a:gd name="T17" fmla="*/ 6 h 7"/>
                <a:gd name="T18" fmla="*/ 2 w 6"/>
                <a:gd name="T19" fmla="*/ 3 h 7"/>
                <a:gd name="T20" fmla="*/ 2 w 6"/>
                <a:gd name="T21" fmla="*/ 3 h 7"/>
                <a:gd name="T22" fmla="*/ 2 w 6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1" y="7"/>
                  </a:moveTo>
                  <a:cubicBezTo>
                    <a:pt x="3" y="7"/>
                    <a:pt x="4" y="6"/>
                    <a:pt x="5" y="5"/>
                  </a:cubicBezTo>
                  <a:cubicBezTo>
                    <a:pt x="6" y="3"/>
                    <a:pt x="5" y="1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lose/>
                  <a:moveTo>
                    <a:pt x="2" y="3"/>
                  </a:moveTo>
                  <a:cubicBezTo>
                    <a:pt x="2" y="2"/>
                    <a:pt x="3" y="1"/>
                    <a:pt x="3" y="2"/>
                  </a:cubicBezTo>
                  <a:cubicBezTo>
                    <a:pt x="4" y="2"/>
                    <a:pt x="4" y="3"/>
                    <a:pt x="3" y="4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5"/>
                    <a:pt x="1" y="5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>
              <a:spLocks noEditPoints="1"/>
            </p:cNvSpPr>
            <p:nvPr/>
          </p:nvSpPr>
          <p:spPr bwMode="auto">
            <a:xfrm>
              <a:off x="4240213" y="4629150"/>
              <a:ext cx="22225" cy="30163"/>
            </a:xfrm>
            <a:custGeom>
              <a:avLst/>
              <a:gdLst>
                <a:gd name="T0" fmla="*/ 2 w 5"/>
                <a:gd name="T1" fmla="*/ 7 h 7"/>
                <a:gd name="T2" fmla="*/ 5 w 5"/>
                <a:gd name="T3" fmla="*/ 4 h 7"/>
                <a:gd name="T4" fmla="*/ 4 w 5"/>
                <a:gd name="T5" fmla="*/ 1 h 7"/>
                <a:gd name="T6" fmla="*/ 0 w 5"/>
                <a:gd name="T7" fmla="*/ 3 h 7"/>
                <a:gd name="T8" fmla="*/ 2 w 5"/>
                <a:gd name="T9" fmla="*/ 7 h 7"/>
                <a:gd name="T10" fmla="*/ 2 w 5"/>
                <a:gd name="T11" fmla="*/ 3 h 7"/>
                <a:gd name="T12" fmla="*/ 3 w 5"/>
                <a:gd name="T13" fmla="*/ 2 h 7"/>
                <a:gd name="T14" fmla="*/ 4 w 5"/>
                <a:gd name="T15" fmla="*/ 4 h 7"/>
                <a:gd name="T16" fmla="*/ 2 w 5"/>
                <a:gd name="T17" fmla="*/ 6 h 7"/>
                <a:gd name="T18" fmla="*/ 2 w 5"/>
                <a:gd name="T19" fmla="*/ 3 h 7"/>
                <a:gd name="T20" fmla="*/ 2 w 5"/>
                <a:gd name="T21" fmla="*/ 3 h 7"/>
                <a:gd name="T22" fmla="*/ 2 w 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7">
                  <a:moveTo>
                    <a:pt x="2" y="7"/>
                  </a:moveTo>
                  <a:cubicBezTo>
                    <a:pt x="3" y="7"/>
                    <a:pt x="4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0" y="6"/>
                    <a:pt x="2" y="7"/>
                  </a:cubicBezTo>
                  <a:close/>
                  <a:moveTo>
                    <a:pt x="2" y="3"/>
                  </a:moveTo>
                  <a:cubicBezTo>
                    <a:pt x="2" y="2"/>
                    <a:pt x="3" y="1"/>
                    <a:pt x="3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1" y="5"/>
                    <a:pt x="1" y="5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>
              <a:spLocks noEditPoints="1"/>
            </p:cNvSpPr>
            <p:nvPr/>
          </p:nvSpPr>
          <p:spPr bwMode="auto">
            <a:xfrm>
              <a:off x="4270375" y="4637088"/>
              <a:ext cx="12700" cy="26988"/>
            </a:xfrm>
            <a:custGeom>
              <a:avLst/>
              <a:gdLst>
                <a:gd name="T0" fmla="*/ 3 w 8"/>
                <a:gd name="T1" fmla="*/ 17 h 17"/>
                <a:gd name="T2" fmla="*/ 8 w 8"/>
                <a:gd name="T3" fmla="*/ 0 h 17"/>
                <a:gd name="T4" fmla="*/ 3 w 8"/>
                <a:gd name="T5" fmla="*/ 0 h 17"/>
                <a:gd name="T6" fmla="*/ 0 w 8"/>
                <a:gd name="T7" fmla="*/ 0 h 17"/>
                <a:gd name="T8" fmla="*/ 0 w 8"/>
                <a:gd name="T9" fmla="*/ 6 h 17"/>
                <a:gd name="T10" fmla="*/ 3 w 8"/>
                <a:gd name="T11" fmla="*/ 3 h 17"/>
                <a:gd name="T12" fmla="*/ 3 w 8"/>
                <a:gd name="T13" fmla="*/ 3 h 17"/>
                <a:gd name="T14" fmla="*/ 0 w 8"/>
                <a:gd name="T15" fmla="*/ 17 h 17"/>
                <a:gd name="T16" fmla="*/ 3 w 8"/>
                <a:gd name="T17" fmla="*/ 17 h 17"/>
                <a:gd name="T18" fmla="*/ 3 w 8"/>
                <a:gd name="T19" fmla="*/ 17 h 17"/>
                <a:gd name="T20" fmla="*/ 3 w 8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7">
                  <a:moveTo>
                    <a:pt x="3" y="17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7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3" y="1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>
              <a:spLocks noEditPoints="1"/>
            </p:cNvSpPr>
            <p:nvPr/>
          </p:nvSpPr>
          <p:spPr bwMode="auto">
            <a:xfrm>
              <a:off x="4270375" y="4637088"/>
              <a:ext cx="12700" cy="26988"/>
            </a:xfrm>
            <a:custGeom>
              <a:avLst/>
              <a:gdLst>
                <a:gd name="T0" fmla="*/ 3 w 8"/>
                <a:gd name="T1" fmla="*/ 17 h 17"/>
                <a:gd name="T2" fmla="*/ 8 w 8"/>
                <a:gd name="T3" fmla="*/ 0 h 17"/>
                <a:gd name="T4" fmla="*/ 3 w 8"/>
                <a:gd name="T5" fmla="*/ 0 h 17"/>
                <a:gd name="T6" fmla="*/ 0 w 8"/>
                <a:gd name="T7" fmla="*/ 0 h 17"/>
                <a:gd name="T8" fmla="*/ 0 w 8"/>
                <a:gd name="T9" fmla="*/ 6 h 17"/>
                <a:gd name="T10" fmla="*/ 3 w 8"/>
                <a:gd name="T11" fmla="*/ 3 h 17"/>
                <a:gd name="T12" fmla="*/ 3 w 8"/>
                <a:gd name="T13" fmla="*/ 3 h 17"/>
                <a:gd name="T14" fmla="*/ 0 w 8"/>
                <a:gd name="T15" fmla="*/ 17 h 17"/>
                <a:gd name="T16" fmla="*/ 3 w 8"/>
                <a:gd name="T17" fmla="*/ 17 h 17"/>
                <a:gd name="T18" fmla="*/ 3 w 8"/>
                <a:gd name="T19" fmla="*/ 17 h 17"/>
                <a:gd name="T20" fmla="*/ 3 w 8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7">
                  <a:moveTo>
                    <a:pt x="3" y="17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7"/>
                  </a:lnTo>
                  <a:lnTo>
                    <a:pt x="3" y="17"/>
                  </a:lnTo>
                  <a:moveTo>
                    <a:pt x="3" y="17"/>
                  </a:moveTo>
                  <a:lnTo>
                    <a:pt x="3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>
              <a:spLocks noEditPoints="1"/>
            </p:cNvSpPr>
            <p:nvPr/>
          </p:nvSpPr>
          <p:spPr bwMode="auto">
            <a:xfrm>
              <a:off x="4291013" y="4641850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8 w 8"/>
                <a:gd name="T3" fmla="*/ 0 h 19"/>
                <a:gd name="T4" fmla="*/ 3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3 h 19"/>
                <a:gd name="T12" fmla="*/ 3 w 8"/>
                <a:gd name="T13" fmla="*/ 3 h 19"/>
                <a:gd name="T14" fmla="*/ 0 w 8"/>
                <a:gd name="T15" fmla="*/ 16 h 19"/>
                <a:gd name="T16" fmla="*/ 6 w 8"/>
                <a:gd name="T17" fmla="*/ 19 h 19"/>
                <a:gd name="T18" fmla="*/ 6 w 8"/>
                <a:gd name="T19" fmla="*/ 19 h 19"/>
                <a:gd name="T20" fmla="*/ 6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6"/>
                  </a:lnTo>
                  <a:lnTo>
                    <a:pt x="6" y="19"/>
                  </a:lnTo>
                  <a:close/>
                  <a:moveTo>
                    <a:pt x="6" y="19"/>
                  </a:moveTo>
                  <a:lnTo>
                    <a:pt x="6" y="1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>
              <a:spLocks noEditPoints="1"/>
            </p:cNvSpPr>
            <p:nvPr/>
          </p:nvSpPr>
          <p:spPr bwMode="auto">
            <a:xfrm>
              <a:off x="4291013" y="4641850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8 w 8"/>
                <a:gd name="T3" fmla="*/ 0 h 19"/>
                <a:gd name="T4" fmla="*/ 3 w 8"/>
                <a:gd name="T5" fmla="*/ 0 h 19"/>
                <a:gd name="T6" fmla="*/ 0 w 8"/>
                <a:gd name="T7" fmla="*/ 3 h 19"/>
                <a:gd name="T8" fmla="*/ 0 w 8"/>
                <a:gd name="T9" fmla="*/ 6 h 19"/>
                <a:gd name="T10" fmla="*/ 3 w 8"/>
                <a:gd name="T11" fmla="*/ 3 h 19"/>
                <a:gd name="T12" fmla="*/ 3 w 8"/>
                <a:gd name="T13" fmla="*/ 3 h 19"/>
                <a:gd name="T14" fmla="*/ 0 w 8"/>
                <a:gd name="T15" fmla="*/ 16 h 19"/>
                <a:gd name="T16" fmla="*/ 6 w 8"/>
                <a:gd name="T17" fmla="*/ 19 h 19"/>
                <a:gd name="T18" fmla="*/ 6 w 8"/>
                <a:gd name="T19" fmla="*/ 19 h 19"/>
                <a:gd name="T20" fmla="*/ 6 w 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16"/>
                  </a:lnTo>
                  <a:lnTo>
                    <a:pt x="6" y="19"/>
                  </a:lnTo>
                  <a:moveTo>
                    <a:pt x="6" y="19"/>
                  </a:moveTo>
                  <a:lnTo>
                    <a:pt x="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4313238" y="4646613"/>
              <a:ext cx="12700" cy="25400"/>
            </a:xfrm>
            <a:custGeom>
              <a:avLst/>
              <a:gdLst>
                <a:gd name="T0" fmla="*/ 5 w 8"/>
                <a:gd name="T1" fmla="*/ 16 h 16"/>
                <a:gd name="T2" fmla="*/ 8 w 8"/>
                <a:gd name="T3" fmla="*/ 0 h 16"/>
                <a:gd name="T4" fmla="*/ 5 w 8"/>
                <a:gd name="T5" fmla="*/ 0 h 16"/>
                <a:gd name="T6" fmla="*/ 0 w 8"/>
                <a:gd name="T7" fmla="*/ 3 h 16"/>
                <a:gd name="T8" fmla="*/ 0 w 8"/>
                <a:gd name="T9" fmla="*/ 5 h 16"/>
                <a:gd name="T10" fmla="*/ 3 w 8"/>
                <a:gd name="T11" fmla="*/ 3 h 16"/>
                <a:gd name="T12" fmla="*/ 3 w 8"/>
                <a:gd name="T13" fmla="*/ 3 h 16"/>
                <a:gd name="T14" fmla="*/ 3 w 8"/>
                <a:gd name="T15" fmla="*/ 16 h 16"/>
                <a:gd name="T16" fmla="*/ 5 w 8"/>
                <a:gd name="T17" fmla="*/ 16 h 16"/>
                <a:gd name="T18" fmla="*/ 5 w 8"/>
                <a:gd name="T19" fmla="*/ 16 h 16"/>
                <a:gd name="T20" fmla="*/ 5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5" y="16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6"/>
                  </a:lnTo>
                  <a:lnTo>
                    <a:pt x="5" y="16"/>
                  </a:lnTo>
                  <a:close/>
                  <a:moveTo>
                    <a:pt x="5" y="16"/>
                  </a:moveTo>
                  <a:lnTo>
                    <a:pt x="5" y="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>
              <a:spLocks noEditPoints="1"/>
            </p:cNvSpPr>
            <p:nvPr/>
          </p:nvSpPr>
          <p:spPr bwMode="auto">
            <a:xfrm>
              <a:off x="4313238" y="4646613"/>
              <a:ext cx="12700" cy="25400"/>
            </a:xfrm>
            <a:custGeom>
              <a:avLst/>
              <a:gdLst>
                <a:gd name="T0" fmla="*/ 5 w 8"/>
                <a:gd name="T1" fmla="*/ 16 h 16"/>
                <a:gd name="T2" fmla="*/ 8 w 8"/>
                <a:gd name="T3" fmla="*/ 0 h 16"/>
                <a:gd name="T4" fmla="*/ 5 w 8"/>
                <a:gd name="T5" fmla="*/ 0 h 16"/>
                <a:gd name="T6" fmla="*/ 0 w 8"/>
                <a:gd name="T7" fmla="*/ 3 h 16"/>
                <a:gd name="T8" fmla="*/ 0 w 8"/>
                <a:gd name="T9" fmla="*/ 5 h 16"/>
                <a:gd name="T10" fmla="*/ 3 w 8"/>
                <a:gd name="T11" fmla="*/ 3 h 16"/>
                <a:gd name="T12" fmla="*/ 3 w 8"/>
                <a:gd name="T13" fmla="*/ 3 h 16"/>
                <a:gd name="T14" fmla="*/ 3 w 8"/>
                <a:gd name="T15" fmla="*/ 16 h 16"/>
                <a:gd name="T16" fmla="*/ 5 w 8"/>
                <a:gd name="T17" fmla="*/ 16 h 16"/>
                <a:gd name="T18" fmla="*/ 5 w 8"/>
                <a:gd name="T19" fmla="*/ 16 h 16"/>
                <a:gd name="T20" fmla="*/ 5 w 8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6">
                  <a:moveTo>
                    <a:pt x="5" y="16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6"/>
                  </a:lnTo>
                  <a:lnTo>
                    <a:pt x="5" y="16"/>
                  </a:lnTo>
                  <a:moveTo>
                    <a:pt x="5" y="16"/>
                  </a:moveTo>
                  <a:lnTo>
                    <a:pt x="5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>
              <a:spLocks noEditPoints="1"/>
            </p:cNvSpPr>
            <p:nvPr/>
          </p:nvSpPr>
          <p:spPr bwMode="auto">
            <a:xfrm>
              <a:off x="4333875" y="4646613"/>
              <a:ext cx="17463" cy="25400"/>
            </a:xfrm>
            <a:custGeom>
              <a:avLst/>
              <a:gdLst>
                <a:gd name="T0" fmla="*/ 2 w 4"/>
                <a:gd name="T1" fmla="*/ 6 h 6"/>
                <a:gd name="T2" fmla="*/ 4 w 4"/>
                <a:gd name="T3" fmla="*/ 3 h 6"/>
                <a:gd name="T4" fmla="*/ 2 w 4"/>
                <a:gd name="T5" fmla="*/ 0 h 6"/>
                <a:gd name="T6" fmla="*/ 0 w 4"/>
                <a:gd name="T7" fmla="*/ 3 h 6"/>
                <a:gd name="T8" fmla="*/ 2 w 4"/>
                <a:gd name="T9" fmla="*/ 6 h 6"/>
                <a:gd name="T10" fmla="*/ 2 w 4"/>
                <a:gd name="T11" fmla="*/ 1 h 6"/>
                <a:gd name="T12" fmla="*/ 3 w 4"/>
                <a:gd name="T13" fmla="*/ 3 h 6"/>
                <a:gd name="T14" fmla="*/ 2 w 4"/>
                <a:gd name="T15" fmla="*/ 5 h 6"/>
                <a:gd name="T16" fmla="*/ 1 w 4"/>
                <a:gd name="T17" fmla="*/ 3 h 6"/>
                <a:gd name="T18" fmla="*/ 2 w 4"/>
                <a:gd name="T19" fmla="*/ 1 h 6"/>
                <a:gd name="T20" fmla="*/ 2 w 4"/>
                <a:gd name="T21" fmla="*/ 1 h 6"/>
                <a:gd name="T22" fmla="*/ 2 w 4"/>
                <a:gd name="T2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cubicBezTo>
                    <a:pt x="4" y="6"/>
                    <a:pt x="4" y="5"/>
                    <a:pt x="4" y="3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lose/>
                  <a:moveTo>
                    <a:pt x="2" y="1"/>
                  </a:moveTo>
                  <a:cubicBezTo>
                    <a:pt x="2" y="1"/>
                    <a:pt x="3" y="2"/>
                    <a:pt x="3" y="3"/>
                  </a:cubicBezTo>
                  <a:cubicBezTo>
                    <a:pt x="3" y="4"/>
                    <a:pt x="3" y="5"/>
                    <a:pt x="2" y="5"/>
                  </a:cubicBezTo>
                  <a:cubicBezTo>
                    <a:pt x="2" y="5"/>
                    <a:pt x="1" y="5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>
              <a:spLocks noEditPoints="1"/>
            </p:cNvSpPr>
            <p:nvPr/>
          </p:nvSpPr>
          <p:spPr bwMode="auto">
            <a:xfrm>
              <a:off x="4356100" y="4641850"/>
              <a:ext cx="15875" cy="30163"/>
            </a:xfrm>
            <a:custGeom>
              <a:avLst/>
              <a:gdLst>
                <a:gd name="T0" fmla="*/ 5 w 10"/>
                <a:gd name="T1" fmla="*/ 0 h 19"/>
                <a:gd name="T2" fmla="*/ 0 w 10"/>
                <a:gd name="T3" fmla="*/ 3 h 19"/>
                <a:gd name="T4" fmla="*/ 2 w 10"/>
                <a:gd name="T5" fmla="*/ 6 h 19"/>
                <a:gd name="T6" fmla="*/ 5 w 10"/>
                <a:gd name="T7" fmla="*/ 6 h 19"/>
                <a:gd name="T8" fmla="*/ 5 w 10"/>
                <a:gd name="T9" fmla="*/ 6 h 19"/>
                <a:gd name="T10" fmla="*/ 8 w 10"/>
                <a:gd name="T11" fmla="*/ 19 h 19"/>
                <a:gd name="T12" fmla="*/ 10 w 10"/>
                <a:gd name="T13" fmla="*/ 16 h 19"/>
                <a:gd name="T14" fmla="*/ 8 w 10"/>
                <a:gd name="T15" fmla="*/ 0 h 19"/>
                <a:gd name="T16" fmla="*/ 5 w 10"/>
                <a:gd name="T17" fmla="*/ 0 h 19"/>
                <a:gd name="T18" fmla="*/ 5 w 10"/>
                <a:gd name="T19" fmla="*/ 0 h 19"/>
                <a:gd name="T20" fmla="*/ 5 w 10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9">
                  <a:moveTo>
                    <a:pt x="5" y="0"/>
                  </a:moveTo>
                  <a:lnTo>
                    <a:pt x="0" y="3"/>
                  </a:lnTo>
                  <a:lnTo>
                    <a:pt x="2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8" y="19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>
              <a:spLocks noEditPoints="1"/>
            </p:cNvSpPr>
            <p:nvPr/>
          </p:nvSpPr>
          <p:spPr bwMode="auto">
            <a:xfrm>
              <a:off x="4356100" y="4641850"/>
              <a:ext cx="15875" cy="30163"/>
            </a:xfrm>
            <a:custGeom>
              <a:avLst/>
              <a:gdLst>
                <a:gd name="T0" fmla="*/ 5 w 10"/>
                <a:gd name="T1" fmla="*/ 0 h 19"/>
                <a:gd name="T2" fmla="*/ 0 w 10"/>
                <a:gd name="T3" fmla="*/ 3 h 19"/>
                <a:gd name="T4" fmla="*/ 2 w 10"/>
                <a:gd name="T5" fmla="*/ 6 h 19"/>
                <a:gd name="T6" fmla="*/ 5 w 10"/>
                <a:gd name="T7" fmla="*/ 6 h 19"/>
                <a:gd name="T8" fmla="*/ 5 w 10"/>
                <a:gd name="T9" fmla="*/ 6 h 19"/>
                <a:gd name="T10" fmla="*/ 8 w 10"/>
                <a:gd name="T11" fmla="*/ 19 h 19"/>
                <a:gd name="T12" fmla="*/ 10 w 10"/>
                <a:gd name="T13" fmla="*/ 16 h 19"/>
                <a:gd name="T14" fmla="*/ 8 w 10"/>
                <a:gd name="T15" fmla="*/ 0 h 19"/>
                <a:gd name="T16" fmla="*/ 5 w 10"/>
                <a:gd name="T17" fmla="*/ 0 h 19"/>
                <a:gd name="T18" fmla="*/ 5 w 10"/>
                <a:gd name="T19" fmla="*/ 0 h 19"/>
                <a:gd name="T20" fmla="*/ 5 w 10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9">
                  <a:moveTo>
                    <a:pt x="5" y="0"/>
                  </a:moveTo>
                  <a:lnTo>
                    <a:pt x="0" y="3"/>
                  </a:lnTo>
                  <a:lnTo>
                    <a:pt x="2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8" y="19"/>
                  </a:lnTo>
                  <a:lnTo>
                    <a:pt x="10" y="16"/>
                  </a:lnTo>
                  <a:lnTo>
                    <a:pt x="8" y="0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4376738" y="4633913"/>
              <a:ext cx="25400" cy="33338"/>
            </a:xfrm>
            <a:custGeom>
              <a:avLst/>
              <a:gdLst>
                <a:gd name="T0" fmla="*/ 2 w 6"/>
                <a:gd name="T1" fmla="*/ 1 h 8"/>
                <a:gd name="T2" fmla="*/ 1 w 6"/>
                <a:gd name="T3" fmla="*/ 5 h 8"/>
                <a:gd name="T4" fmla="*/ 4 w 6"/>
                <a:gd name="T5" fmla="*/ 7 h 8"/>
                <a:gd name="T6" fmla="*/ 5 w 6"/>
                <a:gd name="T7" fmla="*/ 3 h 8"/>
                <a:gd name="T8" fmla="*/ 2 w 6"/>
                <a:gd name="T9" fmla="*/ 1 h 8"/>
                <a:gd name="T10" fmla="*/ 3 w 6"/>
                <a:gd name="T11" fmla="*/ 6 h 8"/>
                <a:gd name="T12" fmla="*/ 2 w 6"/>
                <a:gd name="T13" fmla="*/ 4 h 8"/>
                <a:gd name="T14" fmla="*/ 2 w 6"/>
                <a:gd name="T15" fmla="*/ 2 h 8"/>
                <a:gd name="T16" fmla="*/ 4 w 6"/>
                <a:gd name="T17" fmla="*/ 4 h 8"/>
                <a:gd name="T18" fmla="*/ 3 w 6"/>
                <a:gd name="T19" fmla="*/ 6 h 8"/>
                <a:gd name="T20" fmla="*/ 3 w 6"/>
                <a:gd name="T21" fmla="*/ 6 h 8"/>
                <a:gd name="T22" fmla="*/ 3 w 6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8">
                  <a:moveTo>
                    <a:pt x="2" y="1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1" y="6"/>
                    <a:pt x="2" y="8"/>
                    <a:pt x="4" y="7"/>
                  </a:cubicBezTo>
                  <a:cubicBezTo>
                    <a:pt x="5" y="7"/>
                    <a:pt x="6" y="5"/>
                    <a:pt x="5" y="3"/>
                  </a:cubicBezTo>
                  <a:cubicBezTo>
                    <a:pt x="4" y="2"/>
                    <a:pt x="3" y="0"/>
                    <a:pt x="2" y="1"/>
                  </a:cubicBezTo>
                  <a:close/>
                  <a:moveTo>
                    <a:pt x="3" y="6"/>
                  </a:moveTo>
                  <a:cubicBezTo>
                    <a:pt x="3" y="6"/>
                    <a:pt x="2" y="6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3" y="2"/>
                    <a:pt x="3" y="2"/>
                    <a:pt x="4" y="4"/>
                  </a:cubicBezTo>
                  <a:cubicBezTo>
                    <a:pt x="4" y="5"/>
                    <a:pt x="4" y="6"/>
                    <a:pt x="3" y="6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>
            <p:custDataLst>
              <p:tags r:id="rId6"/>
            </p:custDataLst>
          </p:nvPr>
        </p:nvGrpSpPr>
        <p:grpSpPr>
          <a:xfrm>
            <a:off x="5095907" y="4287838"/>
            <a:ext cx="676275" cy="685800"/>
            <a:chOff x="4800600" y="4287838"/>
            <a:chExt cx="676275" cy="685800"/>
          </a:xfrm>
        </p:grpSpPr>
        <p:sp>
          <p:nvSpPr>
            <p:cNvPr id="58" name="Oval 51"/>
            <p:cNvSpPr>
              <a:spLocks noChangeArrowheads="1"/>
            </p:cNvSpPr>
            <p:nvPr/>
          </p:nvSpPr>
          <p:spPr bwMode="auto">
            <a:xfrm>
              <a:off x="4800600" y="4287838"/>
              <a:ext cx="676275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2"/>
            <p:cNvSpPr>
              <a:spLocks noEditPoints="1"/>
            </p:cNvSpPr>
            <p:nvPr/>
          </p:nvSpPr>
          <p:spPr bwMode="auto">
            <a:xfrm>
              <a:off x="4868863" y="4483100"/>
              <a:ext cx="542925" cy="301625"/>
            </a:xfrm>
            <a:custGeom>
              <a:avLst/>
              <a:gdLst>
                <a:gd name="T0" fmla="*/ 109 w 128"/>
                <a:gd name="T1" fmla="*/ 38 h 70"/>
                <a:gd name="T2" fmla="*/ 105 w 128"/>
                <a:gd name="T3" fmla="*/ 26 h 70"/>
                <a:gd name="T4" fmla="*/ 101 w 128"/>
                <a:gd name="T5" fmla="*/ 0 h 70"/>
                <a:gd name="T6" fmla="*/ 8 w 128"/>
                <a:gd name="T7" fmla="*/ 4 h 70"/>
                <a:gd name="T8" fmla="*/ 2 w 128"/>
                <a:gd name="T9" fmla="*/ 59 h 70"/>
                <a:gd name="T10" fmla="*/ 9 w 128"/>
                <a:gd name="T11" fmla="*/ 70 h 70"/>
                <a:gd name="T12" fmla="*/ 76 w 128"/>
                <a:gd name="T13" fmla="*/ 66 h 70"/>
                <a:gd name="T14" fmla="*/ 81 w 128"/>
                <a:gd name="T15" fmla="*/ 66 h 70"/>
                <a:gd name="T16" fmla="*/ 85 w 128"/>
                <a:gd name="T17" fmla="*/ 70 h 70"/>
                <a:gd name="T18" fmla="*/ 87 w 128"/>
                <a:gd name="T19" fmla="*/ 64 h 70"/>
                <a:gd name="T20" fmla="*/ 90 w 128"/>
                <a:gd name="T21" fmla="*/ 70 h 70"/>
                <a:gd name="T22" fmla="*/ 113 w 128"/>
                <a:gd name="T23" fmla="*/ 61 h 70"/>
                <a:gd name="T24" fmla="*/ 105 w 128"/>
                <a:gd name="T25" fmla="*/ 59 h 70"/>
                <a:gd name="T26" fmla="*/ 120 w 128"/>
                <a:gd name="T27" fmla="*/ 55 h 70"/>
                <a:gd name="T28" fmla="*/ 124 w 128"/>
                <a:gd name="T29" fmla="*/ 46 h 70"/>
                <a:gd name="T30" fmla="*/ 16 w 128"/>
                <a:gd name="T31" fmla="*/ 56 h 70"/>
                <a:gd name="T32" fmla="*/ 98 w 128"/>
                <a:gd name="T33" fmla="*/ 7 h 70"/>
                <a:gd name="T34" fmla="*/ 97 w 128"/>
                <a:gd name="T35" fmla="*/ 16 h 70"/>
                <a:gd name="T36" fmla="*/ 80 w 128"/>
                <a:gd name="T37" fmla="*/ 48 h 70"/>
                <a:gd name="T38" fmla="*/ 98 w 128"/>
                <a:gd name="T39" fmla="*/ 56 h 70"/>
                <a:gd name="T40" fmla="*/ 94 w 128"/>
                <a:gd name="T41" fmla="*/ 24 h 70"/>
                <a:gd name="T42" fmla="*/ 94 w 128"/>
                <a:gd name="T43" fmla="*/ 21 h 70"/>
                <a:gd name="T44" fmla="*/ 83 w 128"/>
                <a:gd name="T45" fmla="*/ 23 h 70"/>
                <a:gd name="T46" fmla="*/ 81 w 128"/>
                <a:gd name="T47" fmla="*/ 23 h 70"/>
                <a:gd name="T48" fmla="*/ 82 w 128"/>
                <a:gd name="T49" fmla="*/ 21 h 70"/>
                <a:gd name="T50" fmla="*/ 78 w 128"/>
                <a:gd name="T51" fmla="*/ 38 h 70"/>
                <a:gd name="T52" fmla="*/ 79 w 128"/>
                <a:gd name="T53" fmla="*/ 39 h 70"/>
                <a:gd name="T54" fmla="*/ 97 w 128"/>
                <a:gd name="T55" fmla="*/ 41 h 70"/>
                <a:gd name="T56" fmla="*/ 98 w 128"/>
                <a:gd name="T57" fmla="*/ 38 h 70"/>
                <a:gd name="T58" fmla="*/ 97 w 128"/>
                <a:gd name="T59" fmla="*/ 41 h 70"/>
                <a:gd name="T60" fmla="*/ 99 w 128"/>
                <a:gd name="T61" fmla="*/ 38 h 70"/>
                <a:gd name="T62" fmla="*/ 96 w 128"/>
                <a:gd name="T63" fmla="*/ 40 h 70"/>
                <a:gd name="T64" fmla="*/ 83 w 128"/>
                <a:gd name="T65" fmla="*/ 43 h 70"/>
                <a:gd name="T66" fmla="*/ 83 w 128"/>
                <a:gd name="T67" fmla="*/ 42 h 70"/>
                <a:gd name="T68" fmla="*/ 82 w 128"/>
                <a:gd name="T69" fmla="*/ 38 h 70"/>
                <a:gd name="T70" fmla="*/ 81 w 128"/>
                <a:gd name="T71" fmla="*/ 39 h 70"/>
                <a:gd name="T72" fmla="*/ 82 w 128"/>
                <a:gd name="T73" fmla="*/ 39 h 70"/>
                <a:gd name="T74" fmla="*/ 80 w 128"/>
                <a:gd name="T75" fmla="*/ 41 h 70"/>
                <a:gd name="T76" fmla="*/ 78 w 128"/>
                <a:gd name="T77" fmla="*/ 38 h 70"/>
                <a:gd name="T78" fmla="*/ 78 w 128"/>
                <a:gd name="T79" fmla="*/ 26 h 70"/>
                <a:gd name="T80" fmla="*/ 79 w 128"/>
                <a:gd name="T81" fmla="*/ 24 h 70"/>
                <a:gd name="T82" fmla="*/ 82 w 128"/>
                <a:gd name="T83" fmla="*/ 25 h 70"/>
                <a:gd name="T84" fmla="*/ 83 w 128"/>
                <a:gd name="T85" fmla="*/ 21 h 70"/>
                <a:gd name="T86" fmla="*/ 92 w 128"/>
                <a:gd name="T87" fmla="*/ 23 h 70"/>
                <a:gd name="T88" fmla="*/ 96 w 128"/>
                <a:gd name="T89" fmla="*/ 23 h 70"/>
                <a:gd name="T90" fmla="*/ 98 w 128"/>
                <a:gd name="T91" fmla="*/ 24 h 70"/>
                <a:gd name="T92" fmla="*/ 99 w 128"/>
                <a:gd name="T93" fmla="*/ 25 h 70"/>
                <a:gd name="T94" fmla="*/ 101 w 128"/>
                <a:gd name="T95" fmla="*/ 29 h 70"/>
                <a:gd name="T96" fmla="*/ 99 w 128"/>
                <a:gd name="T97" fmla="*/ 38 h 70"/>
                <a:gd name="T98" fmla="*/ 99 w 128"/>
                <a:gd name="T99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70">
                  <a:moveTo>
                    <a:pt x="124" y="46"/>
                  </a:moveTo>
                  <a:cubicBezTo>
                    <a:pt x="109" y="38"/>
                    <a:pt x="109" y="38"/>
                    <a:pt x="109" y="38"/>
                  </a:cubicBezTo>
                  <a:cubicBezTo>
                    <a:pt x="108" y="37"/>
                    <a:pt x="107" y="37"/>
                    <a:pt x="106" y="37"/>
                  </a:cubicBezTo>
                  <a:cubicBezTo>
                    <a:pt x="107" y="34"/>
                    <a:pt x="107" y="30"/>
                    <a:pt x="105" y="26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2"/>
                    <a:pt x="103" y="0"/>
                    <a:pt x="10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9"/>
                    <a:pt x="0" y="60"/>
                    <a:pt x="0" y="61"/>
                  </a:cubicBezTo>
                  <a:cubicBezTo>
                    <a:pt x="0" y="66"/>
                    <a:pt x="4" y="70"/>
                    <a:pt x="9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8" y="64"/>
                    <a:pt x="79" y="64"/>
                  </a:cubicBezTo>
                  <a:cubicBezTo>
                    <a:pt x="80" y="64"/>
                    <a:pt x="81" y="65"/>
                    <a:pt x="81" y="66"/>
                  </a:cubicBezTo>
                  <a:cubicBezTo>
                    <a:pt x="81" y="70"/>
                    <a:pt x="81" y="70"/>
                    <a:pt x="81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5"/>
                    <a:pt x="86" y="64"/>
                    <a:pt x="87" y="64"/>
                  </a:cubicBezTo>
                  <a:cubicBezTo>
                    <a:pt x="89" y="64"/>
                    <a:pt x="90" y="65"/>
                    <a:pt x="90" y="66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10" y="70"/>
                    <a:pt x="113" y="66"/>
                    <a:pt x="113" y="61"/>
                  </a:cubicBezTo>
                  <a:cubicBezTo>
                    <a:pt x="113" y="60"/>
                    <a:pt x="112" y="59"/>
                    <a:pt x="111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22" y="56"/>
                    <a:pt x="125" y="55"/>
                    <a:pt x="126" y="53"/>
                  </a:cubicBezTo>
                  <a:cubicBezTo>
                    <a:pt x="128" y="50"/>
                    <a:pt x="127" y="47"/>
                    <a:pt x="124" y="46"/>
                  </a:cubicBezTo>
                  <a:close/>
                  <a:moveTo>
                    <a:pt x="98" y="56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8" y="17"/>
                    <a:pt x="97" y="16"/>
                    <a:pt x="97" y="16"/>
                  </a:cubicBezTo>
                  <a:cubicBezTo>
                    <a:pt x="88" y="12"/>
                    <a:pt x="78" y="15"/>
                    <a:pt x="73" y="23"/>
                  </a:cubicBezTo>
                  <a:cubicBezTo>
                    <a:pt x="68" y="32"/>
                    <a:pt x="71" y="43"/>
                    <a:pt x="80" y="48"/>
                  </a:cubicBezTo>
                  <a:cubicBezTo>
                    <a:pt x="86" y="51"/>
                    <a:pt x="93" y="50"/>
                    <a:pt x="98" y="47"/>
                  </a:cubicBezTo>
                  <a:lnTo>
                    <a:pt x="98" y="56"/>
                  </a:lnTo>
                  <a:close/>
                  <a:moveTo>
                    <a:pt x="95" y="23"/>
                  </a:moveTo>
                  <a:cubicBezTo>
                    <a:pt x="95" y="24"/>
                    <a:pt x="94" y="24"/>
                    <a:pt x="94" y="24"/>
                  </a:cubicBezTo>
                  <a:cubicBezTo>
                    <a:pt x="94" y="24"/>
                    <a:pt x="93" y="24"/>
                    <a:pt x="93" y="23"/>
                  </a:cubicBezTo>
                  <a:cubicBezTo>
                    <a:pt x="93" y="22"/>
                    <a:pt x="94" y="21"/>
                    <a:pt x="94" y="21"/>
                  </a:cubicBezTo>
                  <a:cubicBezTo>
                    <a:pt x="94" y="21"/>
                    <a:pt x="95" y="22"/>
                    <a:pt x="95" y="23"/>
                  </a:cubicBezTo>
                  <a:close/>
                  <a:moveTo>
                    <a:pt x="83" y="23"/>
                  </a:moveTo>
                  <a:cubicBezTo>
                    <a:pt x="83" y="24"/>
                    <a:pt x="82" y="24"/>
                    <a:pt x="82" y="24"/>
                  </a:cubicBezTo>
                  <a:cubicBezTo>
                    <a:pt x="82" y="24"/>
                    <a:pt x="81" y="24"/>
                    <a:pt x="81" y="23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1"/>
                    <a:pt x="82" y="21"/>
                  </a:cubicBezTo>
                  <a:cubicBezTo>
                    <a:pt x="83" y="22"/>
                    <a:pt x="83" y="22"/>
                    <a:pt x="83" y="23"/>
                  </a:cubicBezTo>
                  <a:close/>
                  <a:moveTo>
                    <a:pt x="78" y="38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38"/>
                    <a:pt x="79" y="39"/>
                    <a:pt x="79" y="39"/>
                  </a:cubicBezTo>
                  <a:cubicBezTo>
                    <a:pt x="78" y="39"/>
                    <a:pt x="78" y="39"/>
                    <a:pt x="78" y="38"/>
                  </a:cubicBezTo>
                  <a:close/>
                  <a:moveTo>
                    <a:pt x="97" y="41"/>
                  </a:moveTo>
                  <a:cubicBezTo>
                    <a:pt x="97" y="40"/>
                    <a:pt x="97" y="40"/>
                    <a:pt x="97" y="40"/>
                  </a:cubicBezTo>
                  <a:cubicBezTo>
                    <a:pt x="97" y="39"/>
                    <a:pt x="98" y="38"/>
                    <a:pt x="98" y="38"/>
                  </a:cubicBezTo>
                  <a:cubicBezTo>
                    <a:pt x="98" y="38"/>
                    <a:pt x="98" y="39"/>
                    <a:pt x="99" y="39"/>
                  </a:cubicBezTo>
                  <a:cubicBezTo>
                    <a:pt x="98" y="40"/>
                    <a:pt x="98" y="40"/>
                    <a:pt x="97" y="41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8" y="38"/>
                    <a:pt x="98" y="38"/>
                  </a:cubicBezTo>
                  <a:cubicBezTo>
                    <a:pt x="97" y="38"/>
                    <a:pt x="96" y="39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3" y="45"/>
                    <a:pt x="87" y="45"/>
                    <a:pt x="83" y="43"/>
                  </a:cubicBezTo>
                  <a:cubicBezTo>
                    <a:pt x="82" y="43"/>
                    <a:pt x="82" y="42"/>
                    <a:pt x="82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1" y="42"/>
                    <a:pt x="80" y="41"/>
                    <a:pt x="80" y="41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9"/>
                    <a:pt x="79" y="38"/>
                    <a:pt x="78" y="38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6" y="34"/>
                    <a:pt x="76" y="30"/>
                    <a:pt x="78" y="26"/>
                  </a:cubicBezTo>
                  <a:cubicBezTo>
                    <a:pt x="78" y="26"/>
                    <a:pt x="78" y="25"/>
                    <a:pt x="78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80" y="23"/>
                    <a:pt x="80" y="23"/>
                  </a:cubicBezTo>
                  <a:cubicBezTo>
                    <a:pt x="80" y="24"/>
                    <a:pt x="81" y="25"/>
                    <a:pt x="82" y="25"/>
                  </a:cubicBezTo>
                  <a:cubicBezTo>
                    <a:pt x="83" y="25"/>
                    <a:pt x="84" y="24"/>
                    <a:pt x="84" y="23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6" y="19"/>
                    <a:pt x="90" y="19"/>
                    <a:pt x="93" y="21"/>
                  </a:cubicBezTo>
                  <a:cubicBezTo>
                    <a:pt x="92" y="21"/>
                    <a:pt x="92" y="22"/>
                    <a:pt x="92" y="23"/>
                  </a:cubicBezTo>
                  <a:cubicBezTo>
                    <a:pt x="92" y="24"/>
                    <a:pt x="93" y="25"/>
                    <a:pt x="94" y="25"/>
                  </a:cubicBezTo>
                  <a:cubicBezTo>
                    <a:pt x="95" y="25"/>
                    <a:pt x="96" y="24"/>
                    <a:pt x="96" y="23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7" y="23"/>
                    <a:pt x="98" y="24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100" y="26"/>
                    <a:pt x="100" y="28"/>
                    <a:pt x="101" y="29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3"/>
                    <a:pt x="101" y="36"/>
                    <a:pt x="99" y="38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5229225" y="4568825"/>
              <a:ext cx="9525" cy="22225"/>
            </a:xfrm>
            <a:custGeom>
              <a:avLst/>
              <a:gdLst>
                <a:gd name="T0" fmla="*/ 3 w 6"/>
                <a:gd name="T1" fmla="*/ 3 h 14"/>
                <a:gd name="T2" fmla="*/ 3 w 6"/>
                <a:gd name="T3" fmla="*/ 3 h 14"/>
                <a:gd name="T4" fmla="*/ 3 w 6"/>
                <a:gd name="T5" fmla="*/ 14 h 14"/>
                <a:gd name="T6" fmla="*/ 6 w 6"/>
                <a:gd name="T7" fmla="*/ 14 h 14"/>
                <a:gd name="T8" fmla="*/ 6 w 6"/>
                <a:gd name="T9" fmla="*/ 0 h 14"/>
                <a:gd name="T10" fmla="*/ 3 w 6"/>
                <a:gd name="T11" fmla="*/ 0 h 14"/>
                <a:gd name="T12" fmla="*/ 0 w 6"/>
                <a:gd name="T13" fmla="*/ 3 h 14"/>
                <a:gd name="T14" fmla="*/ 0 w 6"/>
                <a:gd name="T15" fmla="*/ 5 h 14"/>
                <a:gd name="T16" fmla="*/ 3 w 6"/>
                <a:gd name="T17" fmla="*/ 3 h 14"/>
                <a:gd name="T18" fmla="*/ 3 w 6"/>
                <a:gd name="T19" fmla="*/ 3 h 14"/>
                <a:gd name="T20" fmla="*/ 3 w 6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5229225" y="4568825"/>
              <a:ext cx="9525" cy="22225"/>
            </a:xfrm>
            <a:custGeom>
              <a:avLst/>
              <a:gdLst>
                <a:gd name="T0" fmla="*/ 3 w 6"/>
                <a:gd name="T1" fmla="*/ 3 h 14"/>
                <a:gd name="T2" fmla="*/ 3 w 6"/>
                <a:gd name="T3" fmla="*/ 3 h 14"/>
                <a:gd name="T4" fmla="*/ 3 w 6"/>
                <a:gd name="T5" fmla="*/ 14 h 14"/>
                <a:gd name="T6" fmla="*/ 6 w 6"/>
                <a:gd name="T7" fmla="*/ 14 h 14"/>
                <a:gd name="T8" fmla="*/ 6 w 6"/>
                <a:gd name="T9" fmla="*/ 0 h 14"/>
                <a:gd name="T10" fmla="*/ 3 w 6"/>
                <a:gd name="T11" fmla="*/ 0 h 14"/>
                <a:gd name="T12" fmla="*/ 0 w 6"/>
                <a:gd name="T13" fmla="*/ 3 h 14"/>
                <a:gd name="T14" fmla="*/ 0 w 6"/>
                <a:gd name="T15" fmla="*/ 5 h 14"/>
                <a:gd name="T16" fmla="*/ 3 w 6"/>
                <a:gd name="T17" fmla="*/ 3 h 14"/>
                <a:gd name="T18" fmla="*/ 3 w 6"/>
                <a:gd name="T19" fmla="*/ 3 h 14"/>
                <a:gd name="T20" fmla="*/ 3 w 6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5"/>
            <p:cNvSpPr>
              <a:spLocks noEditPoints="1"/>
            </p:cNvSpPr>
            <p:nvPr/>
          </p:nvSpPr>
          <p:spPr bwMode="auto">
            <a:xfrm>
              <a:off x="5246688" y="45688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5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5246688" y="45688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5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7"/>
            <p:cNvSpPr>
              <a:spLocks noEditPoints="1"/>
            </p:cNvSpPr>
            <p:nvPr/>
          </p:nvSpPr>
          <p:spPr bwMode="auto">
            <a:xfrm>
              <a:off x="5191125" y="4606925"/>
              <a:ext cx="17463" cy="222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2 w 4"/>
                <a:gd name="T5" fmla="*/ 5 h 5"/>
                <a:gd name="T6" fmla="*/ 4 w 4"/>
                <a:gd name="T7" fmla="*/ 2 h 5"/>
                <a:gd name="T8" fmla="*/ 2 w 4"/>
                <a:gd name="T9" fmla="*/ 0 h 5"/>
                <a:gd name="T10" fmla="*/ 2 w 4"/>
                <a:gd name="T11" fmla="*/ 4 h 5"/>
                <a:gd name="T12" fmla="*/ 1 w 4"/>
                <a:gd name="T13" fmla="*/ 2 h 5"/>
                <a:gd name="T14" fmla="*/ 2 w 4"/>
                <a:gd name="T15" fmla="*/ 1 h 5"/>
                <a:gd name="T16" fmla="*/ 3 w 4"/>
                <a:gd name="T17" fmla="*/ 2 h 5"/>
                <a:gd name="T18" fmla="*/ 2 w 4"/>
                <a:gd name="T19" fmla="*/ 4 h 5"/>
                <a:gd name="T20" fmla="*/ 2 w 4"/>
                <a:gd name="T21" fmla="*/ 4 h 5"/>
                <a:gd name="T22" fmla="*/ 2 w 4"/>
                <a:gd name="T2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5213350" y="4606925"/>
              <a:ext cx="7938" cy="22225"/>
            </a:xfrm>
            <a:custGeom>
              <a:avLst/>
              <a:gdLst>
                <a:gd name="T0" fmla="*/ 5 w 5"/>
                <a:gd name="T1" fmla="*/ 0 h 14"/>
                <a:gd name="T2" fmla="*/ 2 w 5"/>
                <a:gd name="T3" fmla="*/ 0 h 14"/>
                <a:gd name="T4" fmla="*/ 0 w 5"/>
                <a:gd name="T5" fmla="*/ 3 h 14"/>
                <a:gd name="T6" fmla="*/ 0 w 5"/>
                <a:gd name="T7" fmla="*/ 3 h 14"/>
                <a:gd name="T8" fmla="*/ 2 w 5"/>
                <a:gd name="T9" fmla="*/ 3 h 14"/>
                <a:gd name="T10" fmla="*/ 2 w 5"/>
                <a:gd name="T11" fmla="*/ 3 h 14"/>
                <a:gd name="T12" fmla="*/ 2 w 5"/>
                <a:gd name="T13" fmla="*/ 14 h 14"/>
                <a:gd name="T14" fmla="*/ 5 w 5"/>
                <a:gd name="T15" fmla="*/ 14 h 14"/>
                <a:gd name="T16" fmla="*/ 5 w 5"/>
                <a:gd name="T17" fmla="*/ 0 h 14"/>
                <a:gd name="T18" fmla="*/ 5 w 5"/>
                <a:gd name="T19" fmla="*/ 0 h 14"/>
                <a:gd name="T20" fmla="*/ 5 w 5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5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9"/>
            <p:cNvSpPr>
              <a:spLocks noEditPoints="1"/>
            </p:cNvSpPr>
            <p:nvPr/>
          </p:nvSpPr>
          <p:spPr bwMode="auto">
            <a:xfrm>
              <a:off x="5213350" y="4606925"/>
              <a:ext cx="7938" cy="22225"/>
            </a:xfrm>
            <a:custGeom>
              <a:avLst/>
              <a:gdLst>
                <a:gd name="T0" fmla="*/ 5 w 5"/>
                <a:gd name="T1" fmla="*/ 0 h 14"/>
                <a:gd name="T2" fmla="*/ 2 w 5"/>
                <a:gd name="T3" fmla="*/ 0 h 14"/>
                <a:gd name="T4" fmla="*/ 0 w 5"/>
                <a:gd name="T5" fmla="*/ 3 h 14"/>
                <a:gd name="T6" fmla="*/ 0 w 5"/>
                <a:gd name="T7" fmla="*/ 3 h 14"/>
                <a:gd name="T8" fmla="*/ 2 w 5"/>
                <a:gd name="T9" fmla="*/ 3 h 14"/>
                <a:gd name="T10" fmla="*/ 2 w 5"/>
                <a:gd name="T11" fmla="*/ 3 h 14"/>
                <a:gd name="T12" fmla="*/ 2 w 5"/>
                <a:gd name="T13" fmla="*/ 14 h 14"/>
                <a:gd name="T14" fmla="*/ 5 w 5"/>
                <a:gd name="T15" fmla="*/ 14 h 14"/>
                <a:gd name="T16" fmla="*/ 5 w 5"/>
                <a:gd name="T17" fmla="*/ 0 h 14"/>
                <a:gd name="T18" fmla="*/ 5 w 5"/>
                <a:gd name="T19" fmla="*/ 0 h 14"/>
                <a:gd name="T20" fmla="*/ 5 w 5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5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0"/>
            <p:cNvSpPr>
              <a:spLocks noEditPoints="1"/>
            </p:cNvSpPr>
            <p:nvPr/>
          </p:nvSpPr>
          <p:spPr bwMode="auto">
            <a:xfrm>
              <a:off x="5226050" y="4606925"/>
              <a:ext cx="15875" cy="22225"/>
            </a:xfrm>
            <a:custGeom>
              <a:avLst/>
              <a:gdLst>
                <a:gd name="T0" fmla="*/ 2 w 4"/>
                <a:gd name="T1" fmla="*/ 5 h 5"/>
                <a:gd name="T2" fmla="*/ 4 w 4"/>
                <a:gd name="T3" fmla="*/ 2 h 5"/>
                <a:gd name="T4" fmla="*/ 2 w 4"/>
                <a:gd name="T5" fmla="*/ 0 h 5"/>
                <a:gd name="T6" fmla="*/ 0 w 4"/>
                <a:gd name="T7" fmla="*/ 2 h 5"/>
                <a:gd name="T8" fmla="*/ 2 w 4"/>
                <a:gd name="T9" fmla="*/ 5 h 5"/>
                <a:gd name="T10" fmla="*/ 2 w 4"/>
                <a:gd name="T11" fmla="*/ 1 h 5"/>
                <a:gd name="T12" fmla="*/ 3 w 4"/>
                <a:gd name="T13" fmla="*/ 2 h 5"/>
                <a:gd name="T14" fmla="*/ 2 w 4"/>
                <a:gd name="T15" fmla="*/ 4 h 5"/>
                <a:gd name="T16" fmla="*/ 1 w 4"/>
                <a:gd name="T17" fmla="*/ 2 h 5"/>
                <a:gd name="T18" fmla="*/ 2 w 4"/>
                <a:gd name="T19" fmla="*/ 1 h 5"/>
                <a:gd name="T20" fmla="*/ 2 w 4"/>
                <a:gd name="T21" fmla="*/ 1 h 5"/>
                <a:gd name="T22" fmla="*/ 2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  <a:moveTo>
                    <a:pt x="2" y="1"/>
                  </a:move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1"/>
            <p:cNvSpPr>
              <a:spLocks noEditPoints="1"/>
            </p:cNvSpPr>
            <p:nvPr/>
          </p:nvSpPr>
          <p:spPr bwMode="auto">
            <a:xfrm>
              <a:off x="5246688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2"/>
            <p:cNvSpPr>
              <a:spLocks noEditPoints="1"/>
            </p:cNvSpPr>
            <p:nvPr/>
          </p:nvSpPr>
          <p:spPr bwMode="auto">
            <a:xfrm>
              <a:off x="5246688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3"/>
            <p:cNvSpPr>
              <a:spLocks noEditPoints="1"/>
            </p:cNvSpPr>
            <p:nvPr/>
          </p:nvSpPr>
          <p:spPr bwMode="auto">
            <a:xfrm>
              <a:off x="5264150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4"/>
            <p:cNvSpPr>
              <a:spLocks noEditPoints="1"/>
            </p:cNvSpPr>
            <p:nvPr/>
          </p:nvSpPr>
          <p:spPr bwMode="auto">
            <a:xfrm>
              <a:off x="5264150" y="4606925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5"/>
            <p:cNvSpPr>
              <a:spLocks noEditPoints="1"/>
            </p:cNvSpPr>
            <p:nvPr/>
          </p:nvSpPr>
          <p:spPr bwMode="auto">
            <a:xfrm>
              <a:off x="5276850" y="4606925"/>
              <a:ext cx="17463" cy="22225"/>
            </a:xfrm>
            <a:custGeom>
              <a:avLst/>
              <a:gdLst>
                <a:gd name="T0" fmla="*/ 2 w 4"/>
                <a:gd name="T1" fmla="*/ 5 h 5"/>
                <a:gd name="T2" fmla="*/ 4 w 4"/>
                <a:gd name="T3" fmla="*/ 2 h 5"/>
                <a:gd name="T4" fmla="*/ 2 w 4"/>
                <a:gd name="T5" fmla="*/ 0 h 5"/>
                <a:gd name="T6" fmla="*/ 0 w 4"/>
                <a:gd name="T7" fmla="*/ 2 h 5"/>
                <a:gd name="T8" fmla="*/ 2 w 4"/>
                <a:gd name="T9" fmla="*/ 5 h 5"/>
                <a:gd name="T10" fmla="*/ 2 w 4"/>
                <a:gd name="T11" fmla="*/ 1 h 5"/>
                <a:gd name="T12" fmla="*/ 3 w 4"/>
                <a:gd name="T13" fmla="*/ 2 h 5"/>
                <a:gd name="T14" fmla="*/ 2 w 4"/>
                <a:gd name="T15" fmla="*/ 4 h 5"/>
                <a:gd name="T16" fmla="*/ 1 w 4"/>
                <a:gd name="T17" fmla="*/ 2 h 5"/>
                <a:gd name="T18" fmla="*/ 2 w 4"/>
                <a:gd name="T19" fmla="*/ 1 h 5"/>
                <a:gd name="T20" fmla="*/ 2 w 4"/>
                <a:gd name="T21" fmla="*/ 1 h 5"/>
                <a:gd name="T22" fmla="*/ 2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  <a:moveTo>
                    <a:pt x="2" y="1"/>
                  </a:move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6"/>
            <p:cNvSpPr>
              <a:spLocks noEditPoints="1"/>
            </p:cNvSpPr>
            <p:nvPr/>
          </p:nvSpPr>
          <p:spPr bwMode="auto">
            <a:xfrm>
              <a:off x="5226050" y="4646613"/>
              <a:ext cx="15875" cy="17463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2 h 4"/>
                <a:gd name="T8" fmla="*/ 2 w 4"/>
                <a:gd name="T9" fmla="*/ 4 h 4"/>
                <a:gd name="T10" fmla="*/ 2 w 4"/>
                <a:gd name="T11" fmla="*/ 0 h 4"/>
                <a:gd name="T12" fmla="*/ 3 w 4"/>
                <a:gd name="T13" fmla="*/ 2 h 4"/>
                <a:gd name="T14" fmla="*/ 2 w 4"/>
                <a:gd name="T15" fmla="*/ 4 h 4"/>
                <a:gd name="T16" fmla="*/ 1 w 4"/>
                <a:gd name="T17" fmla="*/ 2 h 4"/>
                <a:gd name="T18" fmla="*/ 2 w 4"/>
                <a:gd name="T19" fmla="*/ 0 h 4"/>
                <a:gd name="T20" fmla="*/ 2 w 4"/>
                <a:gd name="T21" fmla="*/ 0 h 4"/>
                <a:gd name="T22" fmla="*/ 2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7"/>
            <p:cNvSpPr>
              <a:spLocks noEditPoints="1"/>
            </p:cNvSpPr>
            <p:nvPr/>
          </p:nvSpPr>
          <p:spPr bwMode="auto">
            <a:xfrm>
              <a:off x="5246688" y="4646613"/>
              <a:ext cx="7938" cy="17463"/>
            </a:xfrm>
            <a:custGeom>
              <a:avLst/>
              <a:gdLst>
                <a:gd name="T0" fmla="*/ 3 w 5"/>
                <a:gd name="T1" fmla="*/ 3 h 11"/>
                <a:gd name="T2" fmla="*/ 3 w 5"/>
                <a:gd name="T3" fmla="*/ 3 h 11"/>
                <a:gd name="T4" fmla="*/ 3 w 5"/>
                <a:gd name="T5" fmla="*/ 11 h 11"/>
                <a:gd name="T6" fmla="*/ 5 w 5"/>
                <a:gd name="T7" fmla="*/ 11 h 11"/>
                <a:gd name="T8" fmla="*/ 5 w 5"/>
                <a:gd name="T9" fmla="*/ 0 h 11"/>
                <a:gd name="T10" fmla="*/ 3 w 5"/>
                <a:gd name="T11" fmla="*/ 0 h 11"/>
                <a:gd name="T12" fmla="*/ 0 w 5"/>
                <a:gd name="T13" fmla="*/ 0 h 11"/>
                <a:gd name="T14" fmla="*/ 0 w 5"/>
                <a:gd name="T15" fmla="*/ 3 h 11"/>
                <a:gd name="T16" fmla="*/ 3 w 5"/>
                <a:gd name="T17" fmla="*/ 3 h 11"/>
                <a:gd name="T18" fmla="*/ 3 w 5"/>
                <a:gd name="T19" fmla="*/ 3 h 11"/>
                <a:gd name="T20" fmla="*/ 3 w 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lnTo>
                    <a:pt x="3" y="3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8"/>
            <p:cNvSpPr>
              <a:spLocks noEditPoints="1"/>
            </p:cNvSpPr>
            <p:nvPr/>
          </p:nvSpPr>
          <p:spPr bwMode="auto">
            <a:xfrm>
              <a:off x="5246688" y="4646613"/>
              <a:ext cx="7938" cy="17463"/>
            </a:xfrm>
            <a:custGeom>
              <a:avLst/>
              <a:gdLst>
                <a:gd name="T0" fmla="*/ 3 w 5"/>
                <a:gd name="T1" fmla="*/ 3 h 11"/>
                <a:gd name="T2" fmla="*/ 3 w 5"/>
                <a:gd name="T3" fmla="*/ 3 h 11"/>
                <a:gd name="T4" fmla="*/ 3 w 5"/>
                <a:gd name="T5" fmla="*/ 11 h 11"/>
                <a:gd name="T6" fmla="*/ 5 w 5"/>
                <a:gd name="T7" fmla="*/ 11 h 11"/>
                <a:gd name="T8" fmla="*/ 5 w 5"/>
                <a:gd name="T9" fmla="*/ 0 h 11"/>
                <a:gd name="T10" fmla="*/ 3 w 5"/>
                <a:gd name="T11" fmla="*/ 0 h 11"/>
                <a:gd name="T12" fmla="*/ 0 w 5"/>
                <a:gd name="T13" fmla="*/ 0 h 11"/>
                <a:gd name="T14" fmla="*/ 0 w 5"/>
                <a:gd name="T15" fmla="*/ 3 h 11"/>
                <a:gd name="T16" fmla="*/ 3 w 5"/>
                <a:gd name="T17" fmla="*/ 3 h 11"/>
                <a:gd name="T18" fmla="*/ 3 w 5"/>
                <a:gd name="T19" fmla="*/ 3 h 11"/>
                <a:gd name="T20" fmla="*/ 3 w 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lnTo>
                    <a:pt x="3" y="3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9"/>
            <p:cNvSpPr>
              <a:spLocks noEditPoints="1"/>
            </p:cNvSpPr>
            <p:nvPr/>
          </p:nvSpPr>
          <p:spPr bwMode="auto">
            <a:xfrm>
              <a:off x="5259388" y="4646613"/>
              <a:ext cx="17463" cy="17463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2 h 4"/>
                <a:gd name="T8" fmla="*/ 2 w 4"/>
                <a:gd name="T9" fmla="*/ 4 h 4"/>
                <a:gd name="T10" fmla="*/ 2 w 4"/>
                <a:gd name="T11" fmla="*/ 0 h 4"/>
                <a:gd name="T12" fmla="*/ 3 w 4"/>
                <a:gd name="T13" fmla="*/ 2 h 4"/>
                <a:gd name="T14" fmla="*/ 2 w 4"/>
                <a:gd name="T15" fmla="*/ 4 h 4"/>
                <a:gd name="T16" fmla="*/ 1 w 4"/>
                <a:gd name="T17" fmla="*/ 2 h 4"/>
                <a:gd name="T18" fmla="*/ 2 w 4"/>
                <a:gd name="T19" fmla="*/ 0 h 4"/>
                <a:gd name="T20" fmla="*/ 2 w 4"/>
                <a:gd name="T21" fmla="*/ 0 h 4"/>
                <a:gd name="T22" fmla="*/ 2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>
            <p:custDataLst>
              <p:tags r:id="rId7"/>
            </p:custDataLst>
          </p:nvPr>
        </p:nvGrpSpPr>
        <p:grpSpPr>
          <a:xfrm>
            <a:off x="6092033" y="4287838"/>
            <a:ext cx="676275" cy="685800"/>
            <a:chOff x="5776913" y="4287838"/>
            <a:chExt cx="676275" cy="685800"/>
          </a:xfrm>
        </p:grpSpPr>
        <p:sp>
          <p:nvSpPr>
            <p:cNvPr id="78" name="Oval 70"/>
            <p:cNvSpPr>
              <a:spLocks noChangeArrowheads="1"/>
            </p:cNvSpPr>
            <p:nvPr/>
          </p:nvSpPr>
          <p:spPr bwMode="auto">
            <a:xfrm>
              <a:off x="5776913" y="4287838"/>
              <a:ext cx="676275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1"/>
            <p:cNvSpPr>
              <a:spLocks noEditPoints="1"/>
            </p:cNvSpPr>
            <p:nvPr/>
          </p:nvSpPr>
          <p:spPr bwMode="auto">
            <a:xfrm>
              <a:off x="5905500" y="4448175"/>
              <a:ext cx="419100" cy="371475"/>
            </a:xfrm>
            <a:custGeom>
              <a:avLst/>
              <a:gdLst>
                <a:gd name="T0" fmla="*/ 95 w 99"/>
                <a:gd name="T1" fmla="*/ 64 h 86"/>
                <a:gd name="T2" fmla="*/ 23 w 99"/>
                <a:gd name="T3" fmla="*/ 64 h 86"/>
                <a:gd name="T4" fmla="*/ 23 w 99"/>
                <a:gd name="T5" fmla="*/ 3 h 86"/>
                <a:gd name="T6" fmla="*/ 20 w 99"/>
                <a:gd name="T7" fmla="*/ 0 h 86"/>
                <a:gd name="T8" fmla="*/ 16 w 99"/>
                <a:gd name="T9" fmla="*/ 3 h 86"/>
                <a:gd name="T10" fmla="*/ 16 w 99"/>
                <a:gd name="T11" fmla="*/ 64 h 86"/>
                <a:gd name="T12" fmla="*/ 3 w 99"/>
                <a:gd name="T13" fmla="*/ 64 h 86"/>
                <a:gd name="T14" fmla="*/ 0 w 99"/>
                <a:gd name="T15" fmla="*/ 68 h 86"/>
                <a:gd name="T16" fmla="*/ 3 w 99"/>
                <a:gd name="T17" fmla="*/ 72 h 86"/>
                <a:gd name="T18" fmla="*/ 16 w 99"/>
                <a:gd name="T19" fmla="*/ 72 h 86"/>
                <a:gd name="T20" fmla="*/ 16 w 99"/>
                <a:gd name="T21" fmla="*/ 82 h 86"/>
                <a:gd name="T22" fmla="*/ 20 w 99"/>
                <a:gd name="T23" fmla="*/ 86 h 86"/>
                <a:gd name="T24" fmla="*/ 23 w 99"/>
                <a:gd name="T25" fmla="*/ 82 h 86"/>
                <a:gd name="T26" fmla="*/ 23 w 99"/>
                <a:gd name="T27" fmla="*/ 72 h 86"/>
                <a:gd name="T28" fmla="*/ 95 w 99"/>
                <a:gd name="T29" fmla="*/ 72 h 86"/>
                <a:gd name="T30" fmla="*/ 99 w 99"/>
                <a:gd name="T31" fmla="*/ 68 h 86"/>
                <a:gd name="T32" fmla="*/ 95 w 99"/>
                <a:gd name="T33" fmla="*/ 64 h 86"/>
                <a:gd name="T34" fmla="*/ 95 w 99"/>
                <a:gd name="T35" fmla="*/ 64 h 86"/>
                <a:gd name="T36" fmla="*/ 95 w 99"/>
                <a:gd name="T37" fmla="*/ 6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6">
                  <a:moveTo>
                    <a:pt x="95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0" y="0"/>
                  </a:cubicBezTo>
                  <a:cubicBezTo>
                    <a:pt x="17" y="0"/>
                    <a:pt x="16" y="1"/>
                    <a:pt x="16" y="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" y="64"/>
                    <a:pt x="0" y="66"/>
                    <a:pt x="0" y="68"/>
                  </a:cubicBezTo>
                  <a:cubicBezTo>
                    <a:pt x="0" y="70"/>
                    <a:pt x="1" y="72"/>
                    <a:pt x="3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4"/>
                    <a:pt x="17" y="86"/>
                    <a:pt x="20" y="86"/>
                  </a:cubicBezTo>
                  <a:cubicBezTo>
                    <a:pt x="22" y="86"/>
                    <a:pt x="23" y="84"/>
                    <a:pt x="23" y="8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8" y="72"/>
                    <a:pt x="99" y="70"/>
                    <a:pt x="99" y="68"/>
                  </a:cubicBezTo>
                  <a:cubicBezTo>
                    <a:pt x="99" y="66"/>
                    <a:pt x="98" y="64"/>
                    <a:pt x="95" y="64"/>
                  </a:cubicBezTo>
                  <a:close/>
                  <a:moveTo>
                    <a:pt x="95" y="64"/>
                  </a:moveTo>
                  <a:cubicBezTo>
                    <a:pt x="95" y="64"/>
                    <a:pt x="95" y="64"/>
                    <a:pt x="95" y="6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2"/>
            <p:cNvSpPr>
              <a:spLocks noEditPoints="1"/>
            </p:cNvSpPr>
            <p:nvPr/>
          </p:nvSpPr>
          <p:spPr bwMode="auto">
            <a:xfrm>
              <a:off x="6022975" y="4513263"/>
              <a:ext cx="285750" cy="180975"/>
            </a:xfrm>
            <a:custGeom>
              <a:avLst/>
              <a:gdLst>
                <a:gd name="T0" fmla="*/ 5 w 67"/>
                <a:gd name="T1" fmla="*/ 42 h 42"/>
                <a:gd name="T2" fmla="*/ 10 w 67"/>
                <a:gd name="T3" fmla="*/ 37 h 42"/>
                <a:gd name="T4" fmla="*/ 9 w 67"/>
                <a:gd name="T5" fmla="*/ 34 h 42"/>
                <a:gd name="T6" fmla="*/ 19 w 67"/>
                <a:gd name="T7" fmla="*/ 11 h 42"/>
                <a:gd name="T8" fmla="*/ 28 w 67"/>
                <a:gd name="T9" fmla="*/ 31 h 42"/>
                <a:gd name="T10" fmla="*/ 27 w 67"/>
                <a:gd name="T11" fmla="*/ 34 h 42"/>
                <a:gd name="T12" fmla="*/ 33 w 67"/>
                <a:gd name="T13" fmla="*/ 39 h 42"/>
                <a:gd name="T14" fmla="*/ 38 w 67"/>
                <a:gd name="T15" fmla="*/ 34 h 42"/>
                <a:gd name="T16" fmla="*/ 37 w 67"/>
                <a:gd name="T17" fmla="*/ 32 h 42"/>
                <a:gd name="T18" fmla="*/ 41 w 67"/>
                <a:gd name="T19" fmla="*/ 27 h 42"/>
                <a:gd name="T20" fmla="*/ 42 w 67"/>
                <a:gd name="T21" fmla="*/ 27 h 42"/>
                <a:gd name="T22" fmla="*/ 43 w 67"/>
                <a:gd name="T23" fmla="*/ 27 h 42"/>
                <a:gd name="T24" fmla="*/ 46 w 67"/>
                <a:gd name="T25" fmla="*/ 32 h 42"/>
                <a:gd name="T26" fmla="*/ 46 w 67"/>
                <a:gd name="T27" fmla="*/ 34 h 42"/>
                <a:gd name="T28" fmla="*/ 51 w 67"/>
                <a:gd name="T29" fmla="*/ 39 h 42"/>
                <a:gd name="T30" fmla="*/ 56 w 67"/>
                <a:gd name="T31" fmla="*/ 34 h 42"/>
                <a:gd name="T32" fmla="*/ 55 w 67"/>
                <a:gd name="T33" fmla="*/ 31 h 42"/>
                <a:gd name="T34" fmla="*/ 62 w 67"/>
                <a:gd name="T35" fmla="*/ 17 h 42"/>
                <a:gd name="T36" fmla="*/ 67 w 67"/>
                <a:gd name="T37" fmla="*/ 12 h 42"/>
                <a:gd name="T38" fmla="*/ 62 w 67"/>
                <a:gd name="T39" fmla="*/ 6 h 42"/>
                <a:gd name="T40" fmla="*/ 57 w 67"/>
                <a:gd name="T41" fmla="*/ 12 h 42"/>
                <a:gd name="T42" fmla="*/ 57 w 67"/>
                <a:gd name="T43" fmla="*/ 14 h 42"/>
                <a:gd name="T44" fmla="*/ 50 w 67"/>
                <a:gd name="T45" fmla="*/ 29 h 42"/>
                <a:gd name="T46" fmla="*/ 50 w 67"/>
                <a:gd name="T47" fmla="*/ 29 h 42"/>
                <a:gd name="T48" fmla="*/ 47 w 67"/>
                <a:gd name="T49" fmla="*/ 24 h 42"/>
                <a:gd name="T50" fmla="*/ 47 w 67"/>
                <a:gd name="T51" fmla="*/ 22 h 42"/>
                <a:gd name="T52" fmla="*/ 42 w 67"/>
                <a:gd name="T53" fmla="*/ 17 h 42"/>
                <a:gd name="T54" fmla="*/ 37 w 67"/>
                <a:gd name="T55" fmla="*/ 22 h 42"/>
                <a:gd name="T56" fmla="*/ 37 w 67"/>
                <a:gd name="T57" fmla="*/ 24 h 42"/>
                <a:gd name="T58" fmla="*/ 33 w 67"/>
                <a:gd name="T59" fmla="*/ 29 h 42"/>
                <a:gd name="T60" fmla="*/ 33 w 67"/>
                <a:gd name="T61" fmla="*/ 29 h 42"/>
                <a:gd name="T62" fmla="*/ 23 w 67"/>
                <a:gd name="T63" fmla="*/ 8 h 42"/>
                <a:gd name="T64" fmla="*/ 24 w 67"/>
                <a:gd name="T65" fmla="*/ 5 h 42"/>
                <a:gd name="T66" fmla="*/ 19 w 67"/>
                <a:gd name="T67" fmla="*/ 0 h 42"/>
                <a:gd name="T68" fmla="*/ 13 w 67"/>
                <a:gd name="T69" fmla="*/ 5 h 42"/>
                <a:gd name="T70" fmla="*/ 14 w 67"/>
                <a:gd name="T71" fmla="*/ 8 h 42"/>
                <a:gd name="T72" fmla="*/ 4 w 67"/>
                <a:gd name="T73" fmla="*/ 32 h 42"/>
                <a:gd name="T74" fmla="*/ 0 w 67"/>
                <a:gd name="T75" fmla="*/ 37 h 42"/>
                <a:gd name="T76" fmla="*/ 5 w 67"/>
                <a:gd name="T77" fmla="*/ 42 h 42"/>
                <a:gd name="T78" fmla="*/ 5 w 67"/>
                <a:gd name="T79" fmla="*/ 42 h 42"/>
                <a:gd name="T80" fmla="*/ 5 w 67"/>
                <a:gd name="T8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42">
                  <a:moveTo>
                    <a:pt x="5" y="42"/>
                  </a:moveTo>
                  <a:cubicBezTo>
                    <a:pt x="8" y="42"/>
                    <a:pt x="10" y="40"/>
                    <a:pt x="10" y="37"/>
                  </a:cubicBezTo>
                  <a:cubicBezTo>
                    <a:pt x="10" y="36"/>
                    <a:pt x="10" y="35"/>
                    <a:pt x="9" y="34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7" y="33"/>
                    <a:pt x="27" y="34"/>
                  </a:cubicBezTo>
                  <a:cubicBezTo>
                    <a:pt x="27" y="37"/>
                    <a:pt x="30" y="39"/>
                    <a:pt x="33" y="39"/>
                  </a:cubicBezTo>
                  <a:cubicBezTo>
                    <a:pt x="35" y="39"/>
                    <a:pt x="38" y="37"/>
                    <a:pt x="38" y="34"/>
                  </a:cubicBezTo>
                  <a:cubicBezTo>
                    <a:pt x="38" y="33"/>
                    <a:pt x="38" y="32"/>
                    <a:pt x="37" y="32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2" y="27"/>
                    <a:pt x="42" y="27"/>
                  </a:cubicBezTo>
                  <a:cubicBezTo>
                    <a:pt x="42" y="27"/>
                    <a:pt x="42" y="27"/>
                    <a:pt x="43" y="27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3"/>
                    <a:pt x="46" y="34"/>
                  </a:cubicBezTo>
                  <a:cubicBezTo>
                    <a:pt x="46" y="37"/>
                    <a:pt x="48" y="39"/>
                    <a:pt x="51" y="39"/>
                  </a:cubicBezTo>
                  <a:cubicBezTo>
                    <a:pt x="54" y="39"/>
                    <a:pt x="56" y="37"/>
                    <a:pt x="56" y="34"/>
                  </a:cubicBezTo>
                  <a:cubicBezTo>
                    <a:pt x="56" y="33"/>
                    <a:pt x="56" y="32"/>
                    <a:pt x="55" y="31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5" y="17"/>
                    <a:pt x="67" y="14"/>
                    <a:pt x="67" y="12"/>
                  </a:cubicBezTo>
                  <a:cubicBezTo>
                    <a:pt x="67" y="9"/>
                    <a:pt x="65" y="6"/>
                    <a:pt x="62" y="6"/>
                  </a:cubicBezTo>
                  <a:cubicBezTo>
                    <a:pt x="59" y="6"/>
                    <a:pt x="57" y="9"/>
                    <a:pt x="57" y="12"/>
                  </a:cubicBezTo>
                  <a:cubicBezTo>
                    <a:pt x="57" y="13"/>
                    <a:pt x="57" y="14"/>
                    <a:pt x="57" y="14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3"/>
                    <a:pt x="47" y="23"/>
                    <a:pt x="47" y="22"/>
                  </a:cubicBezTo>
                  <a:cubicBezTo>
                    <a:pt x="47" y="19"/>
                    <a:pt x="45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3"/>
                    <a:pt x="37" y="23"/>
                    <a:pt x="37" y="24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4" y="6"/>
                    <a:pt x="24" y="5"/>
                  </a:cubicBezTo>
                  <a:cubicBezTo>
                    <a:pt x="24" y="2"/>
                    <a:pt x="21" y="0"/>
                    <a:pt x="19" y="0"/>
                  </a:cubicBezTo>
                  <a:cubicBezTo>
                    <a:pt x="16" y="0"/>
                    <a:pt x="13" y="2"/>
                    <a:pt x="13" y="5"/>
                  </a:cubicBezTo>
                  <a:cubicBezTo>
                    <a:pt x="13" y="6"/>
                    <a:pt x="14" y="7"/>
                    <a:pt x="14" y="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5"/>
                    <a:pt x="0" y="37"/>
                  </a:cubicBezTo>
                  <a:cubicBezTo>
                    <a:pt x="0" y="40"/>
                    <a:pt x="2" y="42"/>
                    <a:pt x="5" y="42"/>
                  </a:cubicBezTo>
                  <a:close/>
                  <a:moveTo>
                    <a:pt x="5" y="42"/>
                  </a:moveTo>
                  <a:cubicBezTo>
                    <a:pt x="5" y="42"/>
                    <a:pt x="5" y="42"/>
                    <a:pt x="5" y="42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80385" y="2193290"/>
            <a:ext cx="6698615" cy="219710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谢谢！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29350" y="1"/>
            <a:ext cx="5962650" cy="2906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-1" y="4632412"/>
            <a:ext cx="5257801" cy="2225587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852925" y="2546450"/>
            <a:ext cx="2062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grpSp>
        <p:nvGrpSpPr>
          <p:cNvPr id="85" name="组合 84"/>
          <p:cNvGrpSpPr/>
          <p:nvPr>
            <p:custDataLst>
              <p:tags r:id="rId5"/>
            </p:custDataLst>
          </p:nvPr>
        </p:nvGrpSpPr>
        <p:grpSpPr>
          <a:xfrm>
            <a:off x="5689153" y="2410709"/>
            <a:ext cx="674688" cy="685800"/>
            <a:chOff x="7726363" y="4287838"/>
            <a:chExt cx="674688" cy="685800"/>
          </a:xfrm>
        </p:grpSpPr>
        <p:sp>
          <p:nvSpPr>
            <p:cNvPr id="82" name="Oval 78"/>
            <p:cNvSpPr>
              <a:spLocks noChangeArrowheads="1"/>
            </p:cNvSpPr>
            <p:nvPr/>
          </p:nvSpPr>
          <p:spPr bwMode="auto">
            <a:xfrm>
              <a:off x="7726363" y="4287838"/>
              <a:ext cx="674688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9"/>
            <p:cNvSpPr>
              <a:spLocks noEditPoints="1"/>
            </p:cNvSpPr>
            <p:nvPr/>
          </p:nvSpPr>
          <p:spPr bwMode="auto">
            <a:xfrm>
              <a:off x="7820026" y="4486276"/>
              <a:ext cx="312738" cy="241300"/>
            </a:xfrm>
            <a:custGeom>
              <a:avLst/>
              <a:gdLst>
                <a:gd name="T0" fmla="*/ 54 w 74"/>
                <a:gd name="T1" fmla="*/ 7 h 56"/>
                <a:gd name="T2" fmla="*/ 48 w 74"/>
                <a:gd name="T3" fmla="*/ 8 h 56"/>
                <a:gd name="T4" fmla="*/ 32 w 74"/>
                <a:gd name="T5" fmla="*/ 0 h 56"/>
                <a:gd name="T6" fmla="*/ 12 w 74"/>
                <a:gd name="T7" fmla="*/ 17 h 56"/>
                <a:gd name="T8" fmla="*/ 0 w 74"/>
                <a:gd name="T9" fmla="*/ 35 h 56"/>
                <a:gd name="T10" fmla="*/ 21 w 74"/>
                <a:gd name="T11" fmla="*/ 56 h 56"/>
                <a:gd name="T12" fmla="*/ 67 w 74"/>
                <a:gd name="T13" fmla="*/ 56 h 56"/>
                <a:gd name="T14" fmla="*/ 74 w 74"/>
                <a:gd name="T15" fmla="*/ 55 h 56"/>
                <a:gd name="T16" fmla="*/ 74 w 74"/>
                <a:gd name="T17" fmla="*/ 16 h 56"/>
                <a:gd name="T18" fmla="*/ 71 w 74"/>
                <a:gd name="T19" fmla="*/ 15 h 56"/>
                <a:gd name="T20" fmla="*/ 54 w 74"/>
                <a:gd name="T21" fmla="*/ 7 h 56"/>
                <a:gd name="T22" fmla="*/ 54 w 74"/>
                <a:gd name="T23" fmla="*/ 7 h 56"/>
                <a:gd name="T24" fmla="*/ 54 w 74"/>
                <a:gd name="T2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56">
                  <a:moveTo>
                    <a:pt x="54" y="7"/>
                  </a:moveTo>
                  <a:cubicBezTo>
                    <a:pt x="52" y="7"/>
                    <a:pt x="50" y="7"/>
                    <a:pt x="48" y="8"/>
                  </a:cubicBezTo>
                  <a:cubicBezTo>
                    <a:pt x="44" y="3"/>
                    <a:pt x="38" y="0"/>
                    <a:pt x="32" y="0"/>
                  </a:cubicBezTo>
                  <a:cubicBezTo>
                    <a:pt x="22" y="0"/>
                    <a:pt x="13" y="7"/>
                    <a:pt x="12" y="17"/>
                  </a:cubicBezTo>
                  <a:cubicBezTo>
                    <a:pt x="5" y="21"/>
                    <a:pt x="0" y="28"/>
                    <a:pt x="0" y="35"/>
                  </a:cubicBezTo>
                  <a:cubicBezTo>
                    <a:pt x="0" y="47"/>
                    <a:pt x="10" y="56"/>
                    <a:pt x="21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9" y="56"/>
                    <a:pt x="72" y="56"/>
                    <a:pt x="74" y="55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3" y="16"/>
                    <a:pt x="72" y="16"/>
                    <a:pt x="71" y="15"/>
                  </a:cubicBezTo>
                  <a:cubicBezTo>
                    <a:pt x="67" y="10"/>
                    <a:pt x="61" y="7"/>
                    <a:pt x="54" y="7"/>
                  </a:cubicBezTo>
                  <a:close/>
                  <a:moveTo>
                    <a:pt x="54" y="7"/>
                  </a:moveTo>
                  <a:cubicBezTo>
                    <a:pt x="54" y="7"/>
                    <a:pt x="54" y="7"/>
                    <a:pt x="54" y="7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0"/>
            <p:cNvSpPr>
              <a:spLocks noEditPoints="1"/>
            </p:cNvSpPr>
            <p:nvPr/>
          </p:nvSpPr>
          <p:spPr bwMode="auto">
            <a:xfrm>
              <a:off x="8150226" y="4560888"/>
              <a:ext cx="157163" cy="214313"/>
            </a:xfrm>
            <a:custGeom>
              <a:avLst/>
              <a:gdLst>
                <a:gd name="T0" fmla="*/ 34 w 37"/>
                <a:gd name="T1" fmla="*/ 10 h 50"/>
                <a:gd name="T2" fmla="*/ 11 w 37"/>
                <a:gd name="T3" fmla="*/ 10 h 50"/>
                <a:gd name="T4" fmla="*/ 0 w 37"/>
                <a:gd name="T5" fmla="*/ 0 h 50"/>
                <a:gd name="T6" fmla="*/ 0 w 37"/>
                <a:gd name="T7" fmla="*/ 37 h 50"/>
                <a:gd name="T8" fmla="*/ 11 w 37"/>
                <a:gd name="T9" fmla="*/ 27 h 50"/>
                <a:gd name="T10" fmla="*/ 21 w 37"/>
                <a:gd name="T11" fmla="*/ 27 h 50"/>
                <a:gd name="T12" fmla="*/ 21 w 37"/>
                <a:gd name="T13" fmla="*/ 47 h 50"/>
                <a:gd name="T14" fmla="*/ 24 w 37"/>
                <a:gd name="T15" fmla="*/ 50 h 50"/>
                <a:gd name="T16" fmla="*/ 27 w 37"/>
                <a:gd name="T17" fmla="*/ 47 h 50"/>
                <a:gd name="T18" fmla="*/ 27 w 37"/>
                <a:gd name="T19" fmla="*/ 24 h 50"/>
                <a:gd name="T20" fmla="*/ 24 w 37"/>
                <a:gd name="T21" fmla="*/ 21 h 50"/>
                <a:gd name="T22" fmla="*/ 13 w 37"/>
                <a:gd name="T23" fmla="*/ 21 h 50"/>
                <a:gd name="T24" fmla="*/ 13 w 37"/>
                <a:gd name="T25" fmla="*/ 18 h 50"/>
                <a:gd name="T26" fmla="*/ 13 w 37"/>
                <a:gd name="T27" fmla="*/ 16 h 50"/>
                <a:gd name="T28" fmla="*/ 31 w 37"/>
                <a:gd name="T29" fmla="*/ 16 h 50"/>
                <a:gd name="T30" fmla="*/ 31 w 37"/>
                <a:gd name="T31" fmla="*/ 47 h 50"/>
                <a:gd name="T32" fmla="*/ 34 w 37"/>
                <a:gd name="T33" fmla="*/ 50 h 50"/>
                <a:gd name="T34" fmla="*/ 37 w 37"/>
                <a:gd name="T35" fmla="*/ 47 h 50"/>
                <a:gd name="T36" fmla="*/ 37 w 37"/>
                <a:gd name="T37" fmla="*/ 13 h 50"/>
                <a:gd name="T38" fmla="*/ 34 w 37"/>
                <a:gd name="T39" fmla="*/ 10 h 50"/>
                <a:gd name="T40" fmla="*/ 4 w 37"/>
                <a:gd name="T41" fmla="*/ 10 h 50"/>
                <a:gd name="T42" fmla="*/ 7 w 37"/>
                <a:gd name="T43" fmla="*/ 10 h 50"/>
                <a:gd name="T44" fmla="*/ 7 w 37"/>
                <a:gd name="T45" fmla="*/ 10 h 50"/>
                <a:gd name="T46" fmla="*/ 5 w 37"/>
                <a:gd name="T47" fmla="*/ 13 h 50"/>
                <a:gd name="T48" fmla="*/ 7 w 37"/>
                <a:gd name="T49" fmla="*/ 15 h 50"/>
                <a:gd name="T50" fmla="*/ 7 w 37"/>
                <a:gd name="T51" fmla="*/ 16 h 50"/>
                <a:gd name="T52" fmla="*/ 4 w 37"/>
                <a:gd name="T53" fmla="*/ 16 h 50"/>
                <a:gd name="T54" fmla="*/ 4 w 37"/>
                <a:gd name="T55" fmla="*/ 10 h 50"/>
                <a:gd name="T56" fmla="*/ 4 w 37"/>
                <a:gd name="T57" fmla="*/ 27 h 50"/>
                <a:gd name="T58" fmla="*/ 4 w 37"/>
                <a:gd name="T59" fmla="*/ 21 h 50"/>
                <a:gd name="T60" fmla="*/ 7 w 37"/>
                <a:gd name="T61" fmla="*/ 21 h 50"/>
                <a:gd name="T62" fmla="*/ 7 w 37"/>
                <a:gd name="T63" fmla="*/ 22 h 50"/>
                <a:gd name="T64" fmla="*/ 5 w 37"/>
                <a:gd name="T65" fmla="*/ 24 h 50"/>
                <a:gd name="T66" fmla="*/ 7 w 37"/>
                <a:gd name="T67" fmla="*/ 27 h 50"/>
                <a:gd name="T68" fmla="*/ 7 w 37"/>
                <a:gd name="T69" fmla="*/ 27 h 50"/>
                <a:gd name="T70" fmla="*/ 4 w 37"/>
                <a:gd name="T71" fmla="*/ 27 h 50"/>
                <a:gd name="T72" fmla="*/ 4 w 37"/>
                <a:gd name="T73" fmla="*/ 27 h 50"/>
                <a:gd name="T74" fmla="*/ 4 w 37"/>
                <a:gd name="T7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0">
                  <a:moveTo>
                    <a:pt x="34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9" y="6"/>
                    <a:pt x="5" y="2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35"/>
                    <a:pt x="9" y="32"/>
                    <a:pt x="1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9"/>
                    <a:pt x="22" y="50"/>
                    <a:pt x="24" y="50"/>
                  </a:cubicBezTo>
                  <a:cubicBezTo>
                    <a:pt x="26" y="50"/>
                    <a:pt x="27" y="49"/>
                    <a:pt x="27" y="4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6" y="21"/>
                    <a:pt x="2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3" y="18"/>
                  </a:cubicBezTo>
                  <a:cubicBezTo>
                    <a:pt x="13" y="18"/>
                    <a:pt x="13" y="17"/>
                    <a:pt x="13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9"/>
                    <a:pt x="32" y="50"/>
                    <a:pt x="34" y="50"/>
                  </a:cubicBezTo>
                  <a:cubicBezTo>
                    <a:pt x="36" y="50"/>
                    <a:pt x="37" y="49"/>
                    <a:pt x="37" y="4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10"/>
                    <a:pt x="34" y="10"/>
                  </a:cubicBezTo>
                  <a:close/>
                  <a:moveTo>
                    <a:pt x="4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5" y="12"/>
                    <a:pt x="5" y="13"/>
                  </a:cubicBezTo>
                  <a:cubicBezTo>
                    <a:pt x="5" y="14"/>
                    <a:pt x="6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4" y="10"/>
                  </a:lnTo>
                  <a:close/>
                  <a:moveTo>
                    <a:pt x="4" y="27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5" y="23"/>
                    <a:pt x="5" y="24"/>
                  </a:cubicBezTo>
                  <a:cubicBezTo>
                    <a:pt x="5" y="25"/>
                    <a:pt x="6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4" y="27"/>
                  </a:ln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0" name="Rectangle 47"/>
          <p:cNvSpPr/>
          <p:nvPr>
            <p:custDataLst>
              <p:tags r:id="rId6"/>
            </p:custDataLst>
          </p:nvPr>
        </p:nvSpPr>
        <p:spPr>
          <a:xfrm>
            <a:off x="6630542" y="2507388"/>
            <a:ext cx="3023870" cy="584835"/>
          </a:xfrm>
          <a:prstGeom prst="rect">
            <a:avLst/>
          </a:prstGeom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项目背景及意义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86" name="组合 85"/>
          <p:cNvGrpSpPr/>
          <p:nvPr>
            <p:custDataLst>
              <p:tags r:id="rId7"/>
            </p:custDataLst>
          </p:nvPr>
        </p:nvGrpSpPr>
        <p:grpSpPr>
          <a:xfrm>
            <a:off x="5684391" y="3367533"/>
            <a:ext cx="679450" cy="685800"/>
            <a:chOff x="6750051" y="4287838"/>
            <a:chExt cx="679450" cy="685800"/>
          </a:xfrm>
        </p:grpSpPr>
        <p:sp>
          <p:nvSpPr>
            <p:cNvPr id="77" name="Oval 73"/>
            <p:cNvSpPr>
              <a:spLocks noChangeArrowheads="1"/>
            </p:cNvSpPr>
            <p:nvPr/>
          </p:nvSpPr>
          <p:spPr bwMode="auto">
            <a:xfrm>
              <a:off x="6750051" y="4287838"/>
              <a:ext cx="679450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4"/>
            <p:cNvSpPr>
              <a:spLocks noEditPoints="1"/>
            </p:cNvSpPr>
            <p:nvPr/>
          </p:nvSpPr>
          <p:spPr bwMode="auto">
            <a:xfrm>
              <a:off x="7135813" y="4702176"/>
              <a:ext cx="101600" cy="103188"/>
            </a:xfrm>
            <a:custGeom>
              <a:avLst/>
              <a:gdLst>
                <a:gd name="T0" fmla="*/ 16 w 24"/>
                <a:gd name="T1" fmla="*/ 11 h 24"/>
                <a:gd name="T2" fmla="*/ 15 w 24"/>
                <a:gd name="T3" fmla="*/ 11 h 24"/>
                <a:gd name="T4" fmla="*/ 14 w 24"/>
                <a:gd name="T5" fmla="*/ 12 h 24"/>
                <a:gd name="T6" fmla="*/ 14 w 24"/>
                <a:gd name="T7" fmla="*/ 13 h 24"/>
                <a:gd name="T8" fmla="*/ 13 w 24"/>
                <a:gd name="T9" fmla="*/ 14 h 24"/>
                <a:gd name="T10" fmla="*/ 13 w 24"/>
                <a:gd name="T11" fmla="*/ 14 h 24"/>
                <a:gd name="T12" fmla="*/ 12 w 24"/>
                <a:gd name="T13" fmla="*/ 12 h 24"/>
                <a:gd name="T14" fmla="*/ 7 w 24"/>
                <a:gd name="T15" fmla="*/ 1 h 24"/>
                <a:gd name="T16" fmla="*/ 6 w 24"/>
                <a:gd name="T17" fmla="*/ 0 h 24"/>
                <a:gd name="T18" fmla="*/ 1 w 24"/>
                <a:gd name="T19" fmla="*/ 0 h 24"/>
                <a:gd name="T20" fmla="*/ 0 w 24"/>
                <a:gd name="T21" fmla="*/ 0 h 24"/>
                <a:gd name="T22" fmla="*/ 0 w 24"/>
                <a:gd name="T23" fmla="*/ 1 h 24"/>
                <a:gd name="T24" fmla="*/ 10 w 24"/>
                <a:gd name="T25" fmla="*/ 20 h 24"/>
                <a:gd name="T26" fmla="*/ 11 w 24"/>
                <a:gd name="T27" fmla="*/ 20 h 24"/>
                <a:gd name="T28" fmla="*/ 11 w 24"/>
                <a:gd name="T29" fmla="*/ 21 h 24"/>
                <a:gd name="T30" fmla="*/ 11 w 24"/>
                <a:gd name="T31" fmla="*/ 22 h 24"/>
                <a:gd name="T32" fmla="*/ 11 w 24"/>
                <a:gd name="T33" fmla="*/ 23 h 24"/>
                <a:gd name="T34" fmla="*/ 11 w 24"/>
                <a:gd name="T35" fmla="*/ 24 h 24"/>
                <a:gd name="T36" fmla="*/ 12 w 24"/>
                <a:gd name="T37" fmla="*/ 24 h 24"/>
                <a:gd name="T38" fmla="*/ 23 w 24"/>
                <a:gd name="T39" fmla="*/ 22 h 24"/>
                <a:gd name="T40" fmla="*/ 23 w 24"/>
                <a:gd name="T41" fmla="*/ 21 h 24"/>
                <a:gd name="T42" fmla="*/ 23 w 24"/>
                <a:gd name="T43" fmla="*/ 20 h 24"/>
                <a:gd name="T44" fmla="*/ 16 w 24"/>
                <a:gd name="T45" fmla="*/ 11 h 24"/>
                <a:gd name="T46" fmla="*/ 16 w 24"/>
                <a:gd name="T47" fmla="*/ 11 h 24"/>
                <a:gd name="T48" fmla="*/ 16 w 24"/>
                <a:gd name="T4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4">
                  <a:moveTo>
                    <a:pt x="16" y="11"/>
                  </a:move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9" y="9"/>
                    <a:pt x="7" y="5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8"/>
                    <a:pt x="5" y="15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11" y="23"/>
                    <a:pt x="11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1"/>
                    <a:pt x="23" y="21"/>
                  </a:cubicBezTo>
                  <a:cubicBezTo>
                    <a:pt x="24" y="21"/>
                    <a:pt x="24" y="20"/>
                    <a:pt x="23" y="20"/>
                  </a:cubicBezTo>
                  <a:lnTo>
                    <a:pt x="16" y="11"/>
                  </a:lnTo>
                  <a:close/>
                  <a:moveTo>
                    <a:pt x="16" y="11"/>
                  </a:moveTo>
                  <a:cubicBezTo>
                    <a:pt x="16" y="11"/>
                    <a:pt x="16" y="11"/>
                    <a:pt x="16" y="1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5"/>
            <p:cNvSpPr>
              <a:spLocks noEditPoints="1"/>
            </p:cNvSpPr>
            <p:nvPr/>
          </p:nvSpPr>
          <p:spPr bwMode="auto">
            <a:xfrm>
              <a:off x="6945313" y="4702176"/>
              <a:ext cx="96838" cy="103188"/>
            </a:xfrm>
            <a:custGeom>
              <a:avLst/>
              <a:gdLst>
                <a:gd name="T0" fmla="*/ 22 w 23"/>
                <a:gd name="T1" fmla="*/ 0 h 24"/>
                <a:gd name="T2" fmla="*/ 17 w 23"/>
                <a:gd name="T3" fmla="*/ 0 h 24"/>
                <a:gd name="T4" fmla="*/ 16 w 23"/>
                <a:gd name="T5" fmla="*/ 1 h 24"/>
                <a:gd name="T6" fmla="*/ 11 w 23"/>
                <a:gd name="T7" fmla="*/ 12 h 24"/>
                <a:gd name="T8" fmla="*/ 10 w 23"/>
                <a:gd name="T9" fmla="*/ 14 h 24"/>
                <a:gd name="T10" fmla="*/ 10 w 23"/>
                <a:gd name="T11" fmla="*/ 14 h 24"/>
                <a:gd name="T12" fmla="*/ 9 w 23"/>
                <a:gd name="T13" fmla="*/ 13 h 24"/>
                <a:gd name="T14" fmla="*/ 9 w 23"/>
                <a:gd name="T15" fmla="*/ 12 h 24"/>
                <a:gd name="T16" fmla="*/ 8 w 23"/>
                <a:gd name="T17" fmla="*/ 11 h 24"/>
                <a:gd name="T18" fmla="*/ 7 w 23"/>
                <a:gd name="T19" fmla="*/ 11 h 24"/>
                <a:gd name="T20" fmla="*/ 0 w 23"/>
                <a:gd name="T21" fmla="*/ 20 h 24"/>
                <a:gd name="T22" fmla="*/ 0 w 23"/>
                <a:gd name="T23" fmla="*/ 21 h 24"/>
                <a:gd name="T24" fmla="*/ 0 w 23"/>
                <a:gd name="T25" fmla="*/ 22 h 24"/>
                <a:gd name="T26" fmla="*/ 12 w 23"/>
                <a:gd name="T27" fmla="*/ 24 h 24"/>
                <a:gd name="T28" fmla="*/ 12 w 23"/>
                <a:gd name="T29" fmla="*/ 24 h 24"/>
                <a:gd name="T30" fmla="*/ 12 w 23"/>
                <a:gd name="T31" fmla="*/ 24 h 24"/>
                <a:gd name="T32" fmla="*/ 13 w 23"/>
                <a:gd name="T33" fmla="*/ 23 h 24"/>
                <a:gd name="T34" fmla="*/ 13 w 23"/>
                <a:gd name="T35" fmla="*/ 22 h 24"/>
                <a:gd name="T36" fmla="*/ 12 w 23"/>
                <a:gd name="T37" fmla="*/ 21 h 24"/>
                <a:gd name="T38" fmla="*/ 12 w 23"/>
                <a:gd name="T39" fmla="*/ 20 h 24"/>
                <a:gd name="T40" fmla="*/ 13 w 23"/>
                <a:gd name="T41" fmla="*/ 20 h 24"/>
                <a:gd name="T42" fmla="*/ 23 w 23"/>
                <a:gd name="T43" fmla="*/ 1 h 24"/>
                <a:gd name="T44" fmla="*/ 23 w 23"/>
                <a:gd name="T45" fmla="*/ 0 h 24"/>
                <a:gd name="T46" fmla="*/ 22 w 23"/>
                <a:gd name="T47" fmla="*/ 0 h 24"/>
                <a:gd name="T48" fmla="*/ 22 w 23"/>
                <a:gd name="T49" fmla="*/ 0 h 24"/>
                <a:gd name="T50" fmla="*/ 22 w 23"/>
                <a:gd name="T5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24">
                  <a:moveTo>
                    <a:pt x="2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6" y="5"/>
                    <a:pt x="14" y="9"/>
                    <a:pt x="11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9" y="14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23"/>
                    <a:pt x="13" y="23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0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9" y="15"/>
                    <a:pt x="22" y="8"/>
                    <a:pt x="23" y="1"/>
                  </a:cubicBezTo>
                  <a:cubicBezTo>
                    <a:pt x="23" y="1"/>
                    <a:pt x="23" y="1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lose/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6"/>
            <p:cNvSpPr>
              <a:spLocks noEditPoints="1"/>
            </p:cNvSpPr>
            <p:nvPr/>
          </p:nvSpPr>
          <p:spPr bwMode="auto">
            <a:xfrm>
              <a:off x="7064376" y="4702176"/>
              <a:ext cx="50800" cy="107950"/>
            </a:xfrm>
            <a:custGeom>
              <a:avLst/>
              <a:gdLst>
                <a:gd name="T0" fmla="*/ 11 w 12"/>
                <a:gd name="T1" fmla="*/ 15 h 25"/>
                <a:gd name="T2" fmla="*/ 10 w 12"/>
                <a:gd name="T3" fmla="*/ 15 h 25"/>
                <a:gd name="T4" fmla="*/ 9 w 12"/>
                <a:gd name="T5" fmla="*/ 15 h 25"/>
                <a:gd name="T6" fmla="*/ 9 w 12"/>
                <a:gd name="T7" fmla="*/ 1 h 25"/>
                <a:gd name="T8" fmla="*/ 8 w 12"/>
                <a:gd name="T9" fmla="*/ 0 h 25"/>
                <a:gd name="T10" fmla="*/ 4 w 12"/>
                <a:gd name="T11" fmla="*/ 0 h 25"/>
                <a:gd name="T12" fmla="*/ 3 w 12"/>
                <a:gd name="T13" fmla="*/ 1 h 25"/>
                <a:gd name="T14" fmla="*/ 3 w 12"/>
                <a:gd name="T15" fmla="*/ 15 h 25"/>
                <a:gd name="T16" fmla="*/ 2 w 12"/>
                <a:gd name="T17" fmla="*/ 15 h 25"/>
                <a:gd name="T18" fmla="*/ 1 w 12"/>
                <a:gd name="T19" fmla="*/ 15 h 25"/>
                <a:gd name="T20" fmla="*/ 1 w 12"/>
                <a:gd name="T21" fmla="*/ 16 h 25"/>
                <a:gd name="T22" fmla="*/ 1 w 12"/>
                <a:gd name="T23" fmla="*/ 17 h 25"/>
                <a:gd name="T24" fmla="*/ 5 w 12"/>
                <a:gd name="T25" fmla="*/ 25 h 25"/>
                <a:gd name="T26" fmla="*/ 6 w 12"/>
                <a:gd name="T27" fmla="*/ 25 h 25"/>
                <a:gd name="T28" fmla="*/ 7 w 12"/>
                <a:gd name="T29" fmla="*/ 25 h 25"/>
                <a:gd name="T30" fmla="*/ 12 w 12"/>
                <a:gd name="T31" fmla="*/ 17 h 25"/>
                <a:gd name="T32" fmla="*/ 12 w 12"/>
                <a:gd name="T33" fmla="*/ 16 h 25"/>
                <a:gd name="T34" fmla="*/ 11 w 12"/>
                <a:gd name="T35" fmla="*/ 15 h 25"/>
                <a:gd name="T36" fmla="*/ 11 w 12"/>
                <a:gd name="T37" fmla="*/ 15 h 25"/>
                <a:gd name="T38" fmla="*/ 11 w 12"/>
                <a:gd name="T3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25">
                  <a:moveTo>
                    <a:pt x="11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6" y="25"/>
                    <a:pt x="6" y="25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7"/>
            <p:cNvSpPr>
              <a:spLocks noEditPoints="1"/>
            </p:cNvSpPr>
            <p:nvPr/>
          </p:nvSpPr>
          <p:spPr bwMode="auto">
            <a:xfrm>
              <a:off x="6910388" y="4452938"/>
              <a:ext cx="357188" cy="231775"/>
            </a:xfrm>
            <a:custGeom>
              <a:avLst/>
              <a:gdLst>
                <a:gd name="T0" fmla="*/ 68 w 84"/>
                <a:gd name="T1" fmla="*/ 15 h 54"/>
                <a:gd name="T2" fmla="*/ 52 w 84"/>
                <a:gd name="T3" fmla="*/ 6 h 54"/>
                <a:gd name="T4" fmla="*/ 46 w 84"/>
                <a:gd name="T5" fmla="*/ 7 h 54"/>
                <a:gd name="T6" fmla="*/ 30 w 84"/>
                <a:gd name="T7" fmla="*/ 0 h 54"/>
                <a:gd name="T8" fmla="*/ 11 w 84"/>
                <a:gd name="T9" fmla="*/ 17 h 54"/>
                <a:gd name="T10" fmla="*/ 0 w 84"/>
                <a:gd name="T11" fmla="*/ 34 h 54"/>
                <a:gd name="T12" fmla="*/ 20 w 84"/>
                <a:gd name="T13" fmla="*/ 54 h 54"/>
                <a:gd name="T14" fmla="*/ 64 w 84"/>
                <a:gd name="T15" fmla="*/ 54 h 54"/>
                <a:gd name="T16" fmla="*/ 84 w 84"/>
                <a:gd name="T17" fmla="*/ 34 h 54"/>
                <a:gd name="T18" fmla="*/ 68 w 84"/>
                <a:gd name="T19" fmla="*/ 15 h 54"/>
                <a:gd name="T20" fmla="*/ 68 w 84"/>
                <a:gd name="T21" fmla="*/ 15 h 54"/>
                <a:gd name="T22" fmla="*/ 68 w 84"/>
                <a:gd name="T2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54">
                  <a:moveTo>
                    <a:pt x="68" y="15"/>
                  </a:moveTo>
                  <a:cubicBezTo>
                    <a:pt x="65" y="10"/>
                    <a:pt x="59" y="6"/>
                    <a:pt x="52" y="6"/>
                  </a:cubicBezTo>
                  <a:cubicBezTo>
                    <a:pt x="50" y="6"/>
                    <a:pt x="48" y="7"/>
                    <a:pt x="46" y="7"/>
                  </a:cubicBezTo>
                  <a:cubicBezTo>
                    <a:pt x="42" y="3"/>
                    <a:pt x="37" y="0"/>
                    <a:pt x="30" y="0"/>
                  </a:cubicBezTo>
                  <a:cubicBezTo>
                    <a:pt x="20" y="0"/>
                    <a:pt x="12" y="7"/>
                    <a:pt x="11" y="17"/>
                  </a:cubicBezTo>
                  <a:cubicBezTo>
                    <a:pt x="4" y="20"/>
                    <a:pt x="0" y="27"/>
                    <a:pt x="0" y="34"/>
                  </a:cubicBezTo>
                  <a:cubicBezTo>
                    <a:pt x="0" y="45"/>
                    <a:pt x="9" y="54"/>
                    <a:pt x="20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6" y="54"/>
                    <a:pt x="84" y="45"/>
                    <a:pt x="84" y="34"/>
                  </a:cubicBezTo>
                  <a:cubicBezTo>
                    <a:pt x="84" y="25"/>
                    <a:pt x="78" y="17"/>
                    <a:pt x="68" y="15"/>
                  </a:cubicBezTo>
                  <a:close/>
                  <a:moveTo>
                    <a:pt x="68" y="15"/>
                  </a:moveTo>
                  <a:cubicBezTo>
                    <a:pt x="68" y="15"/>
                    <a:pt x="68" y="15"/>
                    <a:pt x="68" y="15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1" name="Rectangle 47"/>
          <p:cNvSpPr/>
          <p:nvPr>
            <p:custDataLst>
              <p:tags r:id="rId8"/>
            </p:custDataLst>
          </p:nvPr>
        </p:nvSpPr>
        <p:spPr>
          <a:xfrm>
            <a:off x="6608767" y="3464212"/>
            <a:ext cx="3023870" cy="584835"/>
          </a:xfrm>
          <a:prstGeom prst="rect">
            <a:avLst/>
          </a:prstGeom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项目介绍和思路</a:t>
            </a:r>
          </a:p>
        </p:txBody>
      </p:sp>
      <p:grpSp>
        <p:nvGrpSpPr>
          <p:cNvPr id="87" name="组合 86"/>
          <p:cNvGrpSpPr/>
          <p:nvPr>
            <p:custDataLst>
              <p:tags r:id="rId9"/>
            </p:custDataLst>
          </p:nvPr>
        </p:nvGrpSpPr>
        <p:grpSpPr>
          <a:xfrm>
            <a:off x="5693123" y="4324357"/>
            <a:ext cx="676275" cy="685800"/>
            <a:chOff x="5776913" y="4287838"/>
            <a:chExt cx="676275" cy="685800"/>
          </a:xfrm>
        </p:grpSpPr>
        <p:sp>
          <p:nvSpPr>
            <p:cNvPr id="74" name="Oval 70"/>
            <p:cNvSpPr>
              <a:spLocks noChangeArrowheads="1"/>
            </p:cNvSpPr>
            <p:nvPr/>
          </p:nvSpPr>
          <p:spPr bwMode="auto">
            <a:xfrm>
              <a:off x="5776913" y="4287838"/>
              <a:ext cx="676275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1"/>
            <p:cNvSpPr>
              <a:spLocks noEditPoints="1"/>
            </p:cNvSpPr>
            <p:nvPr/>
          </p:nvSpPr>
          <p:spPr bwMode="auto">
            <a:xfrm>
              <a:off x="5905501" y="4448176"/>
              <a:ext cx="419100" cy="371475"/>
            </a:xfrm>
            <a:custGeom>
              <a:avLst/>
              <a:gdLst>
                <a:gd name="T0" fmla="*/ 95 w 99"/>
                <a:gd name="T1" fmla="*/ 64 h 86"/>
                <a:gd name="T2" fmla="*/ 23 w 99"/>
                <a:gd name="T3" fmla="*/ 64 h 86"/>
                <a:gd name="T4" fmla="*/ 23 w 99"/>
                <a:gd name="T5" fmla="*/ 3 h 86"/>
                <a:gd name="T6" fmla="*/ 20 w 99"/>
                <a:gd name="T7" fmla="*/ 0 h 86"/>
                <a:gd name="T8" fmla="*/ 16 w 99"/>
                <a:gd name="T9" fmla="*/ 3 h 86"/>
                <a:gd name="T10" fmla="*/ 16 w 99"/>
                <a:gd name="T11" fmla="*/ 64 h 86"/>
                <a:gd name="T12" fmla="*/ 3 w 99"/>
                <a:gd name="T13" fmla="*/ 64 h 86"/>
                <a:gd name="T14" fmla="*/ 0 w 99"/>
                <a:gd name="T15" fmla="*/ 68 h 86"/>
                <a:gd name="T16" fmla="*/ 3 w 99"/>
                <a:gd name="T17" fmla="*/ 72 h 86"/>
                <a:gd name="T18" fmla="*/ 16 w 99"/>
                <a:gd name="T19" fmla="*/ 72 h 86"/>
                <a:gd name="T20" fmla="*/ 16 w 99"/>
                <a:gd name="T21" fmla="*/ 82 h 86"/>
                <a:gd name="T22" fmla="*/ 20 w 99"/>
                <a:gd name="T23" fmla="*/ 86 h 86"/>
                <a:gd name="T24" fmla="*/ 23 w 99"/>
                <a:gd name="T25" fmla="*/ 82 h 86"/>
                <a:gd name="T26" fmla="*/ 23 w 99"/>
                <a:gd name="T27" fmla="*/ 72 h 86"/>
                <a:gd name="T28" fmla="*/ 95 w 99"/>
                <a:gd name="T29" fmla="*/ 72 h 86"/>
                <a:gd name="T30" fmla="*/ 99 w 99"/>
                <a:gd name="T31" fmla="*/ 68 h 86"/>
                <a:gd name="T32" fmla="*/ 95 w 99"/>
                <a:gd name="T33" fmla="*/ 64 h 86"/>
                <a:gd name="T34" fmla="*/ 95 w 99"/>
                <a:gd name="T35" fmla="*/ 64 h 86"/>
                <a:gd name="T36" fmla="*/ 95 w 99"/>
                <a:gd name="T37" fmla="*/ 6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6">
                  <a:moveTo>
                    <a:pt x="95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0" y="0"/>
                  </a:cubicBezTo>
                  <a:cubicBezTo>
                    <a:pt x="17" y="0"/>
                    <a:pt x="16" y="1"/>
                    <a:pt x="16" y="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" y="64"/>
                    <a:pt x="0" y="66"/>
                    <a:pt x="0" y="68"/>
                  </a:cubicBezTo>
                  <a:cubicBezTo>
                    <a:pt x="0" y="70"/>
                    <a:pt x="1" y="72"/>
                    <a:pt x="3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4"/>
                    <a:pt x="17" y="86"/>
                    <a:pt x="20" y="86"/>
                  </a:cubicBezTo>
                  <a:cubicBezTo>
                    <a:pt x="22" y="86"/>
                    <a:pt x="23" y="84"/>
                    <a:pt x="23" y="8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8" y="72"/>
                    <a:pt x="99" y="70"/>
                    <a:pt x="99" y="68"/>
                  </a:cubicBezTo>
                  <a:cubicBezTo>
                    <a:pt x="99" y="66"/>
                    <a:pt x="98" y="64"/>
                    <a:pt x="95" y="64"/>
                  </a:cubicBezTo>
                  <a:close/>
                  <a:moveTo>
                    <a:pt x="95" y="64"/>
                  </a:moveTo>
                  <a:cubicBezTo>
                    <a:pt x="95" y="64"/>
                    <a:pt x="95" y="64"/>
                    <a:pt x="95" y="6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2"/>
            <p:cNvSpPr>
              <a:spLocks noEditPoints="1"/>
            </p:cNvSpPr>
            <p:nvPr/>
          </p:nvSpPr>
          <p:spPr bwMode="auto">
            <a:xfrm>
              <a:off x="6022976" y="4513263"/>
              <a:ext cx="285750" cy="180975"/>
            </a:xfrm>
            <a:custGeom>
              <a:avLst/>
              <a:gdLst>
                <a:gd name="T0" fmla="*/ 5 w 67"/>
                <a:gd name="T1" fmla="*/ 42 h 42"/>
                <a:gd name="T2" fmla="*/ 10 w 67"/>
                <a:gd name="T3" fmla="*/ 37 h 42"/>
                <a:gd name="T4" fmla="*/ 9 w 67"/>
                <a:gd name="T5" fmla="*/ 34 h 42"/>
                <a:gd name="T6" fmla="*/ 19 w 67"/>
                <a:gd name="T7" fmla="*/ 11 h 42"/>
                <a:gd name="T8" fmla="*/ 28 w 67"/>
                <a:gd name="T9" fmla="*/ 31 h 42"/>
                <a:gd name="T10" fmla="*/ 27 w 67"/>
                <a:gd name="T11" fmla="*/ 34 h 42"/>
                <a:gd name="T12" fmla="*/ 33 w 67"/>
                <a:gd name="T13" fmla="*/ 39 h 42"/>
                <a:gd name="T14" fmla="*/ 38 w 67"/>
                <a:gd name="T15" fmla="*/ 34 h 42"/>
                <a:gd name="T16" fmla="*/ 37 w 67"/>
                <a:gd name="T17" fmla="*/ 32 h 42"/>
                <a:gd name="T18" fmla="*/ 41 w 67"/>
                <a:gd name="T19" fmla="*/ 27 h 42"/>
                <a:gd name="T20" fmla="*/ 42 w 67"/>
                <a:gd name="T21" fmla="*/ 27 h 42"/>
                <a:gd name="T22" fmla="*/ 43 w 67"/>
                <a:gd name="T23" fmla="*/ 27 h 42"/>
                <a:gd name="T24" fmla="*/ 46 w 67"/>
                <a:gd name="T25" fmla="*/ 32 h 42"/>
                <a:gd name="T26" fmla="*/ 46 w 67"/>
                <a:gd name="T27" fmla="*/ 34 h 42"/>
                <a:gd name="T28" fmla="*/ 51 w 67"/>
                <a:gd name="T29" fmla="*/ 39 h 42"/>
                <a:gd name="T30" fmla="*/ 56 w 67"/>
                <a:gd name="T31" fmla="*/ 34 h 42"/>
                <a:gd name="T32" fmla="*/ 55 w 67"/>
                <a:gd name="T33" fmla="*/ 31 h 42"/>
                <a:gd name="T34" fmla="*/ 62 w 67"/>
                <a:gd name="T35" fmla="*/ 17 h 42"/>
                <a:gd name="T36" fmla="*/ 67 w 67"/>
                <a:gd name="T37" fmla="*/ 12 h 42"/>
                <a:gd name="T38" fmla="*/ 62 w 67"/>
                <a:gd name="T39" fmla="*/ 6 h 42"/>
                <a:gd name="T40" fmla="*/ 57 w 67"/>
                <a:gd name="T41" fmla="*/ 12 h 42"/>
                <a:gd name="T42" fmla="*/ 57 w 67"/>
                <a:gd name="T43" fmla="*/ 14 h 42"/>
                <a:gd name="T44" fmla="*/ 50 w 67"/>
                <a:gd name="T45" fmla="*/ 29 h 42"/>
                <a:gd name="T46" fmla="*/ 50 w 67"/>
                <a:gd name="T47" fmla="*/ 29 h 42"/>
                <a:gd name="T48" fmla="*/ 47 w 67"/>
                <a:gd name="T49" fmla="*/ 24 h 42"/>
                <a:gd name="T50" fmla="*/ 47 w 67"/>
                <a:gd name="T51" fmla="*/ 22 h 42"/>
                <a:gd name="T52" fmla="*/ 42 w 67"/>
                <a:gd name="T53" fmla="*/ 17 h 42"/>
                <a:gd name="T54" fmla="*/ 37 w 67"/>
                <a:gd name="T55" fmla="*/ 22 h 42"/>
                <a:gd name="T56" fmla="*/ 37 w 67"/>
                <a:gd name="T57" fmla="*/ 24 h 42"/>
                <a:gd name="T58" fmla="*/ 33 w 67"/>
                <a:gd name="T59" fmla="*/ 29 h 42"/>
                <a:gd name="T60" fmla="*/ 33 w 67"/>
                <a:gd name="T61" fmla="*/ 29 h 42"/>
                <a:gd name="T62" fmla="*/ 23 w 67"/>
                <a:gd name="T63" fmla="*/ 8 h 42"/>
                <a:gd name="T64" fmla="*/ 24 w 67"/>
                <a:gd name="T65" fmla="*/ 5 h 42"/>
                <a:gd name="T66" fmla="*/ 19 w 67"/>
                <a:gd name="T67" fmla="*/ 0 h 42"/>
                <a:gd name="T68" fmla="*/ 13 w 67"/>
                <a:gd name="T69" fmla="*/ 5 h 42"/>
                <a:gd name="T70" fmla="*/ 14 w 67"/>
                <a:gd name="T71" fmla="*/ 8 h 42"/>
                <a:gd name="T72" fmla="*/ 4 w 67"/>
                <a:gd name="T73" fmla="*/ 32 h 42"/>
                <a:gd name="T74" fmla="*/ 0 w 67"/>
                <a:gd name="T75" fmla="*/ 37 h 42"/>
                <a:gd name="T76" fmla="*/ 5 w 67"/>
                <a:gd name="T77" fmla="*/ 42 h 42"/>
                <a:gd name="T78" fmla="*/ 5 w 67"/>
                <a:gd name="T79" fmla="*/ 42 h 42"/>
                <a:gd name="T80" fmla="*/ 5 w 67"/>
                <a:gd name="T8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42">
                  <a:moveTo>
                    <a:pt x="5" y="42"/>
                  </a:moveTo>
                  <a:cubicBezTo>
                    <a:pt x="8" y="42"/>
                    <a:pt x="10" y="40"/>
                    <a:pt x="10" y="37"/>
                  </a:cubicBezTo>
                  <a:cubicBezTo>
                    <a:pt x="10" y="36"/>
                    <a:pt x="10" y="35"/>
                    <a:pt x="9" y="34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7" y="33"/>
                    <a:pt x="27" y="34"/>
                  </a:cubicBezTo>
                  <a:cubicBezTo>
                    <a:pt x="27" y="37"/>
                    <a:pt x="30" y="39"/>
                    <a:pt x="33" y="39"/>
                  </a:cubicBezTo>
                  <a:cubicBezTo>
                    <a:pt x="35" y="39"/>
                    <a:pt x="38" y="37"/>
                    <a:pt x="38" y="34"/>
                  </a:cubicBezTo>
                  <a:cubicBezTo>
                    <a:pt x="38" y="33"/>
                    <a:pt x="38" y="32"/>
                    <a:pt x="37" y="32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2" y="27"/>
                    <a:pt x="42" y="27"/>
                  </a:cubicBezTo>
                  <a:cubicBezTo>
                    <a:pt x="42" y="27"/>
                    <a:pt x="42" y="27"/>
                    <a:pt x="43" y="27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3"/>
                    <a:pt x="46" y="34"/>
                  </a:cubicBezTo>
                  <a:cubicBezTo>
                    <a:pt x="46" y="37"/>
                    <a:pt x="48" y="39"/>
                    <a:pt x="51" y="39"/>
                  </a:cubicBezTo>
                  <a:cubicBezTo>
                    <a:pt x="54" y="39"/>
                    <a:pt x="56" y="37"/>
                    <a:pt x="56" y="34"/>
                  </a:cubicBezTo>
                  <a:cubicBezTo>
                    <a:pt x="56" y="33"/>
                    <a:pt x="56" y="32"/>
                    <a:pt x="55" y="31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5" y="17"/>
                    <a:pt x="67" y="14"/>
                    <a:pt x="67" y="12"/>
                  </a:cubicBezTo>
                  <a:cubicBezTo>
                    <a:pt x="67" y="9"/>
                    <a:pt x="65" y="6"/>
                    <a:pt x="62" y="6"/>
                  </a:cubicBezTo>
                  <a:cubicBezTo>
                    <a:pt x="59" y="6"/>
                    <a:pt x="57" y="9"/>
                    <a:pt x="57" y="12"/>
                  </a:cubicBezTo>
                  <a:cubicBezTo>
                    <a:pt x="57" y="13"/>
                    <a:pt x="57" y="14"/>
                    <a:pt x="57" y="14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3"/>
                    <a:pt x="47" y="23"/>
                    <a:pt x="47" y="22"/>
                  </a:cubicBezTo>
                  <a:cubicBezTo>
                    <a:pt x="47" y="19"/>
                    <a:pt x="45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3"/>
                    <a:pt x="37" y="23"/>
                    <a:pt x="37" y="24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4" y="6"/>
                    <a:pt x="24" y="5"/>
                  </a:cubicBezTo>
                  <a:cubicBezTo>
                    <a:pt x="24" y="2"/>
                    <a:pt x="21" y="0"/>
                    <a:pt x="19" y="0"/>
                  </a:cubicBezTo>
                  <a:cubicBezTo>
                    <a:pt x="16" y="0"/>
                    <a:pt x="13" y="2"/>
                    <a:pt x="13" y="5"/>
                  </a:cubicBezTo>
                  <a:cubicBezTo>
                    <a:pt x="13" y="6"/>
                    <a:pt x="14" y="7"/>
                    <a:pt x="14" y="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5"/>
                    <a:pt x="0" y="37"/>
                  </a:cubicBezTo>
                  <a:cubicBezTo>
                    <a:pt x="0" y="40"/>
                    <a:pt x="2" y="42"/>
                    <a:pt x="5" y="42"/>
                  </a:cubicBezTo>
                  <a:close/>
                  <a:moveTo>
                    <a:pt x="5" y="42"/>
                  </a:moveTo>
                  <a:cubicBezTo>
                    <a:pt x="5" y="42"/>
                    <a:pt x="5" y="42"/>
                    <a:pt x="5" y="42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2" name="Rectangle 47"/>
          <p:cNvSpPr/>
          <p:nvPr>
            <p:custDataLst>
              <p:tags r:id="rId10"/>
            </p:custDataLst>
          </p:nvPr>
        </p:nvSpPr>
        <p:spPr>
          <a:xfrm>
            <a:off x="6608767" y="4421036"/>
            <a:ext cx="3023870" cy="584835"/>
          </a:xfrm>
          <a:prstGeom prst="rect">
            <a:avLst/>
          </a:prstGeom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实验方案及实施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88" name="组合 87"/>
          <p:cNvGrpSpPr/>
          <p:nvPr>
            <p:custDataLst>
              <p:tags r:id="rId11"/>
            </p:custDataLst>
          </p:nvPr>
        </p:nvGrpSpPr>
        <p:grpSpPr>
          <a:xfrm>
            <a:off x="5693123" y="5281181"/>
            <a:ext cx="676275" cy="685800"/>
            <a:chOff x="4800601" y="4287838"/>
            <a:chExt cx="676275" cy="685800"/>
          </a:xfrm>
        </p:grpSpPr>
        <p:sp>
          <p:nvSpPr>
            <p:cNvPr id="55" name="Oval 51"/>
            <p:cNvSpPr>
              <a:spLocks noChangeArrowheads="1"/>
            </p:cNvSpPr>
            <p:nvPr/>
          </p:nvSpPr>
          <p:spPr bwMode="auto">
            <a:xfrm>
              <a:off x="4800601" y="4287838"/>
              <a:ext cx="676275" cy="685800"/>
            </a:xfrm>
            <a:prstGeom prst="ellipse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/>
          </p:nvSpPr>
          <p:spPr bwMode="auto">
            <a:xfrm>
              <a:off x="4868863" y="4483101"/>
              <a:ext cx="542925" cy="301625"/>
            </a:xfrm>
            <a:custGeom>
              <a:avLst/>
              <a:gdLst>
                <a:gd name="T0" fmla="*/ 109 w 128"/>
                <a:gd name="T1" fmla="*/ 38 h 70"/>
                <a:gd name="T2" fmla="*/ 105 w 128"/>
                <a:gd name="T3" fmla="*/ 26 h 70"/>
                <a:gd name="T4" fmla="*/ 101 w 128"/>
                <a:gd name="T5" fmla="*/ 0 h 70"/>
                <a:gd name="T6" fmla="*/ 8 w 128"/>
                <a:gd name="T7" fmla="*/ 4 h 70"/>
                <a:gd name="T8" fmla="*/ 2 w 128"/>
                <a:gd name="T9" fmla="*/ 59 h 70"/>
                <a:gd name="T10" fmla="*/ 9 w 128"/>
                <a:gd name="T11" fmla="*/ 70 h 70"/>
                <a:gd name="T12" fmla="*/ 76 w 128"/>
                <a:gd name="T13" fmla="*/ 66 h 70"/>
                <a:gd name="T14" fmla="*/ 81 w 128"/>
                <a:gd name="T15" fmla="*/ 66 h 70"/>
                <a:gd name="T16" fmla="*/ 85 w 128"/>
                <a:gd name="T17" fmla="*/ 70 h 70"/>
                <a:gd name="T18" fmla="*/ 87 w 128"/>
                <a:gd name="T19" fmla="*/ 64 h 70"/>
                <a:gd name="T20" fmla="*/ 90 w 128"/>
                <a:gd name="T21" fmla="*/ 70 h 70"/>
                <a:gd name="T22" fmla="*/ 113 w 128"/>
                <a:gd name="T23" fmla="*/ 61 h 70"/>
                <a:gd name="T24" fmla="*/ 105 w 128"/>
                <a:gd name="T25" fmla="*/ 59 h 70"/>
                <a:gd name="T26" fmla="*/ 120 w 128"/>
                <a:gd name="T27" fmla="*/ 55 h 70"/>
                <a:gd name="T28" fmla="*/ 124 w 128"/>
                <a:gd name="T29" fmla="*/ 46 h 70"/>
                <a:gd name="T30" fmla="*/ 16 w 128"/>
                <a:gd name="T31" fmla="*/ 56 h 70"/>
                <a:gd name="T32" fmla="*/ 98 w 128"/>
                <a:gd name="T33" fmla="*/ 7 h 70"/>
                <a:gd name="T34" fmla="*/ 97 w 128"/>
                <a:gd name="T35" fmla="*/ 16 h 70"/>
                <a:gd name="T36" fmla="*/ 80 w 128"/>
                <a:gd name="T37" fmla="*/ 48 h 70"/>
                <a:gd name="T38" fmla="*/ 98 w 128"/>
                <a:gd name="T39" fmla="*/ 56 h 70"/>
                <a:gd name="T40" fmla="*/ 94 w 128"/>
                <a:gd name="T41" fmla="*/ 24 h 70"/>
                <a:gd name="T42" fmla="*/ 94 w 128"/>
                <a:gd name="T43" fmla="*/ 21 h 70"/>
                <a:gd name="T44" fmla="*/ 83 w 128"/>
                <a:gd name="T45" fmla="*/ 23 h 70"/>
                <a:gd name="T46" fmla="*/ 81 w 128"/>
                <a:gd name="T47" fmla="*/ 23 h 70"/>
                <a:gd name="T48" fmla="*/ 82 w 128"/>
                <a:gd name="T49" fmla="*/ 21 h 70"/>
                <a:gd name="T50" fmla="*/ 78 w 128"/>
                <a:gd name="T51" fmla="*/ 38 h 70"/>
                <a:gd name="T52" fmla="*/ 79 w 128"/>
                <a:gd name="T53" fmla="*/ 39 h 70"/>
                <a:gd name="T54" fmla="*/ 97 w 128"/>
                <a:gd name="T55" fmla="*/ 41 h 70"/>
                <a:gd name="T56" fmla="*/ 98 w 128"/>
                <a:gd name="T57" fmla="*/ 38 h 70"/>
                <a:gd name="T58" fmla="*/ 97 w 128"/>
                <a:gd name="T59" fmla="*/ 41 h 70"/>
                <a:gd name="T60" fmla="*/ 99 w 128"/>
                <a:gd name="T61" fmla="*/ 38 h 70"/>
                <a:gd name="T62" fmla="*/ 96 w 128"/>
                <a:gd name="T63" fmla="*/ 40 h 70"/>
                <a:gd name="T64" fmla="*/ 83 w 128"/>
                <a:gd name="T65" fmla="*/ 43 h 70"/>
                <a:gd name="T66" fmla="*/ 83 w 128"/>
                <a:gd name="T67" fmla="*/ 42 h 70"/>
                <a:gd name="T68" fmla="*/ 82 w 128"/>
                <a:gd name="T69" fmla="*/ 38 h 70"/>
                <a:gd name="T70" fmla="*/ 81 w 128"/>
                <a:gd name="T71" fmla="*/ 39 h 70"/>
                <a:gd name="T72" fmla="*/ 82 w 128"/>
                <a:gd name="T73" fmla="*/ 39 h 70"/>
                <a:gd name="T74" fmla="*/ 80 w 128"/>
                <a:gd name="T75" fmla="*/ 41 h 70"/>
                <a:gd name="T76" fmla="*/ 78 w 128"/>
                <a:gd name="T77" fmla="*/ 38 h 70"/>
                <a:gd name="T78" fmla="*/ 78 w 128"/>
                <a:gd name="T79" fmla="*/ 26 h 70"/>
                <a:gd name="T80" fmla="*/ 79 w 128"/>
                <a:gd name="T81" fmla="*/ 24 h 70"/>
                <a:gd name="T82" fmla="*/ 82 w 128"/>
                <a:gd name="T83" fmla="*/ 25 h 70"/>
                <a:gd name="T84" fmla="*/ 83 w 128"/>
                <a:gd name="T85" fmla="*/ 21 h 70"/>
                <a:gd name="T86" fmla="*/ 92 w 128"/>
                <a:gd name="T87" fmla="*/ 23 h 70"/>
                <a:gd name="T88" fmla="*/ 96 w 128"/>
                <a:gd name="T89" fmla="*/ 23 h 70"/>
                <a:gd name="T90" fmla="*/ 98 w 128"/>
                <a:gd name="T91" fmla="*/ 24 h 70"/>
                <a:gd name="T92" fmla="*/ 99 w 128"/>
                <a:gd name="T93" fmla="*/ 25 h 70"/>
                <a:gd name="T94" fmla="*/ 101 w 128"/>
                <a:gd name="T95" fmla="*/ 29 h 70"/>
                <a:gd name="T96" fmla="*/ 99 w 128"/>
                <a:gd name="T97" fmla="*/ 38 h 70"/>
                <a:gd name="T98" fmla="*/ 99 w 128"/>
                <a:gd name="T99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70">
                  <a:moveTo>
                    <a:pt x="124" y="46"/>
                  </a:moveTo>
                  <a:cubicBezTo>
                    <a:pt x="109" y="38"/>
                    <a:pt x="109" y="38"/>
                    <a:pt x="109" y="38"/>
                  </a:cubicBezTo>
                  <a:cubicBezTo>
                    <a:pt x="108" y="37"/>
                    <a:pt x="107" y="37"/>
                    <a:pt x="106" y="37"/>
                  </a:cubicBezTo>
                  <a:cubicBezTo>
                    <a:pt x="107" y="34"/>
                    <a:pt x="107" y="30"/>
                    <a:pt x="105" y="26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2"/>
                    <a:pt x="103" y="0"/>
                    <a:pt x="10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9"/>
                    <a:pt x="0" y="60"/>
                    <a:pt x="0" y="61"/>
                  </a:cubicBezTo>
                  <a:cubicBezTo>
                    <a:pt x="0" y="66"/>
                    <a:pt x="4" y="70"/>
                    <a:pt x="9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8" y="64"/>
                    <a:pt x="79" y="64"/>
                  </a:cubicBezTo>
                  <a:cubicBezTo>
                    <a:pt x="80" y="64"/>
                    <a:pt x="81" y="65"/>
                    <a:pt x="81" y="66"/>
                  </a:cubicBezTo>
                  <a:cubicBezTo>
                    <a:pt x="81" y="70"/>
                    <a:pt x="81" y="70"/>
                    <a:pt x="81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5"/>
                    <a:pt x="86" y="64"/>
                    <a:pt x="87" y="64"/>
                  </a:cubicBezTo>
                  <a:cubicBezTo>
                    <a:pt x="89" y="64"/>
                    <a:pt x="90" y="65"/>
                    <a:pt x="90" y="66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10" y="70"/>
                    <a:pt x="113" y="66"/>
                    <a:pt x="113" y="61"/>
                  </a:cubicBezTo>
                  <a:cubicBezTo>
                    <a:pt x="113" y="60"/>
                    <a:pt x="112" y="59"/>
                    <a:pt x="111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22" y="56"/>
                    <a:pt x="125" y="55"/>
                    <a:pt x="126" y="53"/>
                  </a:cubicBezTo>
                  <a:cubicBezTo>
                    <a:pt x="128" y="50"/>
                    <a:pt x="127" y="47"/>
                    <a:pt x="124" y="46"/>
                  </a:cubicBezTo>
                  <a:close/>
                  <a:moveTo>
                    <a:pt x="98" y="56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8" y="17"/>
                    <a:pt x="97" y="16"/>
                    <a:pt x="97" y="16"/>
                  </a:cubicBezTo>
                  <a:cubicBezTo>
                    <a:pt x="88" y="12"/>
                    <a:pt x="78" y="15"/>
                    <a:pt x="73" y="23"/>
                  </a:cubicBezTo>
                  <a:cubicBezTo>
                    <a:pt x="68" y="32"/>
                    <a:pt x="71" y="43"/>
                    <a:pt x="80" y="48"/>
                  </a:cubicBezTo>
                  <a:cubicBezTo>
                    <a:pt x="86" y="51"/>
                    <a:pt x="93" y="50"/>
                    <a:pt x="98" y="47"/>
                  </a:cubicBezTo>
                  <a:lnTo>
                    <a:pt x="98" y="56"/>
                  </a:lnTo>
                  <a:close/>
                  <a:moveTo>
                    <a:pt x="95" y="23"/>
                  </a:moveTo>
                  <a:cubicBezTo>
                    <a:pt x="95" y="24"/>
                    <a:pt x="94" y="24"/>
                    <a:pt x="94" y="24"/>
                  </a:cubicBezTo>
                  <a:cubicBezTo>
                    <a:pt x="94" y="24"/>
                    <a:pt x="93" y="24"/>
                    <a:pt x="93" y="23"/>
                  </a:cubicBezTo>
                  <a:cubicBezTo>
                    <a:pt x="93" y="22"/>
                    <a:pt x="94" y="21"/>
                    <a:pt x="94" y="21"/>
                  </a:cubicBezTo>
                  <a:cubicBezTo>
                    <a:pt x="94" y="21"/>
                    <a:pt x="95" y="22"/>
                    <a:pt x="95" y="23"/>
                  </a:cubicBezTo>
                  <a:close/>
                  <a:moveTo>
                    <a:pt x="83" y="23"/>
                  </a:moveTo>
                  <a:cubicBezTo>
                    <a:pt x="83" y="24"/>
                    <a:pt x="82" y="24"/>
                    <a:pt x="82" y="24"/>
                  </a:cubicBezTo>
                  <a:cubicBezTo>
                    <a:pt x="82" y="24"/>
                    <a:pt x="81" y="24"/>
                    <a:pt x="81" y="23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1"/>
                    <a:pt x="82" y="21"/>
                  </a:cubicBezTo>
                  <a:cubicBezTo>
                    <a:pt x="83" y="22"/>
                    <a:pt x="83" y="22"/>
                    <a:pt x="83" y="23"/>
                  </a:cubicBezTo>
                  <a:close/>
                  <a:moveTo>
                    <a:pt x="78" y="38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38"/>
                    <a:pt x="79" y="39"/>
                    <a:pt x="79" y="39"/>
                  </a:cubicBezTo>
                  <a:cubicBezTo>
                    <a:pt x="78" y="39"/>
                    <a:pt x="78" y="39"/>
                    <a:pt x="78" y="38"/>
                  </a:cubicBezTo>
                  <a:close/>
                  <a:moveTo>
                    <a:pt x="97" y="41"/>
                  </a:moveTo>
                  <a:cubicBezTo>
                    <a:pt x="97" y="40"/>
                    <a:pt x="97" y="40"/>
                    <a:pt x="97" y="40"/>
                  </a:cubicBezTo>
                  <a:cubicBezTo>
                    <a:pt x="97" y="39"/>
                    <a:pt x="98" y="38"/>
                    <a:pt x="98" y="38"/>
                  </a:cubicBezTo>
                  <a:cubicBezTo>
                    <a:pt x="98" y="38"/>
                    <a:pt x="98" y="39"/>
                    <a:pt x="99" y="39"/>
                  </a:cubicBezTo>
                  <a:cubicBezTo>
                    <a:pt x="98" y="40"/>
                    <a:pt x="98" y="40"/>
                    <a:pt x="97" y="41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8" y="38"/>
                    <a:pt x="98" y="38"/>
                  </a:cubicBezTo>
                  <a:cubicBezTo>
                    <a:pt x="97" y="38"/>
                    <a:pt x="96" y="39"/>
                    <a:pt x="96" y="40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3" y="45"/>
                    <a:pt x="87" y="45"/>
                    <a:pt x="83" y="43"/>
                  </a:cubicBezTo>
                  <a:cubicBezTo>
                    <a:pt x="82" y="43"/>
                    <a:pt x="82" y="42"/>
                    <a:pt x="82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1" y="42"/>
                    <a:pt x="80" y="41"/>
                    <a:pt x="80" y="41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9"/>
                    <a:pt x="79" y="38"/>
                    <a:pt x="78" y="38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6" y="34"/>
                    <a:pt x="76" y="30"/>
                    <a:pt x="78" y="26"/>
                  </a:cubicBezTo>
                  <a:cubicBezTo>
                    <a:pt x="78" y="26"/>
                    <a:pt x="78" y="25"/>
                    <a:pt x="78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80" y="23"/>
                    <a:pt x="80" y="23"/>
                  </a:cubicBezTo>
                  <a:cubicBezTo>
                    <a:pt x="80" y="24"/>
                    <a:pt x="81" y="25"/>
                    <a:pt x="82" y="25"/>
                  </a:cubicBezTo>
                  <a:cubicBezTo>
                    <a:pt x="83" y="25"/>
                    <a:pt x="84" y="24"/>
                    <a:pt x="84" y="23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6" y="19"/>
                    <a:pt x="90" y="19"/>
                    <a:pt x="93" y="21"/>
                  </a:cubicBezTo>
                  <a:cubicBezTo>
                    <a:pt x="92" y="21"/>
                    <a:pt x="92" y="22"/>
                    <a:pt x="92" y="23"/>
                  </a:cubicBezTo>
                  <a:cubicBezTo>
                    <a:pt x="92" y="24"/>
                    <a:pt x="93" y="25"/>
                    <a:pt x="94" y="25"/>
                  </a:cubicBezTo>
                  <a:cubicBezTo>
                    <a:pt x="95" y="25"/>
                    <a:pt x="96" y="24"/>
                    <a:pt x="96" y="23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7" y="23"/>
                    <a:pt x="98" y="24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100" y="26"/>
                    <a:pt x="100" y="28"/>
                    <a:pt x="101" y="29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3"/>
                    <a:pt x="101" y="36"/>
                    <a:pt x="99" y="38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3"/>
            <p:cNvSpPr>
              <a:spLocks noEditPoints="1"/>
            </p:cNvSpPr>
            <p:nvPr/>
          </p:nvSpPr>
          <p:spPr bwMode="auto">
            <a:xfrm>
              <a:off x="5229226" y="4568826"/>
              <a:ext cx="9525" cy="22225"/>
            </a:xfrm>
            <a:custGeom>
              <a:avLst/>
              <a:gdLst>
                <a:gd name="T0" fmla="*/ 3 w 6"/>
                <a:gd name="T1" fmla="*/ 3 h 14"/>
                <a:gd name="T2" fmla="*/ 3 w 6"/>
                <a:gd name="T3" fmla="*/ 3 h 14"/>
                <a:gd name="T4" fmla="*/ 3 w 6"/>
                <a:gd name="T5" fmla="*/ 14 h 14"/>
                <a:gd name="T6" fmla="*/ 6 w 6"/>
                <a:gd name="T7" fmla="*/ 14 h 14"/>
                <a:gd name="T8" fmla="*/ 6 w 6"/>
                <a:gd name="T9" fmla="*/ 0 h 14"/>
                <a:gd name="T10" fmla="*/ 3 w 6"/>
                <a:gd name="T11" fmla="*/ 0 h 14"/>
                <a:gd name="T12" fmla="*/ 0 w 6"/>
                <a:gd name="T13" fmla="*/ 3 h 14"/>
                <a:gd name="T14" fmla="*/ 0 w 6"/>
                <a:gd name="T15" fmla="*/ 5 h 14"/>
                <a:gd name="T16" fmla="*/ 3 w 6"/>
                <a:gd name="T17" fmla="*/ 3 h 14"/>
                <a:gd name="T18" fmla="*/ 3 w 6"/>
                <a:gd name="T19" fmla="*/ 3 h 14"/>
                <a:gd name="T20" fmla="*/ 3 w 6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4"/>
            <p:cNvSpPr>
              <a:spLocks noEditPoints="1"/>
            </p:cNvSpPr>
            <p:nvPr/>
          </p:nvSpPr>
          <p:spPr bwMode="auto">
            <a:xfrm>
              <a:off x="5229226" y="4568826"/>
              <a:ext cx="9525" cy="22225"/>
            </a:xfrm>
            <a:custGeom>
              <a:avLst/>
              <a:gdLst>
                <a:gd name="T0" fmla="*/ 3 w 6"/>
                <a:gd name="T1" fmla="*/ 3 h 14"/>
                <a:gd name="T2" fmla="*/ 3 w 6"/>
                <a:gd name="T3" fmla="*/ 3 h 14"/>
                <a:gd name="T4" fmla="*/ 3 w 6"/>
                <a:gd name="T5" fmla="*/ 14 h 14"/>
                <a:gd name="T6" fmla="*/ 6 w 6"/>
                <a:gd name="T7" fmla="*/ 14 h 14"/>
                <a:gd name="T8" fmla="*/ 6 w 6"/>
                <a:gd name="T9" fmla="*/ 0 h 14"/>
                <a:gd name="T10" fmla="*/ 3 w 6"/>
                <a:gd name="T11" fmla="*/ 0 h 14"/>
                <a:gd name="T12" fmla="*/ 0 w 6"/>
                <a:gd name="T13" fmla="*/ 3 h 14"/>
                <a:gd name="T14" fmla="*/ 0 w 6"/>
                <a:gd name="T15" fmla="*/ 5 h 14"/>
                <a:gd name="T16" fmla="*/ 3 w 6"/>
                <a:gd name="T17" fmla="*/ 3 h 14"/>
                <a:gd name="T18" fmla="*/ 3 w 6"/>
                <a:gd name="T19" fmla="*/ 3 h 14"/>
                <a:gd name="T20" fmla="*/ 3 w 6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5"/>
            <p:cNvSpPr>
              <a:spLocks noEditPoints="1"/>
            </p:cNvSpPr>
            <p:nvPr/>
          </p:nvSpPr>
          <p:spPr bwMode="auto">
            <a:xfrm>
              <a:off x="5246688" y="4568826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5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6"/>
            <p:cNvSpPr>
              <a:spLocks noEditPoints="1"/>
            </p:cNvSpPr>
            <p:nvPr/>
          </p:nvSpPr>
          <p:spPr bwMode="auto">
            <a:xfrm>
              <a:off x="5246688" y="4568826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5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7"/>
            <p:cNvSpPr>
              <a:spLocks noEditPoints="1"/>
            </p:cNvSpPr>
            <p:nvPr/>
          </p:nvSpPr>
          <p:spPr bwMode="auto">
            <a:xfrm>
              <a:off x="5191126" y="4606926"/>
              <a:ext cx="17463" cy="222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2 w 4"/>
                <a:gd name="T5" fmla="*/ 5 h 5"/>
                <a:gd name="T6" fmla="*/ 4 w 4"/>
                <a:gd name="T7" fmla="*/ 2 h 5"/>
                <a:gd name="T8" fmla="*/ 2 w 4"/>
                <a:gd name="T9" fmla="*/ 0 h 5"/>
                <a:gd name="T10" fmla="*/ 2 w 4"/>
                <a:gd name="T11" fmla="*/ 4 h 5"/>
                <a:gd name="T12" fmla="*/ 1 w 4"/>
                <a:gd name="T13" fmla="*/ 2 h 5"/>
                <a:gd name="T14" fmla="*/ 2 w 4"/>
                <a:gd name="T15" fmla="*/ 1 h 5"/>
                <a:gd name="T16" fmla="*/ 3 w 4"/>
                <a:gd name="T17" fmla="*/ 2 h 5"/>
                <a:gd name="T18" fmla="*/ 2 w 4"/>
                <a:gd name="T19" fmla="*/ 4 h 5"/>
                <a:gd name="T20" fmla="*/ 2 w 4"/>
                <a:gd name="T21" fmla="*/ 4 h 5"/>
                <a:gd name="T22" fmla="*/ 2 w 4"/>
                <a:gd name="T2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8"/>
            <p:cNvSpPr>
              <a:spLocks noEditPoints="1"/>
            </p:cNvSpPr>
            <p:nvPr/>
          </p:nvSpPr>
          <p:spPr bwMode="auto">
            <a:xfrm>
              <a:off x="5213351" y="4606926"/>
              <a:ext cx="7938" cy="22225"/>
            </a:xfrm>
            <a:custGeom>
              <a:avLst/>
              <a:gdLst>
                <a:gd name="T0" fmla="*/ 5 w 5"/>
                <a:gd name="T1" fmla="*/ 0 h 14"/>
                <a:gd name="T2" fmla="*/ 2 w 5"/>
                <a:gd name="T3" fmla="*/ 0 h 14"/>
                <a:gd name="T4" fmla="*/ 0 w 5"/>
                <a:gd name="T5" fmla="*/ 3 h 14"/>
                <a:gd name="T6" fmla="*/ 0 w 5"/>
                <a:gd name="T7" fmla="*/ 3 h 14"/>
                <a:gd name="T8" fmla="*/ 2 w 5"/>
                <a:gd name="T9" fmla="*/ 3 h 14"/>
                <a:gd name="T10" fmla="*/ 2 w 5"/>
                <a:gd name="T11" fmla="*/ 3 h 14"/>
                <a:gd name="T12" fmla="*/ 2 w 5"/>
                <a:gd name="T13" fmla="*/ 14 h 14"/>
                <a:gd name="T14" fmla="*/ 5 w 5"/>
                <a:gd name="T15" fmla="*/ 14 h 14"/>
                <a:gd name="T16" fmla="*/ 5 w 5"/>
                <a:gd name="T17" fmla="*/ 0 h 14"/>
                <a:gd name="T18" fmla="*/ 5 w 5"/>
                <a:gd name="T19" fmla="*/ 0 h 14"/>
                <a:gd name="T20" fmla="*/ 5 w 5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5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9"/>
            <p:cNvSpPr>
              <a:spLocks noEditPoints="1"/>
            </p:cNvSpPr>
            <p:nvPr/>
          </p:nvSpPr>
          <p:spPr bwMode="auto">
            <a:xfrm>
              <a:off x="5213351" y="4606926"/>
              <a:ext cx="7938" cy="22225"/>
            </a:xfrm>
            <a:custGeom>
              <a:avLst/>
              <a:gdLst>
                <a:gd name="T0" fmla="*/ 5 w 5"/>
                <a:gd name="T1" fmla="*/ 0 h 14"/>
                <a:gd name="T2" fmla="*/ 2 w 5"/>
                <a:gd name="T3" fmla="*/ 0 h 14"/>
                <a:gd name="T4" fmla="*/ 0 w 5"/>
                <a:gd name="T5" fmla="*/ 3 h 14"/>
                <a:gd name="T6" fmla="*/ 0 w 5"/>
                <a:gd name="T7" fmla="*/ 3 h 14"/>
                <a:gd name="T8" fmla="*/ 2 w 5"/>
                <a:gd name="T9" fmla="*/ 3 h 14"/>
                <a:gd name="T10" fmla="*/ 2 w 5"/>
                <a:gd name="T11" fmla="*/ 3 h 14"/>
                <a:gd name="T12" fmla="*/ 2 w 5"/>
                <a:gd name="T13" fmla="*/ 14 h 14"/>
                <a:gd name="T14" fmla="*/ 5 w 5"/>
                <a:gd name="T15" fmla="*/ 14 h 14"/>
                <a:gd name="T16" fmla="*/ 5 w 5"/>
                <a:gd name="T17" fmla="*/ 0 h 14"/>
                <a:gd name="T18" fmla="*/ 5 w 5"/>
                <a:gd name="T19" fmla="*/ 0 h 14"/>
                <a:gd name="T20" fmla="*/ 5 w 5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5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0"/>
                  </a:lnTo>
                  <a:moveTo>
                    <a:pt x="5" y="0"/>
                  </a:move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0"/>
            <p:cNvSpPr>
              <a:spLocks noEditPoints="1"/>
            </p:cNvSpPr>
            <p:nvPr/>
          </p:nvSpPr>
          <p:spPr bwMode="auto">
            <a:xfrm>
              <a:off x="5226051" y="4606926"/>
              <a:ext cx="15875" cy="22225"/>
            </a:xfrm>
            <a:custGeom>
              <a:avLst/>
              <a:gdLst>
                <a:gd name="T0" fmla="*/ 2 w 4"/>
                <a:gd name="T1" fmla="*/ 5 h 5"/>
                <a:gd name="T2" fmla="*/ 4 w 4"/>
                <a:gd name="T3" fmla="*/ 2 h 5"/>
                <a:gd name="T4" fmla="*/ 2 w 4"/>
                <a:gd name="T5" fmla="*/ 0 h 5"/>
                <a:gd name="T6" fmla="*/ 0 w 4"/>
                <a:gd name="T7" fmla="*/ 2 h 5"/>
                <a:gd name="T8" fmla="*/ 2 w 4"/>
                <a:gd name="T9" fmla="*/ 5 h 5"/>
                <a:gd name="T10" fmla="*/ 2 w 4"/>
                <a:gd name="T11" fmla="*/ 1 h 5"/>
                <a:gd name="T12" fmla="*/ 3 w 4"/>
                <a:gd name="T13" fmla="*/ 2 h 5"/>
                <a:gd name="T14" fmla="*/ 2 w 4"/>
                <a:gd name="T15" fmla="*/ 4 h 5"/>
                <a:gd name="T16" fmla="*/ 1 w 4"/>
                <a:gd name="T17" fmla="*/ 2 h 5"/>
                <a:gd name="T18" fmla="*/ 2 w 4"/>
                <a:gd name="T19" fmla="*/ 1 h 5"/>
                <a:gd name="T20" fmla="*/ 2 w 4"/>
                <a:gd name="T21" fmla="*/ 1 h 5"/>
                <a:gd name="T22" fmla="*/ 2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  <a:moveTo>
                    <a:pt x="2" y="1"/>
                  </a:move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1"/>
            <p:cNvSpPr>
              <a:spLocks noEditPoints="1"/>
            </p:cNvSpPr>
            <p:nvPr/>
          </p:nvSpPr>
          <p:spPr bwMode="auto">
            <a:xfrm>
              <a:off x="5246688" y="4606926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2"/>
            <p:cNvSpPr>
              <a:spLocks noEditPoints="1"/>
            </p:cNvSpPr>
            <p:nvPr/>
          </p:nvSpPr>
          <p:spPr bwMode="auto">
            <a:xfrm>
              <a:off x="5246688" y="4606926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3"/>
            <p:cNvSpPr>
              <a:spLocks noEditPoints="1"/>
            </p:cNvSpPr>
            <p:nvPr/>
          </p:nvSpPr>
          <p:spPr bwMode="auto">
            <a:xfrm>
              <a:off x="5264151" y="4606926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4"/>
            <p:cNvSpPr>
              <a:spLocks noEditPoints="1"/>
            </p:cNvSpPr>
            <p:nvPr/>
          </p:nvSpPr>
          <p:spPr bwMode="auto">
            <a:xfrm>
              <a:off x="5264151" y="4606926"/>
              <a:ext cx="7938" cy="22225"/>
            </a:xfrm>
            <a:custGeom>
              <a:avLst/>
              <a:gdLst>
                <a:gd name="T0" fmla="*/ 3 w 5"/>
                <a:gd name="T1" fmla="*/ 3 h 14"/>
                <a:gd name="T2" fmla="*/ 3 w 5"/>
                <a:gd name="T3" fmla="*/ 3 h 14"/>
                <a:gd name="T4" fmla="*/ 3 w 5"/>
                <a:gd name="T5" fmla="*/ 14 h 14"/>
                <a:gd name="T6" fmla="*/ 5 w 5"/>
                <a:gd name="T7" fmla="*/ 14 h 14"/>
                <a:gd name="T8" fmla="*/ 5 w 5"/>
                <a:gd name="T9" fmla="*/ 0 h 14"/>
                <a:gd name="T10" fmla="*/ 3 w 5"/>
                <a:gd name="T11" fmla="*/ 0 h 14"/>
                <a:gd name="T12" fmla="*/ 0 w 5"/>
                <a:gd name="T13" fmla="*/ 3 h 14"/>
                <a:gd name="T14" fmla="*/ 0 w 5"/>
                <a:gd name="T15" fmla="*/ 3 h 14"/>
                <a:gd name="T16" fmla="*/ 3 w 5"/>
                <a:gd name="T17" fmla="*/ 3 h 14"/>
                <a:gd name="T18" fmla="*/ 3 w 5"/>
                <a:gd name="T19" fmla="*/ 3 h 14"/>
                <a:gd name="T20" fmla="*/ 3 w 5"/>
                <a:gd name="T2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4">
                  <a:moveTo>
                    <a:pt x="3" y="3"/>
                  </a:moveTo>
                  <a:lnTo>
                    <a:pt x="3" y="3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5"/>
            <p:cNvSpPr>
              <a:spLocks noEditPoints="1"/>
            </p:cNvSpPr>
            <p:nvPr/>
          </p:nvSpPr>
          <p:spPr bwMode="auto">
            <a:xfrm>
              <a:off x="5276851" y="4606926"/>
              <a:ext cx="17463" cy="22225"/>
            </a:xfrm>
            <a:custGeom>
              <a:avLst/>
              <a:gdLst>
                <a:gd name="T0" fmla="*/ 2 w 4"/>
                <a:gd name="T1" fmla="*/ 5 h 5"/>
                <a:gd name="T2" fmla="*/ 4 w 4"/>
                <a:gd name="T3" fmla="*/ 2 h 5"/>
                <a:gd name="T4" fmla="*/ 2 w 4"/>
                <a:gd name="T5" fmla="*/ 0 h 5"/>
                <a:gd name="T6" fmla="*/ 0 w 4"/>
                <a:gd name="T7" fmla="*/ 2 h 5"/>
                <a:gd name="T8" fmla="*/ 2 w 4"/>
                <a:gd name="T9" fmla="*/ 5 h 5"/>
                <a:gd name="T10" fmla="*/ 2 w 4"/>
                <a:gd name="T11" fmla="*/ 1 h 5"/>
                <a:gd name="T12" fmla="*/ 3 w 4"/>
                <a:gd name="T13" fmla="*/ 2 h 5"/>
                <a:gd name="T14" fmla="*/ 2 w 4"/>
                <a:gd name="T15" fmla="*/ 4 h 5"/>
                <a:gd name="T16" fmla="*/ 1 w 4"/>
                <a:gd name="T17" fmla="*/ 2 h 5"/>
                <a:gd name="T18" fmla="*/ 2 w 4"/>
                <a:gd name="T19" fmla="*/ 1 h 5"/>
                <a:gd name="T20" fmla="*/ 2 w 4"/>
                <a:gd name="T21" fmla="*/ 1 h 5"/>
                <a:gd name="T22" fmla="*/ 2 w 4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  <a:moveTo>
                    <a:pt x="2" y="1"/>
                  </a:moveTo>
                  <a:cubicBezTo>
                    <a:pt x="2" y="1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6"/>
            <p:cNvSpPr>
              <a:spLocks noEditPoints="1"/>
            </p:cNvSpPr>
            <p:nvPr/>
          </p:nvSpPr>
          <p:spPr bwMode="auto">
            <a:xfrm>
              <a:off x="5226051" y="4646613"/>
              <a:ext cx="15875" cy="17463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2 h 4"/>
                <a:gd name="T8" fmla="*/ 2 w 4"/>
                <a:gd name="T9" fmla="*/ 4 h 4"/>
                <a:gd name="T10" fmla="*/ 2 w 4"/>
                <a:gd name="T11" fmla="*/ 0 h 4"/>
                <a:gd name="T12" fmla="*/ 3 w 4"/>
                <a:gd name="T13" fmla="*/ 2 h 4"/>
                <a:gd name="T14" fmla="*/ 2 w 4"/>
                <a:gd name="T15" fmla="*/ 4 h 4"/>
                <a:gd name="T16" fmla="*/ 1 w 4"/>
                <a:gd name="T17" fmla="*/ 2 h 4"/>
                <a:gd name="T18" fmla="*/ 2 w 4"/>
                <a:gd name="T19" fmla="*/ 0 h 4"/>
                <a:gd name="T20" fmla="*/ 2 w 4"/>
                <a:gd name="T21" fmla="*/ 0 h 4"/>
                <a:gd name="T22" fmla="*/ 2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7"/>
            <p:cNvSpPr>
              <a:spLocks noEditPoints="1"/>
            </p:cNvSpPr>
            <p:nvPr/>
          </p:nvSpPr>
          <p:spPr bwMode="auto">
            <a:xfrm>
              <a:off x="5246688" y="4646613"/>
              <a:ext cx="7938" cy="17463"/>
            </a:xfrm>
            <a:custGeom>
              <a:avLst/>
              <a:gdLst>
                <a:gd name="T0" fmla="*/ 3 w 5"/>
                <a:gd name="T1" fmla="*/ 3 h 11"/>
                <a:gd name="T2" fmla="*/ 3 w 5"/>
                <a:gd name="T3" fmla="*/ 3 h 11"/>
                <a:gd name="T4" fmla="*/ 3 w 5"/>
                <a:gd name="T5" fmla="*/ 11 h 11"/>
                <a:gd name="T6" fmla="*/ 5 w 5"/>
                <a:gd name="T7" fmla="*/ 11 h 11"/>
                <a:gd name="T8" fmla="*/ 5 w 5"/>
                <a:gd name="T9" fmla="*/ 0 h 11"/>
                <a:gd name="T10" fmla="*/ 3 w 5"/>
                <a:gd name="T11" fmla="*/ 0 h 11"/>
                <a:gd name="T12" fmla="*/ 0 w 5"/>
                <a:gd name="T13" fmla="*/ 0 h 11"/>
                <a:gd name="T14" fmla="*/ 0 w 5"/>
                <a:gd name="T15" fmla="*/ 3 h 11"/>
                <a:gd name="T16" fmla="*/ 3 w 5"/>
                <a:gd name="T17" fmla="*/ 3 h 11"/>
                <a:gd name="T18" fmla="*/ 3 w 5"/>
                <a:gd name="T19" fmla="*/ 3 h 11"/>
                <a:gd name="T20" fmla="*/ 3 w 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lnTo>
                    <a:pt x="3" y="3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close/>
                  <a:moveTo>
                    <a:pt x="3" y="3"/>
                  </a:moveTo>
                  <a:lnTo>
                    <a:pt x="3" y="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8"/>
            <p:cNvSpPr>
              <a:spLocks noEditPoints="1"/>
            </p:cNvSpPr>
            <p:nvPr/>
          </p:nvSpPr>
          <p:spPr bwMode="auto">
            <a:xfrm>
              <a:off x="5246688" y="4646613"/>
              <a:ext cx="7938" cy="17463"/>
            </a:xfrm>
            <a:custGeom>
              <a:avLst/>
              <a:gdLst>
                <a:gd name="T0" fmla="*/ 3 w 5"/>
                <a:gd name="T1" fmla="*/ 3 h 11"/>
                <a:gd name="T2" fmla="*/ 3 w 5"/>
                <a:gd name="T3" fmla="*/ 3 h 11"/>
                <a:gd name="T4" fmla="*/ 3 w 5"/>
                <a:gd name="T5" fmla="*/ 11 h 11"/>
                <a:gd name="T6" fmla="*/ 5 w 5"/>
                <a:gd name="T7" fmla="*/ 11 h 11"/>
                <a:gd name="T8" fmla="*/ 5 w 5"/>
                <a:gd name="T9" fmla="*/ 0 h 11"/>
                <a:gd name="T10" fmla="*/ 3 w 5"/>
                <a:gd name="T11" fmla="*/ 0 h 11"/>
                <a:gd name="T12" fmla="*/ 0 w 5"/>
                <a:gd name="T13" fmla="*/ 0 h 11"/>
                <a:gd name="T14" fmla="*/ 0 w 5"/>
                <a:gd name="T15" fmla="*/ 3 h 11"/>
                <a:gd name="T16" fmla="*/ 3 w 5"/>
                <a:gd name="T17" fmla="*/ 3 h 11"/>
                <a:gd name="T18" fmla="*/ 3 w 5"/>
                <a:gd name="T19" fmla="*/ 3 h 11"/>
                <a:gd name="T20" fmla="*/ 3 w 5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lnTo>
                    <a:pt x="3" y="3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moveTo>
                    <a:pt x="3" y="3"/>
                  </a:moveTo>
                  <a:lnTo>
                    <a:pt x="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9"/>
            <p:cNvSpPr>
              <a:spLocks noEditPoints="1"/>
            </p:cNvSpPr>
            <p:nvPr/>
          </p:nvSpPr>
          <p:spPr bwMode="auto">
            <a:xfrm>
              <a:off x="5259388" y="4646613"/>
              <a:ext cx="17463" cy="17463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2 h 4"/>
                <a:gd name="T8" fmla="*/ 2 w 4"/>
                <a:gd name="T9" fmla="*/ 4 h 4"/>
                <a:gd name="T10" fmla="*/ 2 w 4"/>
                <a:gd name="T11" fmla="*/ 0 h 4"/>
                <a:gd name="T12" fmla="*/ 3 w 4"/>
                <a:gd name="T13" fmla="*/ 2 h 4"/>
                <a:gd name="T14" fmla="*/ 2 w 4"/>
                <a:gd name="T15" fmla="*/ 4 h 4"/>
                <a:gd name="T16" fmla="*/ 1 w 4"/>
                <a:gd name="T17" fmla="*/ 2 h 4"/>
                <a:gd name="T18" fmla="*/ 2 w 4"/>
                <a:gd name="T19" fmla="*/ 0 h 4"/>
                <a:gd name="T20" fmla="*/ 2 w 4"/>
                <a:gd name="T21" fmla="*/ 0 h 4"/>
                <a:gd name="T22" fmla="*/ 2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3" name="Rectangle 47"/>
          <p:cNvSpPr/>
          <p:nvPr>
            <p:custDataLst>
              <p:tags r:id="rId12"/>
            </p:custDataLst>
          </p:nvPr>
        </p:nvSpPr>
        <p:spPr>
          <a:xfrm>
            <a:off x="6608767" y="5377860"/>
            <a:ext cx="3023870" cy="584835"/>
          </a:xfrm>
          <a:prstGeom prst="rect">
            <a:avLst/>
          </a:prstGeom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项目评测与总结</a:t>
            </a:r>
          </a:p>
        </p:txBody>
      </p:sp>
      <p:grpSp>
        <p:nvGrpSpPr>
          <p:cNvPr id="94" name="Group 4"/>
          <p:cNvGrpSpPr>
            <a:grpSpLocks noChangeAspect="1"/>
          </p:cNvGrpSpPr>
          <p:nvPr>
            <p:custDataLst>
              <p:tags r:id="rId13"/>
            </p:custDataLst>
          </p:nvPr>
        </p:nvGrpSpPr>
        <p:grpSpPr bwMode="auto">
          <a:xfrm>
            <a:off x="1512007" y="3827924"/>
            <a:ext cx="2700338" cy="520701"/>
            <a:chOff x="1458" y="2319"/>
            <a:chExt cx="1701" cy="328"/>
          </a:xfrm>
          <a:solidFill>
            <a:schemeClr val="tx1"/>
          </a:solidFill>
        </p:grpSpPr>
        <p:sp>
          <p:nvSpPr>
            <p:cNvPr id="95" name="Freeform 5"/>
            <p:cNvSpPr>
              <a:spLocks noEditPoints="1"/>
            </p:cNvSpPr>
            <p:nvPr/>
          </p:nvSpPr>
          <p:spPr bwMode="auto">
            <a:xfrm>
              <a:off x="1458" y="2319"/>
              <a:ext cx="857" cy="328"/>
            </a:xfrm>
            <a:custGeom>
              <a:avLst/>
              <a:gdLst>
                <a:gd name="T0" fmla="*/ 256 w 276"/>
                <a:gd name="T1" fmla="*/ 8 h 103"/>
                <a:gd name="T2" fmla="*/ 216 w 276"/>
                <a:gd name="T3" fmla="*/ 31 h 103"/>
                <a:gd name="T4" fmla="*/ 185 w 276"/>
                <a:gd name="T5" fmla="*/ 34 h 103"/>
                <a:gd name="T6" fmla="*/ 144 w 276"/>
                <a:gd name="T7" fmla="*/ 45 h 103"/>
                <a:gd name="T8" fmla="*/ 122 w 276"/>
                <a:gd name="T9" fmla="*/ 58 h 103"/>
                <a:gd name="T10" fmla="*/ 106 w 276"/>
                <a:gd name="T11" fmla="*/ 66 h 103"/>
                <a:gd name="T12" fmla="*/ 62 w 276"/>
                <a:gd name="T13" fmla="*/ 91 h 103"/>
                <a:gd name="T14" fmla="*/ 27 w 276"/>
                <a:gd name="T15" fmla="*/ 90 h 103"/>
                <a:gd name="T16" fmla="*/ 10 w 276"/>
                <a:gd name="T17" fmla="*/ 76 h 103"/>
                <a:gd name="T18" fmla="*/ 17 w 276"/>
                <a:gd name="T19" fmla="*/ 32 h 103"/>
                <a:gd name="T20" fmla="*/ 52 w 276"/>
                <a:gd name="T21" fmla="*/ 14 h 103"/>
                <a:gd name="T22" fmla="*/ 71 w 276"/>
                <a:gd name="T23" fmla="*/ 34 h 103"/>
                <a:gd name="T24" fmla="*/ 46 w 276"/>
                <a:gd name="T25" fmla="*/ 39 h 103"/>
                <a:gd name="T26" fmla="*/ 55 w 276"/>
                <a:gd name="T27" fmla="*/ 35 h 103"/>
                <a:gd name="T28" fmla="*/ 45 w 276"/>
                <a:gd name="T29" fmla="*/ 32 h 103"/>
                <a:gd name="T30" fmla="*/ 78 w 276"/>
                <a:gd name="T31" fmla="*/ 42 h 103"/>
                <a:gd name="T32" fmla="*/ 49 w 276"/>
                <a:gd name="T33" fmla="*/ 4 h 103"/>
                <a:gd name="T34" fmla="*/ 2 w 276"/>
                <a:gd name="T35" fmla="*/ 52 h 103"/>
                <a:gd name="T36" fmla="*/ 39 w 276"/>
                <a:gd name="T37" fmla="*/ 102 h 103"/>
                <a:gd name="T38" fmla="*/ 57 w 276"/>
                <a:gd name="T39" fmla="*/ 103 h 103"/>
                <a:gd name="T40" fmla="*/ 98 w 276"/>
                <a:gd name="T41" fmla="*/ 87 h 103"/>
                <a:gd name="T42" fmla="*/ 109 w 276"/>
                <a:gd name="T43" fmla="*/ 80 h 103"/>
                <a:gd name="T44" fmla="*/ 146 w 276"/>
                <a:gd name="T45" fmla="*/ 57 h 103"/>
                <a:gd name="T46" fmla="*/ 168 w 276"/>
                <a:gd name="T47" fmla="*/ 45 h 103"/>
                <a:gd name="T48" fmla="*/ 203 w 276"/>
                <a:gd name="T49" fmla="*/ 34 h 103"/>
                <a:gd name="T50" fmla="*/ 212 w 276"/>
                <a:gd name="T51" fmla="*/ 40 h 103"/>
                <a:gd name="T52" fmla="*/ 239 w 276"/>
                <a:gd name="T53" fmla="*/ 91 h 103"/>
                <a:gd name="T54" fmla="*/ 236 w 276"/>
                <a:gd name="T55" fmla="*/ 34 h 103"/>
                <a:gd name="T56" fmla="*/ 221 w 276"/>
                <a:gd name="T57" fmla="*/ 31 h 103"/>
                <a:gd name="T58" fmla="*/ 237 w 276"/>
                <a:gd name="T59" fmla="*/ 14 h 103"/>
                <a:gd name="T60" fmla="*/ 269 w 276"/>
                <a:gd name="T61" fmla="*/ 27 h 103"/>
                <a:gd name="T62" fmla="*/ 261 w 276"/>
                <a:gd name="T63" fmla="*/ 30 h 103"/>
                <a:gd name="T64" fmla="*/ 257 w 276"/>
                <a:gd name="T65" fmla="*/ 26 h 103"/>
                <a:gd name="T66" fmla="*/ 263 w 276"/>
                <a:gd name="T67" fmla="*/ 39 h 103"/>
                <a:gd name="T68" fmla="*/ 232 w 276"/>
                <a:gd name="T69" fmla="*/ 36 h 103"/>
                <a:gd name="T70" fmla="*/ 251 w 276"/>
                <a:gd name="T71" fmla="*/ 77 h 103"/>
                <a:gd name="T72" fmla="*/ 222 w 276"/>
                <a:gd name="T73" fmla="*/ 70 h 103"/>
                <a:gd name="T74" fmla="*/ 221 w 276"/>
                <a:gd name="T75" fmla="*/ 3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6" h="103">
                  <a:moveTo>
                    <a:pt x="274" y="19"/>
                  </a:moveTo>
                  <a:cubicBezTo>
                    <a:pt x="271" y="12"/>
                    <a:pt x="265" y="8"/>
                    <a:pt x="256" y="8"/>
                  </a:cubicBezTo>
                  <a:cubicBezTo>
                    <a:pt x="240" y="6"/>
                    <a:pt x="228" y="14"/>
                    <a:pt x="221" y="23"/>
                  </a:cubicBezTo>
                  <a:cubicBezTo>
                    <a:pt x="220" y="25"/>
                    <a:pt x="218" y="30"/>
                    <a:pt x="216" y="31"/>
                  </a:cubicBezTo>
                  <a:cubicBezTo>
                    <a:pt x="215" y="31"/>
                    <a:pt x="214" y="30"/>
                    <a:pt x="213" y="30"/>
                  </a:cubicBezTo>
                  <a:cubicBezTo>
                    <a:pt x="202" y="29"/>
                    <a:pt x="195" y="32"/>
                    <a:pt x="185" y="34"/>
                  </a:cubicBezTo>
                  <a:cubicBezTo>
                    <a:pt x="175" y="35"/>
                    <a:pt x="167" y="38"/>
                    <a:pt x="157" y="41"/>
                  </a:cubicBezTo>
                  <a:cubicBezTo>
                    <a:pt x="153" y="42"/>
                    <a:pt x="148" y="43"/>
                    <a:pt x="144" y="45"/>
                  </a:cubicBezTo>
                  <a:cubicBezTo>
                    <a:pt x="141" y="47"/>
                    <a:pt x="138" y="50"/>
                    <a:pt x="135" y="52"/>
                  </a:cubicBezTo>
                  <a:cubicBezTo>
                    <a:pt x="131" y="54"/>
                    <a:pt x="126" y="56"/>
                    <a:pt x="122" y="58"/>
                  </a:cubicBezTo>
                  <a:cubicBezTo>
                    <a:pt x="120" y="60"/>
                    <a:pt x="118" y="61"/>
                    <a:pt x="116" y="62"/>
                  </a:cubicBezTo>
                  <a:cubicBezTo>
                    <a:pt x="113" y="64"/>
                    <a:pt x="109" y="64"/>
                    <a:pt x="106" y="66"/>
                  </a:cubicBezTo>
                  <a:cubicBezTo>
                    <a:pt x="102" y="69"/>
                    <a:pt x="98" y="73"/>
                    <a:pt x="93" y="76"/>
                  </a:cubicBezTo>
                  <a:cubicBezTo>
                    <a:pt x="83" y="82"/>
                    <a:pt x="74" y="87"/>
                    <a:pt x="62" y="91"/>
                  </a:cubicBezTo>
                  <a:cubicBezTo>
                    <a:pt x="56" y="93"/>
                    <a:pt x="49" y="95"/>
                    <a:pt x="42" y="95"/>
                  </a:cubicBezTo>
                  <a:cubicBezTo>
                    <a:pt x="37" y="95"/>
                    <a:pt x="31" y="92"/>
                    <a:pt x="27" y="90"/>
                  </a:cubicBezTo>
                  <a:cubicBezTo>
                    <a:pt x="24" y="89"/>
                    <a:pt x="20" y="86"/>
                    <a:pt x="17" y="84"/>
                  </a:cubicBezTo>
                  <a:cubicBezTo>
                    <a:pt x="15" y="82"/>
                    <a:pt x="12" y="79"/>
                    <a:pt x="10" y="76"/>
                  </a:cubicBezTo>
                  <a:cubicBezTo>
                    <a:pt x="8" y="74"/>
                    <a:pt x="5" y="70"/>
                    <a:pt x="5" y="68"/>
                  </a:cubicBezTo>
                  <a:cubicBezTo>
                    <a:pt x="1" y="53"/>
                    <a:pt x="11" y="40"/>
                    <a:pt x="17" y="32"/>
                  </a:cubicBezTo>
                  <a:cubicBezTo>
                    <a:pt x="19" y="30"/>
                    <a:pt x="22" y="26"/>
                    <a:pt x="25" y="24"/>
                  </a:cubicBezTo>
                  <a:cubicBezTo>
                    <a:pt x="32" y="19"/>
                    <a:pt x="41" y="14"/>
                    <a:pt x="52" y="14"/>
                  </a:cubicBezTo>
                  <a:cubicBezTo>
                    <a:pt x="63" y="14"/>
                    <a:pt x="72" y="20"/>
                    <a:pt x="72" y="30"/>
                  </a:cubicBezTo>
                  <a:cubicBezTo>
                    <a:pt x="72" y="32"/>
                    <a:pt x="72" y="33"/>
                    <a:pt x="71" y="34"/>
                  </a:cubicBezTo>
                  <a:cubicBezTo>
                    <a:pt x="69" y="40"/>
                    <a:pt x="62" y="47"/>
                    <a:pt x="54" y="46"/>
                  </a:cubicBezTo>
                  <a:cubicBezTo>
                    <a:pt x="51" y="46"/>
                    <a:pt x="46" y="43"/>
                    <a:pt x="46" y="39"/>
                  </a:cubicBezTo>
                  <a:cubicBezTo>
                    <a:pt x="46" y="37"/>
                    <a:pt x="48" y="35"/>
                    <a:pt x="50" y="35"/>
                  </a:cubicBezTo>
                  <a:cubicBezTo>
                    <a:pt x="53" y="34"/>
                    <a:pt x="54" y="37"/>
                    <a:pt x="55" y="35"/>
                  </a:cubicBezTo>
                  <a:cubicBezTo>
                    <a:pt x="58" y="33"/>
                    <a:pt x="52" y="30"/>
                    <a:pt x="49" y="31"/>
                  </a:cubicBezTo>
                  <a:cubicBezTo>
                    <a:pt x="48" y="31"/>
                    <a:pt x="45" y="32"/>
                    <a:pt x="45" y="32"/>
                  </a:cubicBezTo>
                  <a:cubicBezTo>
                    <a:pt x="37" y="40"/>
                    <a:pt x="49" y="52"/>
                    <a:pt x="56" y="52"/>
                  </a:cubicBezTo>
                  <a:cubicBezTo>
                    <a:pt x="66" y="53"/>
                    <a:pt x="73" y="48"/>
                    <a:pt x="78" y="42"/>
                  </a:cubicBezTo>
                  <a:cubicBezTo>
                    <a:pt x="83" y="36"/>
                    <a:pt x="84" y="25"/>
                    <a:pt x="80" y="16"/>
                  </a:cubicBezTo>
                  <a:cubicBezTo>
                    <a:pt x="76" y="5"/>
                    <a:pt x="64" y="0"/>
                    <a:pt x="49" y="4"/>
                  </a:cubicBezTo>
                  <a:cubicBezTo>
                    <a:pt x="32" y="8"/>
                    <a:pt x="23" y="20"/>
                    <a:pt x="13" y="31"/>
                  </a:cubicBezTo>
                  <a:cubicBezTo>
                    <a:pt x="8" y="37"/>
                    <a:pt x="4" y="44"/>
                    <a:pt x="2" y="52"/>
                  </a:cubicBezTo>
                  <a:cubicBezTo>
                    <a:pt x="1" y="57"/>
                    <a:pt x="0" y="65"/>
                    <a:pt x="2" y="70"/>
                  </a:cubicBezTo>
                  <a:cubicBezTo>
                    <a:pt x="7" y="86"/>
                    <a:pt x="22" y="97"/>
                    <a:pt x="39" y="102"/>
                  </a:cubicBezTo>
                  <a:cubicBezTo>
                    <a:pt x="42" y="103"/>
                    <a:pt x="48" y="103"/>
                    <a:pt x="50" y="103"/>
                  </a:cubicBezTo>
                  <a:cubicBezTo>
                    <a:pt x="53" y="103"/>
                    <a:pt x="55" y="103"/>
                    <a:pt x="57" y="103"/>
                  </a:cubicBezTo>
                  <a:cubicBezTo>
                    <a:pt x="66" y="101"/>
                    <a:pt x="76" y="98"/>
                    <a:pt x="84" y="95"/>
                  </a:cubicBezTo>
                  <a:cubicBezTo>
                    <a:pt x="89" y="93"/>
                    <a:pt x="93" y="89"/>
                    <a:pt x="98" y="87"/>
                  </a:cubicBezTo>
                  <a:cubicBezTo>
                    <a:pt x="100" y="86"/>
                    <a:pt x="101" y="86"/>
                    <a:pt x="103" y="85"/>
                  </a:cubicBezTo>
                  <a:cubicBezTo>
                    <a:pt x="105" y="84"/>
                    <a:pt x="107" y="82"/>
                    <a:pt x="109" y="80"/>
                  </a:cubicBezTo>
                  <a:cubicBezTo>
                    <a:pt x="115" y="76"/>
                    <a:pt x="122" y="72"/>
                    <a:pt x="128" y="67"/>
                  </a:cubicBezTo>
                  <a:cubicBezTo>
                    <a:pt x="133" y="64"/>
                    <a:pt x="140" y="61"/>
                    <a:pt x="146" y="57"/>
                  </a:cubicBezTo>
                  <a:cubicBezTo>
                    <a:pt x="153" y="54"/>
                    <a:pt x="159" y="50"/>
                    <a:pt x="165" y="47"/>
                  </a:cubicBezTo>
                  <a:cubicBezTo>
                    <a:pt x="166" y="47"/>
                    <a:pt x="167" y="46"/>
                    <a:pt x="168" y="45"/>
                  </a:cubicBezTo>
                  <a:cubicBezTo>
                    <a:pt x="171" y="44"/>
                    <a:pt x="174" y="44"/>
                    <a:pt x="176" y="43"/>
                  </a:cubicBezTo>
                  <a:cubicBezTo>
                    <a:pt x="184" y="39"/>
                    <a:pt x="193" y="35"/>
                    <a:pt x="203" y="34"/>
                  </a:cubicBezTo>
                  <a:cubicBezTo>
                    <a:pt x="205" y="34"/>
                    <a:pt x="213" y="33"/>
                    <a:pt x="214" y="35"/>
                  </a:cubicBezTo>
                  <a:cubicBezTo>
                    <a:pt x="214" y="36"/>
                    <a:pt x="213" y="38"/>
                    <a:pt x="212" y="40"/>
                  </a:cubicBezTo>
                  <a:cubicBezTo>
                    <a:pt x="208" y="53"/>
                    <a:pt x="208" y="72"/>
                    <a:pt x="214" y="83"/>
                  </a:cubicBezTo>
                  <a:cubicBezTo>
                    <a:pt x="218" y="89"/>
                    <a:pt x="231" y="93"/>
                    <a:pt x="239" y="91"/>
                  </a:cubicBezTo>
                  <a:cubicBezTo>
                    <a:pt x="250" y="87"/>
                    <a:pt x="257" y="77"/>
                    <a:pt x="258" y="64"/>
                  </a:cubicBezTo>
                  <a:cubicBezTo>
                    <a:pt x="259" y="47"/>
                    <a:pt x="247" y="39"/>
                    <a:pt x="236" y="34"/>
                  </a:cubicBezTo>
                  <a:cubicBezTo>
                    <a:pt x="234" y="34"/>
                    <a:pt x="232" y="33"/>
                    <a:pt x="229" y="32"/>
                  </a:cubicBezTo>
                  <a:cubicBezTo>
                    <a:pt x="228" y="32"/>
                    <a:pt x="222" y="32"/>
                    <a:pt x="221" y="31"/>
                  </a:cubicBezTo>
                  <a:cubicBezTo>
                    <a:pt x="221" y="30"/>
                    <a:pt x="224" y="25"/>
                    <a:pt x="225" y="24"/>
                  </a:cubicBezTo>
                  <a:cubicBezTo>
                    <a:pt x="228" y="21"/>
                    <a:pt x="233" y="16"/>
                    <a:pt x="237" y="14"/>
                  </a:cubicBezTo>
                  <a:cubicBezTo>
                    <a:pt x="244" y="12"/>
                    <a:pt x="253" y="11"/>
                    <a:pt x="260" y="13"/>
                  </a:cubicBezTo>
                  <a:cubicBezTo>
                    <a:pt x="265" y="14"/>
                    <a:pt x="269" y="20"/>
                    <a:pt x="269" y="27"/>
                  </a:cubicBezTo>
                  <a:cubicBezTo>
                    <a:pt x="268" y="30"/>
                    <a:pt x="267" y="34"/>
                    <a:pt x="264" y="34"/>
                  </a:cubicBezTo>
                  <a:cubicBezTo>
                    <a:pt x="261" y="34"/>
                    <a:pt x="261" y="32"/>
                    <a:pt x="261" y="30"/>
                  </a:cubicBezTo>
                  <a:cubicBezTo>
                    <a:pt x="261" y="27"/>
                    <a:pt x="266" y="28"/>
                    <a:pt x="265" y="25"/>
                  </a:cubicBezTo>
                  <a:cubicBezTo>
                    <a:pt x="265" y="23"/>
                    <a:pt x="259" y="24"/>
                    <a:pt x="257" y="26"/>
                  </a:cubicBezTo>
                  <a:cubicBezTo>
                    <a:pt x="255" y="27"/>
                    <a:pt x="255" y="31"/>
                    <a:pt x="255" y="32"/>
                  </a:cubicBezTo>
                  <a:cubicBezTo>
                    <a:pt x="255" y="35"/>
                    <a:pt x="259" y="39"/>
                    <a:pt x="263" y="39"/>
                  </a:cubicBezTo>
                  <a:cubicBezTo>
                    <a:pt x="270" y="38"/>
                    <a:pt x="276" y="27"/>
                    <a:pt x="274" y="19"/>
                  </a:cubicBezTo>
                  <a:close/>
                  <a:moveTo>
                    <a:pt x="232" y="36"/>
                  </a:moveTo>
                  <a:cubicBezTo>
                    <a:pt x="239" y="38"/>
                    <a:pt x="249" y="44"/>
                    <a:pt x="253" y="51"/>
                  </a:cubicBezTo>
                  <a:cubicBezTo>
                    <a:pt x="257" y="58"/>
                    <a:pt x="254" y="71"/>
                    <a:pt x="251" y="77"/>
                  </a:cubicBezTo>
                  <a:cubicBezTo>
                    <a:pt x="250" y="80"/>
                    <a:pt x="247" y="83"/>
                    <a:pt x="243" y="84"/>
                  </a:cubicBezTo>
                  <a:cubicBezTo>
                    <a:pt x="233" y="85"/>
                    <a:pt x="226" y="77"/>
                    <a:pt x="222" y="70"/>
                  </a:cubicBezTo>
                  <a:cubicBezTo>
                    <a:pt x="218" y="62"/>
                    <a:pt x="217" y="50"/>
                    <a:pt x="219" y="39"/>
                  </a:cubicBezTo>
                  <a:cubicBezTo>
                    <a:pt x="220" y="38"/>
                    <a:pt x="220" y="35"/>
                    <a:pt x="221" y="35"/>
                  </a:cubicBezTo>
                  <a:cubicBezTo>
                    <a:pt x="223" y="34"/>
                    <a:pt x="230" y="35"/>
                    <a:pt x="23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6"/>
            <p:cNvSpPr>
              <a:spLocks noEditPoints="1"/>
            </p:cNvSpPr>
            <p:nvPr/>
          </p:nvSpPr>
          <p:spPr bwMode="auto">
            <a:xfrm>
              <a:off x="2302" y="2319"/>
              <a:ext cx="857" cy="328"/>
            </a:xfrm>
            <a:custGeom>
              <a:avLst/>
              <a:gdLst>
                <a:gd name="T0" fmla="*/ 264 w 276"/>
                <a:gd name="T1" fmla="*/ 31 h 103"/>
                <a:gd name="T2" fmla="*/ 196 w 276"/>
                <a:gd name="T3" fmla="*/ 16 h 103"/>
                <a:gd name="T4" fmla="*/ 221 w 276"/>
                <a:gd name="T5" fmla="*/ 52 h 103"/>
                <a:gd name="T6" fmla="*/ 227 w 276"/>
                <a:gd name="T7" fmla="*/ 31 h 103"/>
                <a:gd name="T8" fmla="*/ 226 w 276"/>
                <a:gd name="T9" fmla="*/ 35 h 103"/>
                <a:gd name="T10" fmla="*/ 223 w 276"/>
                <a:gd name="T11" fmla="*/ 46 h 103"/>
                <a:gd name="T12" fmla="*/ 205 w 276"/>
                <a:gd name="T13" fmla="*/ 30 h 103"/>
                <a:gd name="T14" fmla="*/ 252 w 276"/>
                <a:gd name="T15" fmla="*/ 24 h 103"/>
                <a:gd name="T16" fmla="*/ 272 w 276"/>
                <a:gd name="T17" fmla="*/ 68 h 103"/>
                <a:gd name="T18" fmla="*/ 259 w 276"/>
                <a:gd name="T19" fmla="*/ 84 h 103"/>
                <a:gd name="T20" fmla="*/ 234 w 276"/>
                <a:gd name="T21" fmla="*/ 95 h 103"/>
                <a:gd name="T22" fmla="*/ 184 w 276"/>
                <a:gd name="T23" fmla="*/ 76 h 103"/>
                <a:gd name="T24" fmla="*/ 160 w 276"/>
                <a:gd name="T25" fmla="*/ 62 h 103"/>
                <a:gd name="T26" fmla="*/ 141 w 276"/>
                <a:gd name="T27" fmla="*/ 52 h 103"/>
                <a:gd name="T28" fmla="*/ 119 w 276"/>
                <a:gd name="T29" fmla="*/ 41 h 103"/>
                <a:gd name="T30" fmla="*/ 64 w 276"/>
                <a:gd name="T31" fmla="*/ 30 h 103"/>
                <a:gd name="T32" fmla="*/ 55 w 276"/>
                <a:gd name="T33" fmla="*/ 23 h 103"/>
                <a:gd name="T34" fmla="*/ 3 w 276"/>
                <a:gd name="T35" fmla="*/ 19 h 103"/>
                <a:gd name="T36" fmla="*/ 22 w 276"/>
                <a:gd name="T37" fmla="*/ 32 h 103"/>
                <a:gd name="T38" fmla="*/ 11 w 276"/>
                <a:gd name="T39" fmla="*/ 25 h 103"/>
                <a:gd name="T40" fmla="*/ 12 w 276"/>
                <a:gd name="T41" fmla="*/ 34 h 103"/>
                <a:gd name="T42" fmla="*/ 16 w 276"/>
                <a:gd name="T43" fmla="*/ 13 h 103"/>
                <a:gd name="T44" fmla="*/ 52 w 276"/>
                <a:gd name="T45" fmla="*/ 24 h 103"/>
                <a:gd name="T46" fmla="*/ 48 w 276"/>
                <a:gd name="T47" fmla="*/ 32 h 103"/>
                <a:gd name="T48" fmla="*/ 18 w 276"/>
                <a:gd name="T49" fmla="*/ 64 h 103"/>
                <a:gd name="T50" fmla="*/ 62 w 276"/>
                <a:gd name="T51" fmla="*/ 83 h 103"/>
                <a:gd name="T52" fmla="*/ 62 w 276"/>
                <a:gd name="T53" fmla="*/ 35 h 103"/>
                <a:gd name="T54" fmla="*/ 100 w 276"/>
                <a:gd name="T55" fmla="*/ 43 h 103"/>
                <a:gd name="T56" fmla="*/ 111 w 276"/>
                <a:gd name="T57" fmla="*/ 47 h 103"/>
                <a:gd name="T58" fmla="*/ 148 w 276"/>
                <a:gd name="T59" fmla="*/ 67 h 103"/>
                <a:gd name="T60" fmla="*/ 174 w 276"/>
                <a:gd name="T61" fmla="*/ 85 h 103"/>
                <a:gd name="T62" fmla="*/ 193 w 276"/>
                <a:gd name="T63" fmla="*/ 95 h 103"/>
                <a:gd name="T64" fmla="*/ 226 w 276"/>
                <a:gd name="T65" fmla="*/ 103 h 103"/>
                <a:gd name="T66" fmla="*/ 275 w 276"/>
                <a:gd name="T67" fmla="*/ 70 h 103"/>
                <a:gd name="T68" fmla="*/ 54 w 276"/>
                <a:gd name="T69" fmla="*/ 70 h 103"/>
                <a:gd name="T70" fmla="*/ 25 w 276"/>
                <a:gd name="T71" fmla="*/ 77 h 103"/>
                <a:gd name="T72" fmla="*/ 44 w 276"/>
                <a:gd name="T73" fmla="*/ 36 h 103"/>
                <a:gd name="T74" fmla="*/ 57 w 276"/>
                <a:gd name="T75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6" h="103">
                  <a:moveTo>
                    <a:pt x="274" y="52"/>
                  </a:moveTo>
                  <a:cubicBezTo>
                    <a:pt x="272" y="44"/>
                    <a:pt x="269" y="37"/>
                    <a:pt x="264" y="31"/>
                  </a:cubicBezTo>
                  <a:cubicBezTo>
                    <a:pt x="254" y="20"/>
                    <a:pt x="244" y="8"/>
                    <a:pt x="227" y="4"/>
                  </a:cubicBezTo>
                  <a:cubicBezTo>
                    <a:pt x="213" y="0"/>
                    <a:pt x="201" y="5"/>
                    <a:pt x="196" y="16"/>
                  </a:cubicBezTo>
                  <a:cubicBezTo>
                    <a:pt x="192" y="25"/>
                    <a:pt x="193" y="36"/>
                    <a:pt x="199" y="42"/>
                  </a:cubicBezTo>
                  <a:cubicBezTo>
                    <a:pt x="203" y="48"/>
                    <a:pt x="211" y="53"/>
                    <a:pt x="221" y="52"/>
                  </a:cubicBezTo>
                  <a:cubicBezTo>
                    <a:pt x="228" y="52"/>
                    <a:pt x="239" y="40"/>
                    <a:pt x="231" y="32"/>
                  </a:cubicBezTo>
                  <a:cubicBezTo>
                    <a:pt x="231" y="32"/>
                    <a:pt x="229" y="31"/>
                    <a:pt x="227" y="31"/>
                  </a:cubicBezTo>
                  <a:cubicBezTo>
                    <a:pt x="225" y="30"/>
                    <a:pt x="219" y="33"/>
                    <a:pt x="221" y="35"/>
                  </a:cubicBezTo>
                  <a:cubicBezTo>
                    <a:pt x="223" y="37"/>
                    <a:pt x="224" y="34"/>
                    <a:pt x="226" y="35"/>
                  </a:cubicBezTo>
                  <a:cubicBezTo>
                    <a:pt x="228" y="35"/>
                    <a:pt x="230" y="37"/>
                    <a:pt x="230" y="39"/>
                  </a:cubicBezTo>
                  <a:cubicBezTo>
                    <a:pt x="230" y="43"/>
                    <a:pt x="226" y="46"/>
                    <a:pt x="223" y="46"/>
                  </a:cubicBezTo>
                  <a:cubicBezTo>
                    <a:pt x="215" y="47"/>
                    <a:pt x="207" y="40"/>
                    <a:pt x="205" y="34"/>
                  </a:cubicBezTo>
                  <a:cubicBezTo>
                    <a:pt x="205" y="33"/>
                    <a:pt x="205" y="32"/>
                    <a:pt x="205" y="30"/>
                  </a:cubicBezTo>
                  <a:cubicBezTo>
                    <a:pt x="205" y="20"/>
                    <a:pt x="213" y="14"/>
                    <a:pt x="224" y="14"/>
                  </a:cubicBezTo>
                  <a:cubicBezTo>
                    <a:pt x="236" y="14"/>
                    <a:pt x="244" y="19"/>
                    <a:pt x="252" y="24"/>
                  </a:cubicBezTo>
                  <a:cubicBezTo>
                    <a:pt x="254" y="26"/>
                    <a:pt x="258" y="30"/>
                    <a:pt x="260" y="32"/>
                  </a:cubicBezTo>
                  <a:cubicBezTo>
                    <a:pt x="266" y="40"/>
                    <a:pt x="275" y="53"/>
                    <a:pt x="272" y="68"/>
                  </a:cubicBezTo>
                  <a:cubicBezTo>
                    <a:pt x="271" y="70"/>
                    <a:pt x="268" y="74"/>
                    <a:pt x="267" y="76"/>
                  </a:cubicBezTo>
                  <a:cubicBezTo>
                    <a:pt x="265" y="79"/>
                    <a:pt x="261" y="82"/>
                    <a:pt x="259" y="84"/>
                  </a:cubicBezTo>
                  <a:cubicBezTo>
                    <a:pt x="256" y="86"/>
                    <a:pt x="253" y="89"/>
                    <a:pt x="250" y="90"/>
                  </a:cubicBezTo>
                  <a:cubicBezTo>
                    <a:pt x="246" y="92"/>
                    <a:pt x="239" y="95"/>
                    <a:pt x="234" y="95"/>
                  </a:cubicBezTo>
                  <a:cubicBezTo>
                    <a:pt x="228" y="95"/>
                    <a:pt x="221" y="93"/>
                    <a:pt x="215" y="91"/>
                  </a:cubicBezTo>
                  <a:cubicBezTo>
                    <a:pt x="203" y="87"/>
                    <a:pt x="193" y="82"/>
                    <a:pt x="184" y="76"/>
                  </a:cubicBezTo>
                  <a:cubicBezTo>
                    <a:pt x="179" y="73"/>
                    <a:pt x="175" y="69"/>
                    <a:pt x="170" y="66"/>
                  </a:cubicBezTo>
                  <a:cubicBezTo>
                    <a:pt x="167" y="64"/>
                    <a:pt x="163" y="64"/>
                    <a:pt x="160" y="62"/>
                  </a:cubicBezTo>
                  <a:cubicBezTo>
                    <a:pt x="158" y="61"/>
                    <a:pt x="157" y="60"/>
                    <a:pt x="155" y="58"/>
                  </a:cubicBezTo>
                  <a:cubicBezTo>
                    <a:pt x="151" y="56"/>
                    <a:pt x="145" y="54"/>
                    <a:pt x="141" y="52"/>
                  </a:cubicBezTo>
                  <a:cubicBezTo>
                    <a:pt x="138" y="50"/>
                    <a:pt x="136" y="47"/>
                    <a:pt x="132" y="45"/>
                  </a:cubicBezTo>
                  <a:cubicBezTo>
                    <a:pt x="129" y="43"/>
                    <a:pt x="124" y="42"/>
                    <a:pt x="119" y="41"/>
                  </a:cubicBezTo>
                  <a:cubicBezTo>
                    <a:pt x="110" y="38"/>
                    <a:pt x="102" y="35"/>
                    <a:pt x="91" y="34"/>
                  </a:cubicBezTo>
                  <a:cubicBezTo>
                    <a:pt x="82" y="32"/>
                    <a:pt x="74" y="29"/>
                    <a:pt x="64" y="30"/>
                  </a:cubicBezTo>
                  <a:cubicBezTo>
                    <a:pt x="63" y="30"/>
                    <a:pt x="61" y="31"/>
                    <a:pt x="60" y="31"/>
                  </a:cubicBezTo>
                  <a:cubicBezTo>
                    <a:pt x="58" y="30"/>
                    <a:pt x="56" y="25"/>
                    <a:pt x="55" y="23"/>
                  </a:cubicBezTo>
                  <a:cubicBezTo>
                    <a:pt x="49" y="14"/>
                    <a:pt x="37" y="6"/>
                    <a:pt x="20" y="8"/>
                  </a:cubicBezTo>
                  <a:cubicBezTo>
                    <a:pt x="12" y="8"/>
                    <a:pt x="6" y="12"/>
                    <a:pt x="3" y="19"/>
                  </a:cubicBezTo>
                  <a:cubicBezTo>
                    <a:pt x="0" y="27"/>
                    <a:pt x="7" y="38"/>
                    <a:pt x="13" y="39"/>
                  </a:cubicBezTo>
                  <a:cubicBezTo>
                    <a:pt x="18" y="39"/>
                    <a:pt x="21" y="35"/>
                    <a:pt x="22" y="32"/>
                  </a:cubicBezTo>
                  <a:cubicBezTo>
                    <a:pt x="22" y="31"/>
                    <a:pt x="21" y="27"/>
                    <a:pt x="20" y="26"/>
                  </a:cubicBezTo>
                  <a:cubicBezTo>
                    <a:pt x="18" y="24"/>
                    <a:pt x="12" y="23"/>
                    <a:pt x="11" y="25"/>
                  </a:cubicBezTo>
                  <a:cubicBezTo>
                    <a:pt x="10" y="28"/>
                    <a:pt x="15" y="27"/>
                    <a:pt x="16" y="30"/>
                  </a:cubicBezTo>
                  <a:cubicBezTo>
                    <a:pt x="16" y="32"/>
                    <a:pt x="15" y="34"/>
                    <a:pt x="12" y="34"/>
                  </a:cubicBezTo>
                  <a:cubicBezTo>
                    <a:pt x="10" y="34"/>
                    <a:pt x="8" y="30"/>
                    <a:pt x="8" y="27"/>
                  </a:cubicBezTo>
                  <a:cubicBezTo>
                    <a:pt x="7" y="20"/>
                    <a:pt x="11" y="14"/>
                    <a:pt x="16" y="13"/>
                  </a:cubicBezTo>
                  <a:cubicBezTo>
                    <a:pt x="23" y="11"/>
                    <a:pt x="33" y="12"/>
                    <a:pt x="39" y="14"/>
                  </a:cubicBezTo>
                  <a:cubicBezTo>
                    <a:pt x="43" y="16"/>
                    <a:pt x="49" y="21"/>
                    <a:pt x="52" y="24"/>
                  </a:cubicBezTo>
                  <a:cubicBezTo>
                    <a:pt x="52" y="25"/>
                    <a:pt x="55" y="30"/>
                    <a:pt x="55" y="31"/>
                  </a:cubicBezTo>
                  <a:cubicBezTo>
                    <a:pt x="55" y="32"/>
                    <a:pt x="49" y="32"/>
                    <a:pt x="48" y="32"/>
                  </a:cubicBezTo>
                  <a:cubicBezTo>
                    <a:pt x="45" y="33"/>
                    <a:pt x="43" y="34"/>
                    <a:pt x="41" y="34"/>
                  </a:cubicBezTo>
                  <a:cubicBezTo>
                    <a:pt x="29" y="39"/>
                    <a:pt x="17" y="47"/>
                    <a:pt x="18" y="64"/>
                  </a:cubicBezTo>
                  <a:cubicBezTo>
                    <a:pt x="19" y="77"/>
                    <a:pt x="26" y="87"/>
                    <a:pt x="38" y="91"/>
                  </a:cubicBezTo>
                  <a:cubicBezTo>
                    <a:pt x="46" y="93"/>
                    <a:pt x="59" y="89"/>
                    <a:pt x="62" y="83"/>
                  </a:cubicBezTo>
                  <a:cubicBezTo>
                    <a:pt x="69" y="72"/>
                    <a:pt x="69" y="53"/>
                    <a:pt x="64" y="40"/>
                  </a:cubicBezTo>
                  <a:cubicBezTo>
                    <a:pt x="64" y="38"/>
                    <a:pt x="62" y="36"/>
                    <a:pt x="62" y="35"/>
                  </a:cubicBezTo>
                  <a:cubicBezTo>
                    <a:pt x="63" y="33"/>
                    <a:pt x="71" y="34"/>
                    <a:pt x="74" y="34"/>
                  </a:cubicBezTo>
                  <a:cubicBezTo>
                    <a:pt x="83" y="35"/>
                    <a:pt x="93" y="39"/>
                    <a:pt x="100" y="43"/>
                  </a:cubicBezTo>
                  <a:cubicBezTo>
                    <a:pt x="103" y="44"/>
                    <a:pt x="106" y="44"/>
                    <a:pt x="108" y="45"/>
                  </a:cubicBezTo>
                  <a:cubicBezTo>
                    <a:pt x="110" y="46"/>
                    <a:pt x="110" y="47"/>
                    <a:pt x="111" y="47"/>
                  </a:cubicBezTo>
                  <a:cubicBezTo>
                    <a:pt x="117" y="50"/>
                    <a:pt x="124" y="54"/>
                    <a:pt x="130" y="57"/>
                  </a:cubicBezTo>
                  <a:cubicBezTo>
                    <a:pt x="136" y="61"/>
                    <a:pt x="143" y="64"/>
                    <a:pt x="148" y="67"/>
                  </a:cubicBezTo>
                  <a:cubicBezTo>
                    <a:pt x="155" y="72"/>
                    <a:pt x="161" y="76"/>
                    <a:pt x="168" y="80"/>
                  </a:cubicBezTo>
                  <a:cubicBezTo>
                    <a:pt x="170" y="82"/>
                    <a:pt x="172" y="84"/>
                    <a:pt x="174" y="85"/>
                  </a:cubicBezTo>
                  <a:cubicBezTo>
                    <a:pt x="175" y="86"/>
                    <a:pt x="177" y="86"/>
                    <a:pt x="178" y="87"/>
                  </a:cubicBezTo>
                  <a:cubicBezTo>
                    <a:pt x="183" y="89"/>
                    <a:pt x="187" y="93"/>
                    <a:pt x="193" y="95"/>
                  </a:cubicBezTo>
                  <a:cubicBezTo>
                    <a:pt x="200" y="98"/>
                    <a:pt x="210" y="101"/>
                    <a:pt x="220" y="103"/>
                  </a:cubicBezTo>
                  <a:cubicBezTo>
                    <a:pt x="221" y="103"/>
                    <a:pt x="224" y="103"/>
                    <a:pt x="226" y="103"/>
                  </a:cubicBezTo>
                  <a:cubicBezTo>
                    <a:pt x="229" y="103"/>
                    <a:pt x="235" y="103"/>
                    <a:pt x="238" y="102"/>
                  </a:cubicBezTo>
                  <a:cubicBezTo>
                    <a:pt x="254" y="97"/>
                    <a:pt x="270" y="86"/>
                    <a:pt x="275" y="70"/>
                  </a:cubicBezTo>
                  <a:cubicBezTo>
                    <a:pt x="276" y="65"/>
                    <a:pt x="276" y="57"/>
                    <a:pt x="274" y="52"/>
                  </a:cubicBezTo>
                  <a:close/>
                  <a:moveTo>
                    <a:pt x="54" y="70"/>
                  </a:moveTo>
                  <a:cubicBezTo>
                    <a:pt x="51" y="77"/>
                    <a:pt x="44" y="85"/>
                    <a:pt x="34" y="84"/>
                  </a:cubicBezTo>
                  <a:cubicBezTo>
                    <a:pt x="29" y="83"/>
                    <a:pt x="27" y="80"/>
                    <a:pt x="25" y="77"/>
                  </a:cubicBezTo>
                  <a:cubicBezTo>
                    <a:pt x="22" y="71"/>
                    <a:pt x="20" y="58"/>
                    <a:pt x="24" y="51"/>
                  </a:cubicBezTo>
                  <a:cubicBezTo>
                    <a:pt x="27" y="44"/>
                    <a:pt x="37" y="38"/>
                    <a:pt x="44" y="36"/>
                  </a:cubicBezTo>
                  <a:cubicBezTo>
                    <a:pt x="47" y="35"/>
                    <a:pt x="53" y="34"/>
                    <a:pt x="56" y="35"/>
                  </a:cubicBezTo>
                  <a:cubicBezTo>
                    <a:pt x="56" y="35"/>
                    <a:pt x="57" y="38"/>
                    <a:pt x="57" y="39"/>
                  </a:cubicBezTo>
                  <a:cubicBezTo>
                    <a:pt x="60" y="50"/>
                    <a:pt x="59" y="62"/>
                    <a:pt x="54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405310" y="364808"/>
            <a:ext cx="28448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项目背景及意义</a:t>
            </a:r>
            <a:endParaRPr lang="en-US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>
            <p:custDataLst>
              <p:tags r:id="rId7"/>
            </p:custDataLst>
          </p:nvPr>
        </p:nvSpPr>
        <p:spPr>
          <a:xfrm>
            <a:off x="405130" y="1184275"/>
            <a:ext cx="10496550" cy="365433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图像处理在国民生产中起到日益重要的作用，对其的研究也日益广泛和深入。OpenCV程序库作为数字图像研究的软件助手，具有简单易用、功能强大、移植方便等优越性能。本实验设计了一个基于OpenCV的运动目标检测跟踪实验平台，对从摄像头采集来的图像数据进行实时的分析，从而实现对运动物体的检测与跟踪。本实验旨在引导学生了解OpenCV的性能，学习OpenCV的使用方法；尝试并逐渐熟悉图像处理，特别是运动目标跟踪方面的知识；以及进一步提高Windows操作系统下使用python编程的能力。</a:t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总之，海水图像处理系统不仅实现了对OpenCV进行基本的初步理解，还实现了图像区域分割、人物检测、人群计数等功能，基本可以满足用户的相关需求。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635076" y="364808"/>
            <a:ext cx="2385268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Opencv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技术</a:t>
            </a:r>
            <a:endParaRPr lang="en-US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05130" y="1978660"/>
            <a:ext cx="4650105" cy="26079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opencv是hite严开源计算机视觉库。它由一系列c函数和少量c++类构成，实现了图像处理和计算机视觉方面的很多通用算法。</a:t>
            </a: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其重要重要特性包括:拥有包括300多个C函数的跨平台的中、高层API。它不依赖于其它的外部库——尽管也可以使用某些外部库。</a:t>
            </a: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5755005" y="1978660"/>
            <a:ext cx="5572125" cy="29673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（1）纯c代码，源代码开放；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（2）丰富的函数功能，强大的图像和矩阵运算能力；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（3）平台无关性；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（4）程序运行的实时性；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（5）方便灵活的用户接口；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（6）交互性及强大的扩展功能；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（7）可嵌入性。</a:t>
            </a: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5755005" y="1235075"/>
            <a:ext cx="2604770" cy="6496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opencv的优势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620874" y="276860"/>
            <a:ext cx="1962268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YOLO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算法</a:t>
            </a:r>
            <a:endParaRPr lang="en-US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>
            <p:custDataLst>
              <p:tags r:id="rId7"/>
            </p:custDataLst>
          </p:nvPr>
        </p:nvSpPr>
        <p:spPr>
          <a:xfrm>
            <a:off x="405130" y="1184275"/>
            <a:ext cx="10475595" cy="445454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重点学习了目前在实际应用中普遍采用的YOLO算法。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olo采用一个CNN网络来实现检测，是单管道策略，其训练与预测都是end-to-end，所以Yolo算法比较简洁且速度快。第二点由于Yolo是对整张图片做卷积，所以其在检测目标有更大的视野，它不容易对背景误判。其实我觉得全连接层也是对这个有贡献的，因为全连接起到了attention的作用。另外，Yolo的泛化能力强，在做迁移时，模型鲁棒性高。</a:t>
            </a: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Yolo与其它检测算法做了对比，包括DPM，R-CNN，Fast R-CNN以及Faster R-CNN。其对比结果如表1所示。与实时性检测方法DPM对比，可以看到Yolo算法可以在较高的mAP上达到较快的检测速度，其中Fast Yolo算法比快速DPM还快，而且mAP是远高于DPM。但是相比Faster R-CNN，Yolo的mAP稍低，但是速度更快。所以。Yolo算法算是在速度与准确度上做了折中。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405310" y="364808"/>
            <a:ext cx="28448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项目介绍和思路</a:t>
            </a:r>
            <a:endParaRPr lang="en-US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05130" y="1283970"/>
            <a:ext cx="10953115" cy="4854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本项目在Windows环境下基于Python语言，OpenCV的视频/图像处理的一个海水浴场人员与物体识别。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问题一：识别沙滩和海水，画出沙滩和海水分界线；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问题二：识别沙滩和海水上各有多少人；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在图像分割模块中，本系统需要解决如何识别什么是沙滩，什么是海水，图像的预处理，图像分割函数如何完成。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在人物检测模块中，本系统需要解决如何对人群和其他物品等进行区分。由于沙滩人数多、海水人暴露部分不唯一，因此必须设计合理的人群检测识别，使系统能够获得较精准的效果。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在主模块中，本系统需要解决各个模块之间的调用，以及人数统计等。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405308" y="364808"/>
            <a:ext cx="28448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项目介绍和思路</a:t>
            </a:r>
            <a:endParaRPr lang="en-US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1" name="任意多边形 40"/>
          <p:cNvSpPr/>
          <p:nvPr>
            <p:custDataLst>
              <p:tags r:id="rId5"/>
            </p:custDataLst>
          </p:nvPr>
        </p:nvSpPr>
        <p:spPr>
          <a:xfrm flipV="1">
            <a:off x="2294277" y="2964219"/>
            <a:ext cx="3458165" cy="929555"/>
          </a:xfrm>
          <a:custGeom>
            <a:avLst/>
            <a:gdLst>
              <a:gd name="connsiteX0" fmla="*/ 1550586 w 3101176"/>
              <a:gd name="connsiteY0" fmla="*/ 833596 h 833596"/>
              <a:gd name="connsiteX1" fmla="*/ 2987238 w 3101176"/>
              <a:gd name="connsiteY1" fmla="*/ 587401 h 833596"/>
              <a:gd name="connsiteX2" fmla="*/ 3101176 w 3101176"/>
              <a:gd name="connsiteY2" fmla="*/ 540555 h 833596"/>
              <a:gd name="connsiteX3" fmla="*/ 2747076 w 3101176"/>
              <a:gd name="connsiteY3" fmla="*/ 0 h 833596"/>
              <a:gd name="connsiteX4" fmla="*/ 2723772 w 3101176"/>
              <a:gd name="connsiteY4" fmla="*/ 7598 h 833596"/>
              <a:gd name="connsiteX5" fmla="*/ 1550586 w 3101176"/>
              <a:gd name="connsiteY5" fmla="*/ 167897 h 833596"/>
              <a:gd name="connsiteX6" fmla="*/ 377401 w 3101176"/>
              <a:gd name="connsiteY6" fmla="*/ 7598 h 833596"/>
              <a:gd name="connsiteX7" fmla="*/ 354101 w 3101176"/>
              <a:gd name="connsiteY7" fmla="*/ 2 h 833596"/>
              <a:gd name="connsiteX8" fmla="*/ 0 w 3101176"/>
              <a:gd name="connsiteY8" fmla="*/ 540557 h 833596"/>
              <a:gd name="connsiteX9" fmla="*/ 113934 w 3101176"/>
              <a:gd name="connsiteY9" fmla="*/ 587401 h 833596"/>
              <a:gd name="connsiteX10" fmla="*/ 1550586 w 3101176"/>
              <a:gd name="connsiteY10" fmla="*/ 833596 h 83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1176" h="833596">
                <a:moveTo>
                  <a:pt x="1550586" y="833596"/>
                </a:moveTo>
                <a:cubicBezTo>
                  <a:pt x="2070770" y="833596"/>
                  <a:pt x="2560175" y="744411"/>
                  <a:pt x="2987238" y="587401"/>
                </a:cubicBezTo>
                <a:lnTo>
                  <a:pt x="3101176" y="540555"/>
                </a:lnTo>
                <a:lnTo>
                  <a:pt x="2747076" y="0"/>
                </a:lnTo>
                <a:lnTo>
                  <a:pt x="2723772" y="7598"/>
                </a:lnTo>
                <a:cubicBezTo>
                  <a:pt x="2363182" y="110819"/>
                  <a:pt x="1966733" y="167897"/>
                  <a:pt x="1550586" y="167897"/>
                </a:cubicBezTo>
                <a:cubicBezTo>
                  <a:pt x="1134440" y="167897"/>
                  <a:pt x="737991" y="110819"/>
                  <a:pt x="377401" y="7598"/>
                </a:cubicBezTo>
                <a:lnTo>
                  <a:pt x="354101" y="2"/>
                </a:lnTo>
                <a:lnTo>
                  <a:pt x="0" y="540557"/>
                </a:lnTo>
                <a:lnTo>
                  <a:pt x="113934" y="587401"/>
                </a:lnTo>
                <a:cubicBezTo>
                  <a:pt x="540998" y="744411"/>
                  <a:pt x="1030403" y="833596"/>
                  <a:pt x="1550586" y="83359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任意多边形 41"/>
          <p:cNvSpPr/>
          <p:nvPr>
            <p:custDataLst>
              <p:tags r:id="rId6"/>
            </p:custDataLst>
          </p:nvPr>
        </p:nvSpPr>
        <p:spPr>
          <a:xfrm flipV="1">
            <a:off x="2714546" y="3800675"/>
            <a:ext cx="2617633" cy="829838"/>
          </a:xfrm>
          <a:custGeom>
            <a:avLst/>
            <a:gdLst>
              <a:gd name="connsiteX0" fmla="*/ 1173704 w 2347413"/>
              <a:gd name="connsiteY0" fmla="*/ 744174 h 744174"/>
              <a:gd name="connsiteX1" fmla="*/ 2346890 w 2347413"/>
              <a:gd name="connsiteY1" fmla="*/ 583875 h 744174"/>
              <a:gd name="connsiteX2" fmla="*/ 2347413 w 2347413"/>
              <a:gd name="connsiteY2" fmla="*/ 583705 h 744174"/>
              <a:gd name="connsiteX3" fmla="*/ 1965046 w 2347413"/>
              <a:gd name="connsiteY3" fmla="*/ 0 h 744174"/>
              <a:gd name="connsiteX4" fmla="*/ 1781130 w 2347413"/>
              <a:gd name="connsiteY4" fmla="*/ 32004 h 744174"/>
              <a:gd name="connsiteX5" fmla="*/ 1173703 w 2347413"/>
              <a:gd name="connsiteY5" fmla="*/ 73446 h 744174"/>
              <a:gd name="connsiteX6" fmla="*/ 566277 w 2347413"/>
              <a:gd name="connsiteY6" fmla="*/ 32004 h 744174"/>
              <a:gd name="connsiteX7" fmla="*/ 382367 w 2347413"/>
              <a:gd name="connsiteY7" fmla="*/ 1 h 744174"/>
              <a:gd name="connsiteX8" fmla="*/ 0 w 2347413"/>
              <a:gd name="connsiteY8" fmla="*/ 583706 h 744174"/>
              <a:gd name="connsiteX9" fmla="*/ 519 w 2347413"/>
              <a:gd name="connsiteY9" fmla="*/ 583875 h 744174"/>
              <a:gd name="connsiteX10" fmla="*/ 1173704 w 2347413"/>
              <a:gd name="connsiteY10" fmla="*/ 744174 h 74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7413" h="744174">
                <a:moveTo>
                  <a:pt x="1173704" y="744174"/>
                </a:moveTo>
                <a:cubicBezTo>
                  <a:pt x="1589851" y="744174"/>
                  <a:pt x="1986300" y="687095"/>
                  <a:pt x="2346890" y="583875"/>
                </a:cubicBezTo>
                <a:lnTo>
                  <a:pt x="2347413" y="583705"/>
                </a:lnTo>
                <a:lnTo>
                  <a:pt x="1965046" y="0"/>
                </a:lnTo>
                <a:lnTo>
                  <a:pt x="1781130" y="32004"/>
                </a:lnTo>
                <a:cubicBezTo>
                  <a:pt x="1584925" y="59177"/>
                  <a:pt x="1381777" y="73446"/>
                  <a:pt x="1173703" y="73446"/>
                </a:cubicBezTo>
                <a:cubicBezTo>
                  <a:pt x="965630" y="73446"/>
                  <a:pt x="762481" y="59177"/>
                  <a:pt x="566277" y="32004"/>
                </a:cubicBezTo>
                <a:lnTo>
                  <a:pt x="382367" y="1"/>
                </a:lnTo>
                <a:lnTo>
                  <a:pt x="0" y="583706"/>
                </a:lnTo>
                <a:lnTo>
                  <a:pt x="519" y="583875"/>
                </a:lnTo>
                <a:cubicBezTo>
                  <a:pt x="361109" y="687095"/>
                  <a:pt x="757558" y="744174"/>
                  <a:pt x="1173704" y="744174"/>
                </a:cubicBezTo>
                <a:close/>
              </a:path>
            </a:pathLst>
          </a:custGeom>
          <a:solidFill>
            <a:srgbClr val="2284A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任意多边形 42"/>
          <p:cNvSpPr/>
          <p:nvPr>
            <p:custDataLst>
              <p:tags r:id="rId7"/>
            </p:custDataLst>
          </p:nvPr>
        </p:nvSpPr>
        <p:spPr>
          <a:xfrm flipV="1">
            <a:off x="3177827" y="4642737"/>
            <a:ext cx="1691070" cy="1366239"/>
          </a:xfrm>
          <a:custGeom>
            <a:avLst/>
            <a:gdLst>
              <a:gd name="connsiteX0" fmla="*/ 758246 w 1516499"/>
              <a:gd name="connsiteY0" fmla="*/ 1225201 h 1225201"/>
              <a:gd name="connsiteX1" fmla="*/ 1365673 w 1516499"/>
              <a:gd name="connsiteY1" fmla="*/ 1183759 h 1225201"/>
              <a:gd name="connsiteX2" fmla="*/ 1516499 w 1516499"/>
              <a:gd name="connsiteY2" fmla="*/ 1157513 h 1225201"/>
              <a:gd name="connsiteX3" fmla="*/ 758249 w 1516499"/>
              <a:gd name="connsiteY3" fmla="*/ 0 h 1225201"/>
              <a:gd name="connsiteX4" fmla="*/ 0 w 1516499"/>
              <a:gd name="connsiteY4" fmla="*/ 1157514 h 1225201"/>
              <a:gd name="connsiteX5" fmla="*/ 150820 w 1516499"/>
              <a:gd name="connsiteY5" fmla="*/ 1183759 h 1225201"/>
              <a:gd name="connsiteX6" fmla="*/ 758246 w 1516499"/>
              <a:gd name="connsiteY6" fmla="*/ 1225201 h 122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6499" h="1225201">
                <a:moveTo>
                  <a:pt x="758246" y="1225201"/>
                </a:moveTo>
                <a:cubicBezTo>
                  <a:pt x="966320" y="1225201"/>
                  <a:pt x="1169468" y="1210932"/>
                  <a:pt x="1365673" y="1183759"/>
                </a:cubicBezTo>
                <a:lnTo>
                  <a:pt x="1516499" y="1157513"/>
                </a:lnTo>
                <a:lnTo>
                  <a:pt x="758249" y="0"/>
                </a:lnTo>
                <a:lnTo>
                  <a:pt x="0" y="1157514"/>
                </a:lnTo>
                <a:lnTo>
                  <a:pt x="150820" y="1183759"/>
                </a:lnTo>
                <a:cubicBezTo>
                  <a:pt x="347024" y="1210932"/>
                  <a:pt x="550173" y="1225201"/>
                  <a:pt x="758246" y="122520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4" name="组合 4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5880775" y="2233341"/>
            <a:ext cx="361297" cy="357571"/>
            <a:chOff x="6967126" y="4092464"/>
            <a:chExt cx="453105" cy="448433"/>
          </a:xfrm>
          <a:solidFill>
            <a:srgbClr val="FDFDFD"/>
          </a:solidFill>
          <a:effectLst/>
        </p:grpSpPr>
        <p:sp>
          <p:nvSpPr>
            <p:cNvPr id="45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5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6" name="组合 55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3800587" y="3157667"/>
            <a:ext cx="508881" cy="386654"/>
            <a:chOff x="4268086" y="4221191"/>
            <a:chExt cx="509646" cy="387231"/>
          </a:xfrm>
          <a:solidFill>
            <a:srgbClr val="FDFDFD"/>
          </a:solidFill>
          <a:effectLst/>
        </p:grpSpPr>
        <p:sp>
          <p:nvSpPr>
            <p:cNvPr id="57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50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842354" y="3983532"/>
            <a:ext cx="345186" cy="386032"/>
            <a:chOff x="5999255" y="3275006"/>
            <a:chExt cx="402656" cy="450303"/>
          </a:xfrm>
          <a:solidFill>
            <a:srgbClr val="FDFDFD"/>
          </a:solidFill>
          <a:effectLst/>
        </p:grpSpPr>
        <p:sp>
          <p:nvSpPr>
            <p:cNvPr id="60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1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2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3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4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>
            <p:custDataLst>
              <p:tags r:id="rId11"/>
            </p:custDataLst>
          </p:nvPr>
        </p:nvGrpSpPr>
        <p:grpSpPr>
          <a:xfrm>
            <a:off x="3816275" y="4911974"/>
            <a:ext cx="402640" cy="455400"/>
            <a:chOff x="4994016" y="4872552"/>
            <a:chExt cx="406393" cy="459645"/>
          </a:xfrm>
          <a:solidFill>
            <a:srgbClr val="FDFDFD"/>
          </a:solidFill>
          <a:effectLst/>
        </p:grpSpPr>
        <p:sp>
          <p:nvSpPr>
            <p:cNvPr id="66" name="Freeform 148"/>
            <p:cNvSpPr>
              <a:spLocks noEditPoints="1"/>
            </p:cNvSpPr>
            <p:nvPr/>
          </p:nvSpPr>
          <p:spPr bwMode="auto">
            <a:xfrm>
              <a:off x="5049136" y="4872552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7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8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9" name="文本框 68"/>
          <p:cNvSpPr txBox="1"/>
          <p:nvPr>
            <p:custDataLst>
              <p:tags r:id="rId12"/>
            </p:custDataLst>
          </p:nvPr>
        </p:nvSpPr>
        <p:spPr>
          <a:xfrm>
            <a:off x="1857146" y="5055471"/>
            <a:ext cx="13924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主模块</a:t>
            </a:r>
            <a:endParaRPr lang="zh-CN" altLang="en-US" sz="2000" b="1" dirty="0">
              <a:solidFill>
                <a:srgbClr val="2B2A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13"/>
            </p:custDataLst>
          </p:nvPr>
        </p:nvSpPr>
        <p:spPr>
          <a:xfrm>
            <a:off x="635" y="3359785"/>
            <a:ext cx="2070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图像分割模块</a:t>
            </a:r>
            <a:endParaRPr lang="zh-CN" altLang="en-US" sz="2000" b="1" dirty="0">
              <a:solidFill>
                <a:srgbClr val="2B2A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14"/>
            </p:custDataLst>
          </p:nvPr>
        </p:nvSpPr>
        <p:spPr>
          <a:xfrm>
            <a:off x="5331460" y="4243705"/>
            <a:ext cx="1823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人物检测模块</a:t>
            </a:r>
            <a:endParaRPr lang="zh-CN" altLang="en-US" sz="2000" b="1" dirty="0">
              <a:solidFill>
                <a:srgbClr val="2B2A2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文本框 75"/>
          <p:cNvSpPr txBox="1"/>
          <p:nvPr>
            <p:custDataLst>
              <p:tags r:id="rId15"/>
            </p:custDataLst>
          </p:nvPr>
        </p:nvSpPr>
        <p:spPr>
          <a:xfrm>
            <a:off x="7073122" y="956945"/>
            <a:ext cx="49333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我们项目在设计时采用模块化编程，将系统划分为3个主要模块，分别为图像分割模块、人物检测模块以及主模块。</a:t>
            </a:r>
            <a:endParaRPr lang="en-US" altLang="zh-CN" sz="2000" dirty="0">
              <a:solidFill>
                <a:srgbClr val="2B2A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2B2A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本系统的整体设计思路主要可以分为如下几步：</a:t>
            </a:r>
            <a:endParaRPr lang="en-US" altLang="zh-CN" sz="2000" dirty="0">
              <a:solidFill>
                <a:srgbClr val="2B2A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srgbClr val="2B2A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000" dirty="0" err="1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opencv</a:t>
            </a:r>
            <a:r>
              <a:rPr lang="zh-CN" altLang="en-US" sz="2000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完成图像处理的预处理操作；</a:t>
            </a:r>
            <a:endParaRPr lang="en-US" altLang="zh-CN" sz="2000" dirty="0">
              <a:solidFill>
                <a:srgbClr val="2B2A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实现海水沙滩分界线的绘制；</a:t>
            </a:r>
            <a:endParaRPr lang="en-US" altLang="zh-CN" sz="2000" dirty="0">
              <a:solidFill>
                <a:srgbClr val="2B2A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完成人群的检测，</a:t>
            </a:r>
            <a:endParaRPr lang="en-US" altLang="zh-CN" sz="2000" dirty="0">
              <a:solidFill>
                <a:srgbClr val="2B2A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000" dirty="0">
                <a:solidFill>
                  <a:srgbClr val="2B2A2F"/>
                </a:solidFill>
                <a:latin typeface="微软雅黑" panose="020B0503020204020204" charset="-122"/>
                <a:ea typeface="微软雅黑" panose="020B0503020204020204" charset="-122"/>
              </a:rPr>
              <a:t>最后分别统计沙滩和海水的人群计数。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0" y="1"/>
            <a:ext cx="3579219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 flipH="1">
            <a:off x="8610600" y="5422658"/>
            <a:ext cx="3581400" cy="1435342"/>
          </a:xfrm>
          <a:prstGeom prst="rect">
            <a:avLst/>
          </a:prstGeom>
        </p:spPr>
      </p:pic>
      <p:sp>
        <p:nvSpPr>
          <p:cNvPr id="39" name="Rectangle 47"/>
          <p:cNvSpPr/>
          <p:nvPr>
            <p:custDataLst>
              <p:tags r:id="rId4"/>
            </p:custDataLst>
          </p:nvPr>
        </p:nvSpPr>
        <p:spPr>
          <a:xfrm>
            <a:off x="404992" y="295593"/>
            <a:ext cx="46475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实验方案及实施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整体分析</a:t>
            </a:r>
          </a:p>
        </p:txBody>
      </p:sp>
      <p:cxnSp>
        <p:nvCxnSpPr>
          <p:cNvPr id="417" name="直接连接符 416"/>
          <p:cNvCxnSpPr/>
          <p:nvPr>
            <p:custDataLst>
              <p:tags r:id="rId5"/>
            </p:custDataLst>
          </p:nvPr>
        </p:nvCxnSpPr>
        <p:spPr>
          <a:xfrm>
            <a:off x="620874" y="23526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/>
          <p:nvPr>
            <p:custDataLst>
              <p:tags r:id="rId6"/>
            </p:custDataLst>
          </p:nvPr>
        </p:nvCxnSpPr>
        <p:spPr>
          <a:xfrm>
            <a:off x="620874" y="46197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05129" y="1283969"/>
            <a:ext cx="10315879" cy="365433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本系统为了能够保证系统拥有良好的兼容性，在设计时主要采用如下的运行环境以及开发工具：</a:t>
            </a:r>
          </a:p>
          <a:p>
            <a:pPr lvl="5">
              <a:lnSpc>
                <a:spcPct val="13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运行平台：windows10操作系统</a:t>
            </a:r>
          </a:p>
          <a:p>
            <a:pPr lvl="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开发语言：python 3.6</a:t>
            </a:r>
          </a:p>
          <a:p>
            <a:pPr lvl="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软件开发工具：PyCharm</a:t>
            </a:r>
          </a:p>
          <a:p>
            <a:pPr lvl="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视觉库工具：OpenCV 3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的开源项：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11"/>
              </a:rPr>
              <a:t>https://github.com/pjreddie/darknet/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29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155"/>
  <p:tag name="KSO_WM_TEMPLATE_CATEGORY" val="special"/>
  <p:tag name="KSO_WM_TEMPLATE_INDEX" val="20162923"/>
  <p:tag name="KSO_WM_UNIT_INDEX" val="15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3*i*0"/>
  <p:tag name="KSO_WM_TEMPLATE_CATEGORY" val="special"/>
  <p:tag name="KSO_WM_TEMPLATE_INDEX" val="20162923"/>
  <p:tag name="KSO_WM_UNIT_INDEX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3*i*1"/>
  <p:tag name="KSO_WM_TEMPLATE_CATEGORY" val="special"/>
  <p:tag name="KSO_WM_TEMPLATE_INDEX" val="20162923"/>
  <p:tag name="KSO_WM_UNIT_INDEX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0"/>
  <p:tag name="KSO_WM_TEMPLATE_CATEGORY" val="special"/>
  <p:tag name="KSO_WM_TEMPLATE_INDEX" val="20162923"/>
  <p:tag name="KSO_WM_UNIT_INDEX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1"/>
  <p:tag name="KSO_WM_TEMPLATE_CATEGORY" val="special"/>
  <p:tag name="KSO_WM_TEMPLATE_INDEX" val="20162923"/>
  <p:tag name="KSO_WM_UNIT_INDEX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4"/>
  <p:tag name="KSO_WM_TEMPLATE_CATEGORY" val="special"/>
  <p:tag name="KSO_WM_TEMPLATE_INDEX" val="20162923"/>
  <p:tag name="KSO_WM_UNIT_INDEX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5"/>
  <p:tag name="KSO_WM_TEMPLATE_CATEGORY" val="special"/>
  <p:tag name="KSO_WM_TEMPLATE_INDEX" val="20162923"/>
  <p:tag name="KSO_WM_UNIT_INDEX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98"/>
  <p:tag name="KSO_WM_TEMPLATE_CATEGORY" val="special"/>
  <p:tag name="KSO_WM_TEMPLATE_INDEX" val="20162923"/>
  <p:tag name="KSO_WM_UNIT_INDEX" val="9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137"/>
  <p:tag name="KSO_WM_TEMPLATE_CATEGORY" val="special"/>
  <p:tag name="KSO_WM_TEMPLATE_INDEX" val="20162923"/>
  <p:tag name="KSO_WM_UNIT_INDEX" val="13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19"/>
  <p:tag name="KSO_WM_SLIDE_INDEX" val="19"/>
  <p:tag name="KSO_WM_SLIDE_ITEM_CNT" val="0"/>
  <p:tag name="KSO_WM_BEAUTIFY_FLAG" val="#wm#"/>
  <p:tag name="KSO_WM_SLIDE_TYPE" val="endPag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144"/>
  <p:tag name="KSO_WM_TEMPLATE_CATEGORY" val="special"/>
  <p:tag name="KSO_WM_TEMPLATE_INDEX" val="20162923"/>
  <p:tag name="KSO_WM_UNIT_INDEX" val="14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9*i*0"/>
  <p:tag name="KSO_WM_TEMPLATE_CATEGORY" val="special"/>
  <p:tag name="KSO_WM_TEMPLATE_INDEX" val="20162923"/>
  <p:tag name="KSO_WM_UNIT_INDEX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9*i*1"/>
  <p:tag name="KSO_WM_TEMPLATE_CATEGORY" val="special"/>
  <p:tag name="KSO_WM_TEMPLATE_INDEX" val="20162923"/>
  <p:tag name="KSO_WM_UNIT_INDEX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9*i*4"/>
  <p:tag name="KSO_WM_TEMPLATE_CATEGORY" val="special"/>
  <p:tag name="KSO_WM_TEMPLATE_INDEX" val="20162923"/>
  <p:tag name="KSO_WM_UNIT_INDEX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9*i*5"/>
  <p:tag name="KSO_WM_TEMPLATE_CATEGORY" val="special"/>
  <p:tag name="KSO_WM_TEMPLATE_INDEX" val="20162923"/>
  <p:tag name="KSO_WM_UNIT_INDEX" val="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9*i*98"/>
  <p:tag name="KSO_WM_TEMPLATE_CATEGORY" val="special"/>
  <p:tag name="KSO_WM_TEMPLATE_INDEX" val="20162923"/>
  <p:tag name="KSO_WM_UNIT_INDEX" val="9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9*i*137"/>
  <p:tag name="KSO_WM_TEMPLATE_CATEGORY" val="special"/>
  <p:tag name="KSO_WM_TEMPLATE_INDEX" val="20162923"/>
  <p:tag name="KSO_WM_UNIT_INDEX" val="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29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155"/>
  <p:tag name="KSO_WM_TEMPLATE_CATEGORY" val="special"/>
  <p:tag name="KSO_WM_TEMPLATE_INDEX" val="20162923"/>
  <p:tag name="KSO_WM_UNIT_INDEX" val="15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basetag"/>
  <p:tag name="KSO_WM_TEMPLATE_INDEX" val="20162923"/>
  <p:tag name="KSO_WM_SLIDE_LAYOUT" val="a_b"/>
  <p:tag name="KSO_WM_SLIDE_LAYOUT_CNT" val="1_1"/>
  <p:tag name="KSO_WM_SLIDE_MODEL_TYPE" val="cov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3"/>
  <p:tag name="KSO_WM_SLIDE_INDEX" val="3"/>
  <p:tag name="KSO_WM_SLIDE_ITEM_CNT" val="0"/>
  <p:tag name="KSO_WM_BEAUTIFY_FLAG" val="#wm#"/>
  <p:tag name="KSO_WM_SLIDE_TYPE" val="section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3*i*2"/>
  <p:tag name="KSO_WM_TEMPLATE_CATEGORY" val="special"/>
  <p:tag name="KSO_WM_TEMPLATE_INDEX" val="20162923"/>
  <p:tag name="KSO_WM_UNIT_INDEX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3*i*9"/>
  <p:tag name="KSO_WM_TEMPLATE_CATEGORY" val="special"/>
  <p:tag name="KSO_WM_TEMPLATE_INDEX" val="20162923"/>
  <p:tag name="KSO_WM_UNIT_INDEX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3*i*10"/>
  <p:tag name="KSO_WM_TEMPLATE_CATEGORY" val="special"/>
  <p:tag name="KSO_WM_TEMPLATE_INDEX" val="20162923"/>
  <p:tag name="KSO_WM_UNIT_INDEX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3*i*11"/>
  <p:tag name="KSO_WM_TEMPLATE_CATEGORY" val="special"/>
  <p:tag name="KSO_WM_TEMPLATE_INDEX" val="20162923"/>
  <p:tag name="KSO_WM_UNIT_INDEX" val="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3*i*12"/>
  <p:tag name="KSO_WM_TEMPLATE_CATEGORY" val="special"/>
  <p:tag name="KSO_WM_TEMPLATE_INDEX" val="20162923"/>
  <p:tag name="KSO_WM_UNIT_INDEX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0"/>
  <p:tag name="KSO_WM_TEMPLATE_CATEGORY" val="special"/>
  <p:tag name="KSO_WM_TEMPLATE_INDEX" val="20162923"/>
  <p:tag name="KSO_WM_UNIT_INDEX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3*i*10"/>
  <p:tag name="KSO_WM_TEMPLATE_CATEGORY" val="special"/>
  <p:tag name="KSO_WM_TEMPLATE_INDEX" val="20162923"/>
  <p:tag name="KSO_WM_UNIT_INDEX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2"/>
  <p:tag name="KSO_WM_SLIDE_INDEX" val="2"/>
  <p:tag name="KSO_WM_SLIDE_ITEM_CNT" val="0"/>
  <p:tag name="KSO_WM_BEAUTIFY_FLAG" val="#wm#"/>
  <p:tag name="KSO_WM_SLIDE_LAYOUT" val="a_f"/>
  <p:tag name="KSO_WM_SLIDE_LAYOUT_CNT" val="0_0"/>
  <p:tag name="KSO_WM_SLIDE_TYPE" val="content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0"/>
  <p:tag name="KSO_WM_TEMPLATE_CATEGORY" val="special"/>
  <p:tag name="KSO_WM_TEMPLATE_INDEX" val="20162923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1"/>
  <p:tag name="KSO_WM_TEMPLATE_CATEGORY" val="special"/>
  <p:tag name="KSO_WM_TEMPLATE_INDEX" val="20162923"/>
  <p:tag name="KSO_WM_UNIT_INDEX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2"/>
  <p:tag name="KSO_WM_TEMPLATE_CATEGORY" val="special"/>
  <p:tag name="KSO_WM_TEMPLATE_INDEX" val="20162923"/>
  <p:tag name="KSO_WM_UNIT_INDEX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3"/>
  <p:tag name="KSO_WM_TEMPLATE_CATEGORY" val="special"/>
  <p:tag name="KSO_WM_TEMPLATE_INDEX" val="20162923"/>
  <p:tag name="KSO_WM_UNIT_INDEX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10"/>
  <p:tag name="KSO_WM_TEMPLATE_CATEGORY" val="special"/>
  <p:tag name="KSO_WM_TEMPLATE_INDEX" val="20162923"/>
  <p:tag name="KSO_WM_UNIT_INDEX" val="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11"/>
  <p:tag name="KSO_WM_TEMPLATE_CATEGORY" val="special"/>
  <p:tag name="KSO_WM_TEMPLATE_INDEX" val="20162923"/>
  <p:tag name="KSO_WM_UNIT_INDEX" val="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22"/>
  <p:tag name="KSO_WM_TEMPLATE_CATEGORY" val="special"/>
  <p:tag name="KSO_WM_TEMPLATE_INDEX" val="20162923"/>
  <p:tag name="KSO_WM_UNIT_INDEX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23"/>
  <p:tag name="KSO_WM_TEMPLATE_CATEGORY" val="special"/>
  <p:tag name="KSO_WM_TEMPLATE_INDEX" val="20162923"/>
  <p:tag name="KSO_WM_UNIT_INDEX" val="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1"/>
  <p:tag name="KSO_WM_TEMPLATE_CATEGORY" val="special"/>
  <p:tag name="KSO_WM_TEMPLATE_INDEX" val="20162923"/>
  <p:tag name="KSO_WM_UNIT_INDEX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30"/>
  <p:tag name="KSO_WM_TEMPLATE_CATEGORY" val="special"/>
  <p:tag name="KSO_WM_TEMPLATE_INDEX" val="20162923"/>
  <p:tag name="KSO_WM_UNIT_INDEX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31"/>
  <p:tag name="KSO_WM_TEMPLATE_CATEGORY" val="special"/>
  <p:tag name="KSO_WM_TEMPLATE_INDEX" val="20162923"/>
  <p:tag name="KSO_WM_UNIT_INDEX" val="3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70"/>
  <p:tag name="KSO_WM_TEMPLATE_CATEGORY" val="special"/>
  <p:tag name="KSO_WM_TEMPLATE_INDEX" val="20162923"/>
  <p:tag name="KSO_WM_UNIT_INDEX" val="7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2*i*71"/>
  <p:tag name="KSO_WM_TEMPLATE_CATEGORY" val="special"/>
  <p:tag name="KSO_WM_TEMPLATE_INDEX" val="20162923"/>
  <p:tag name="KSO_WM_UNIT_INDEX" val="7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4"/>
  <p:tag name="KSO_WM_TEMPLATE_CATEGORY" val="special"/>
  <p:tag name="KSO_WM_TEMPLATE_INDEX" val="20162923"/>
  <p:tag name="KSO_WM_UNIT_INDEX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5"/>
  <p:tag name="KSO_WM_TEMPLATE_CATEGORY" val="special"/>
  <p:tag name="KSO_WM_TEMPLATE_INDEX" val="20162923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98"/>
  <p:tag name="KSO_WM_TEMPLATE_CATEGORY" val="special"/>
  <p:tag name="KSO_WM_TEMPLATE_INDEX" val="20162923"/>
  <p:tag name="KSO_WM_UNIT_INDEX" val="9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5"/>
  <p:tag name="KSO_WM_SLIDE_INDEX" val="5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0"/>
  <p:tag name="KSO_WM_TEMPLATE_CATEGORY" val="special"/>
  <p:tag name="KSO_WM_TEMPLATE_INDEX" val="20162923"/>
  <p:tag name="KSO_WM_UNIT_INDEX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1"/>
  <p:tag name="KSO_WM_TEMPLATE_CATEGORY" val="special"/>
  <p:tag name="KSO_WM_TEMPLATE_INDEX" val="20162923"/>
  <p:tag name="KSO_WM_UNIT_INDEX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2"/>
  <p:tag name="KSO_WM_TEMPLATE_CATEGORY" val="special"/>
  <p:tag name="KSO_WM_TEMPLATE_INDEX" val="20162923"/>
  <p:tag name="KSO_WM_UNIT_INDEX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4"/>
  <p:tag name="KSO_WM_TEMPLATE_CATEGORY" val="special"/>
  <p:tag name="KSO_WM_TEMPLATE_INDEX" val="20162923"/>
  <p:tag name="KSO_WM_UNIT_INDEX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5"/>
  <p:tag name="KSO_WM_TEMPLATE_CATEGORY" val="special"/>
  <p:tag name="KSO_WM_TEMPLATE_INDEX" val="20162923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137"/>
  <p:tag name="KSO_WM_TEMPLATE_CATEGORY" val="special"/>
  <p:tag name="KSO_WM_TEMPLATE_INDEX" val="20162923"/>
  <p:tag name="KSO_WM_UNIT_INDEX" val="13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6"/>
  <p:tag name="KSO_WM_TEMPLATE_CATEGORY" val="special"/>
  <p:tag name="KSO_WM_TEMPLATE_INDEX" val="20162923"/>
  <p:tag name="KSO_WM_UNIT_INDEX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7"/>
  <p:tag name="KSO_WM_TEMPLATE_CATEGORY" val="special"/>
  <p:tag name="KSO_WM_TEMPLATE_INDEX" val="20162923"/>
  <p:tag name="KSO_WM_UNIT_INDEX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12"/>
  <p:tag name="KSO_WM_TEMPLATE_CATEGORY" val="special"/>
  <p:tag name="KSO_WM_TEMPLATE_INDEX" val="20162923"/>
  <p:tag name="KSO_WM_UNIT_INDEX" val="1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17"/>
  <p:tag name="KSO_WM_TEMPLATE_CATEGORY" val="special"/>
  <p:tag name="KSO_WM_TEMPLATE_INDEX" val="20162923"/>
  <p:tag name="KSO_WM_UNIT_INDEX" val="1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28"/>
  <p:tag name="KSO_WM_TEMPLATE_CATEGORY" val="special"/>
  <p:tag name="KSO_WM_TEMPLATE_INDEX" val="20162923"/>
  <p:tag name="KSO_WM_UNIT_INDEX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35"/>
  <p:tag name="KSO_WM_TEMPLATE_CATEGORY" val="special"/>
  <p:tag name="KSO_WM_TEMPLATE_INDEX" val="20162923"/>
  <p:tag name="KSO_WM_UNIT_INDEX" val="3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37"/>
  <p:tag name="KSO_WM_TEMPLATE_CATEGORY" val="special"/>
  <p:tag name="KSO_WM_TEMPLATE_INDEX" val="20162923"/>
  <p:tag name="KSO_WM_UNIT_INDEX" val="3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39"/>
  <p:tag name="KSO_WM_TEMPLATE_CATEGORY" val="special"/>
  <p:tag name="KSO_WM_TEMPLATE_INDEX" val="20162923"/>
  <p:tag name="KSO_WM_UNIT_INDEX" val="3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5*i*42"/>
  <p:tag name="KSO_WM_TEMPLATE_CATEGORY" val="special"/>
  <p:tag name="KSO_WM_TEMPLATE_INDEX" val="20162923"/>
  <p:tag name="KSO_WM_UNIT_INDEX" val="4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1*i*144"/>
  <p:tag name="KSO_WM_TEMPLATE_CATEGORY" val="special"/>
  <p:tag name="KSO_WM_TEMPLATE_INDEX" val="20162923"/>
  <p:tag name="KSO_WM_UNIT_INDEX" val="14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3"/>
  <p:tag name="KSO_WM_TEMPLATE_CATEGORY" val="special"/>
  <p:tag name="KSO_WM_TEMPLATE_INDEX" val="20162923"/>
  <p:tag name="KSO_WM_UNIT_INDEX" val="65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5"/>
  <p:tag name="KSO_WM_TEMPLATE_CATEGORY" val="special"/>
  <p:tag name="KSO_WM_TEMPLATE_INDEX" val="20162923"/>
  <p:tag name="KSO_WM_UNIT_INDEX" val="65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656"/>
  <p:tag name="KSO_WM_TEMPLATE_CATEGORY" val="special"/>
  <p:tag name="KSO_WM_TEMPLATE_INDEX" val="20162923"/>
  <p:tag name="KSO_WM_UNIT_INDEX" val="65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2923"/>
  <p:tag name="KSO_WM_TAG_VERSION" val="1.0"/>
  <p:tag name="KSO_WM_SLIDE_ID" val="basetag20162923_6"/>
  <p:tag name="KSO_WM_SLIDE_INDEX" val="6"/>
  <p:tag name="KSO_WM_SLIDE_ITEM_CNT" val="0"/>
  <p:tag name="KSO_WM_BEAUTIFY_FLAG" val="#wm#"/>
  <p:tag name="KSO_WM_SLIDE_LAYOUT" val="a_f"/>
  <p:tag name="KSO_WM_SLIDE_LAYOUT_CNT" val="0_0"/>
  <p:tag name="KSO_WM_SLIDE_TYPE" val="tex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0"/>
  <p:tag name="KSO_WM_TEMPLATE_CATEGORY" val="special"/>
  <p:tag name="KSO_WM_TEMPLATE_INDEX" val="20162923"/>
  <p:tag name="KSO_WM_UNIT_INDEX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1"/>
  <p:tag name="KSO_WM_TEMPLATE_CATEGORY" val="special"/>
  <p:tag name="KSO_WM_TEMPLATE_INDEX" val="20162923"/>
  <p:tag name="KSO_WM_UNIT_INDEX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923_6*i*2"/>
  <p:tag name="KSO_WM_TEMPLATE_CATEGORY" val="special"/>
  <p:tag name="KSO_WM_TEMPLATE_INDEX" val="20162923"/>
  <p:tag name="KSO_WM_UNIT_INDEX" val="2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1838</Words>
  <Application>Microsoft Office PowerPoint</Application>
  <PresentationFormat>宽屏</PresentationFormat>
  <Paragraphs>118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华文细黑</vt:lpstr>
      <vt:lpstr>宋体</vt:lpstr>
      <vt:lpstr>微软雅黑</vt:lpstr>
      <vt:lpstr>Arial</vt:lpstr>
      <vt:lpstr>Consolas</vt:lpstr>
      <vt:lpstr>1_Office 主题​​</vt:lpstr>
      <vt:lpstr>物联网数据处理综合实训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物联网数据处理综合实训</dc:title>
  <dc:creator/>
  <cp:lastModifiedBy>刘东临</cp:lastModifiedBy>
  <cp:revision>44</cp:revision>
  <dcterms:created xsi:type="dcterms:W3CDTF">2019-07-14T07:09:00Z</dcterms:created>
  <dcterms:modified xsi:type="dcterms:W3CDTF">2019-07-17T06:35:52Z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