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83" r:id="rId3"/>
    <p:sldId id="377" r:id="rId4"/>
    <p:sldId id="376" r:id="rId5"/>
    <p:sldId id="386" r:id="rId6"/>
    <p:sldId id="378" r:id="rId7"/>
    <p:sldId id="440" r:id="rId8"/>
    <p:sldId id="422" r:id="rId9"/>
    <p:sldId id="408" r:id="rId10"/>
    <p:sldId id="405" r:id="rId11"/>
    <p:sldId id="406" r:id="rId12"/>
    <p:sldId id="407" r:id="rId13"/>
    <p:sldId id="425" r:id="rId14"/>
    <p:sldId id="424" r:id="rId15"/>
    <p:sldId id="426" r:id="rId16"/>
    <p:sldId id="380" r:id="rId17"/>
    <p:sldId id="441" r:id="rId18"/>
    <p:sldId id="444" r:id="rId19"/>
    <p:sldId id="409" r:id="rId20"/>
    <p:sldId id="414" r:id="rId21"/>
    <p:sldId id="415" r:id="rId22"/>
    <p:sldId id="416" r:id="rId23"/>
    <p:sldId id="417" r:id="rId24"/>
    <p:sldId id="382" r:id="rId25"/>
    <p:sldId id="383" r:id="rId26"/>
    <p:sldId id="391" r:id="rId27"/>
    <p:sldId id="445" r:id="rId28"/>
    <p:sldId id="394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等线 Light" panose="02010600030101010101" pitchFamily="2" charset="-122"/>
      <p:regular r:id="rId38"/>
    </p:embeddedFont>
    <p:embeddedFont>
      <p:font typeface="黑体" panose="02010609060101010101" pitchFamily="49" charset="-122"/>
      <p:regular r:id="rId39"/>
    </p:embeddedFont>
    <p:embeddedFont>
      <p:font typeface="微软雅黑" panose="020B0503020204020204" pitchFamily="34" charset="-122"/>
      <p:regular r:id="rId40"/>
      <p:bold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9A1-5015-4EA7-B6E3-10135B23ED55}">
          <p14:sldIdLst>
            <p14:sldId id="283"/>
            <p14:sldId id="377"/>
            <p14:sldId id="376"/>
            <p14:sldId id="386"/>
            <p14:sldId id="378"/>
            <p14:sldId id="440"/>
          </p14:sldIdLst>
        </p14:section>
        <p14:section name="功能模块" id="{6DE4F91E-24A3-4538-868E-1F3573820157}">
          <p14:sldIdLst>
            <p14:sldId id="422"/>
            <p14:sldId id="408"/>
            <p14:sldId id="405"/>
            <p14:sldId id="406"/>
            <p14:sldId id="407"/>
            <p14:sldId id="425"/>
            <p14:sldId id="424"/>
            <p14:sldId id="426"/>
          </p14:sldIdLst>
        </p14:section>
        <p14:section name="传感器模块" id="{2FACDEEE-DE37-44F0-A5D3-EB8328A9CCC0}">
          <p14:sldIdLst>
            <p14:sldId id="380"/>
            <p14:sldId id="441"/>
            <p14:sldId id="444"/>
            <p14:sldId id="409"/>
            <p14:sldId id="414"/>
            <p14:sldId id="415"/>
            <p14:sldId id="416"/>
            <p14:sldId id="417"/>
          </p14:sldIdLst>
        </p14:section>
        <p14:section name="界面展示" id="{648CC53B-F514-44D3-8153-C44C42B262F1}">
          <p14:sldIdLst>
            <p14:sldId id="382"/>
            <p14:sldId id="383"/>
            <p14:sldId id="391"/>
            <p14:sldId id="445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2A16D"/>
    <a:srgbClr val="FFFFFF"/>
    <a:srgbClr val="C1272D"/>
    <a:srgbClr val="0071BC"/>
    <a:srgbClr val="00A9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05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943A-52EF-485F-8BB8-AC30EA2CBDE8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E99C1-B1AA-4D6B-B2CB-83A7BF47E1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C2D77-CFB7-4D4B-A9DD-E6D1FB781DCF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29C45-EF5D-49DB-BCC1-153AFD9FE7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802E6-C87B-4E09-B4DB-6112927BE774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E8070-2C27-431E-924E-7516A5CA0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94BCCF-9754-4ED7-BBC3-35E1C17EAF8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454FC-ED24-459F-A0C9-2172C5C0F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3BB84-8D9A-4BCE-B486-0DE1B53469A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825F-A0C0-4BAC-94B7-8D6A3F622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8D42D-121A-4F70-AD29-DFD188B4F7D8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425CE-F0D7-4543-B3CC-AA681682D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344B5-EA95-4F7C-9F90-204FD81A2B0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2FEC4-1790-45F9-9D94-51EC40D2E7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3C44D-8634-4641-AD07-40F1C11B62A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F6D58-D67C-48CD-BF47-29B5D95909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3119B-D6E9-4D33-A62E-D85EA4E718B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80E9-87CA-4B47-B3BF-613FE92F5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3BB84-8D9A-4BCE-B486-0DE1B53469A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825F-A0C0-4BAC-94B7-8D6A3F622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612939-C19A-4244-BA08-DE9985DE5B2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7790E-99F9-49A5-8757-4A4D9961D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3BB84-8D9A-4BCE-B486-0DE1B53469A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825F-A0C0-4BAC-94B7-8D6A3F622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pattFill prst="dotGrid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23BB84-8D9A-4BCE-B486-0DE1B53469A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BD825F-A0C0-4BAC-94B7-8D6A3F622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258888" y="1341438"/>
            <a:ext cx="6913562" cy="3382962"/>
          </a:xfrm>
          <a:prstGeom prst="rect">
            <a:avLst/>
          </a:prstGeom>
          <a:solidFill>
            <a:schemeClr val="bg1">
              <a:alpha val="17000"/>
            </a:schemeClr>
          </a:solidFill>
          <a:ln w="79375">
            <a:solidFill>
              <a:srgbClr val="A9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Shape 74"/>
          <p:cNvSpPr txBox="1"/>
          <p:nvPr/>
        </p:nvSpPr>
        <p:spPr>
          <a:xfrm>
            <a:off x="276225" y="2004060"/>
            <a:ext cx="8569325" cy="118491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sym typeface="Roboto Bold"/>
              </a:rPr>
              <a:t>植物工厂</a:t>
            </a:r>
          </a:p>
        </p:txBody>
      </p:sp>
      <p:sp>
        <p:nvSpPr>
          <p:cNvPr id="17" name="Shape 75"/>
          <p:cNvSpPr/>
          <p:nvPr/>
        </p:nvSpPr>
        <p:spPr>
          <a:xfrm>
            <a:off x="1979613" y="3563938"/>
            <a:ext cx="5162550" cy="6572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Helvetica Neue Medium"/>
                <a:cs typeface="+mn-ea"/>
                <a:sym typeface="+mn-lt"/>
              </a:rPr>
              <a:t>汇报人：刘东临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95400" y="297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524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实时显示模块</a:t>
            </a:r>
          </a:p>
        </p:txBody>
      </p:sp>
      <p:grpSp>
        <p:nvGrpSpPr>
          <p:cNvPr id="607" name="组合 606"/>
          <p:cNvGrpSpPr/>
          <p:nvPr/>
        </p:nvGrpSpPr>
        <p:grpSpPr>
          <a:xfrm>
            <a:off x="8207375" y="5721985"/>
            <a:ext cx="712470" cy="823595"/>
            <a:chOff x="2161506" y="3515826"/>
            <a:chExt cx="851954" cy="1000554"/>
          </a:xfrm>
        </p:grpSpPr>
        <p:sp>
          <p:nvSpPr>
            <p:cNvPr id="129" name="Freeform 528"/>
            <p:cNvSpPr/>
            <p:nvPr/>
          </p:nvSpPr>
          <p:spPr bwMode="auto">
            <a:xfrm>
              <a:off x="2161506" y="3515826"/>
              <a:ext cx="851954" cy="678056"/>
            </a:xfrm>
            <a:custGeom>
              <a:avLst/>
              <a:gdLst>
                <a:gd name="T0" fmla="*/ 619 w 619"/>
                <a:gd name="T1" fmla="*/ 426 h 852"/>
                <a:gd name="T2" fmla="*/ 613 w 619"/>
                <a:gd name="T3" fmla="*/ 513 h 852"/>
                <a:gd name="T4" fmla="*/ 595 w 619"/>
                <a:gd name="T5" fmla="*/ 592 h 852"/>
                <a:gd name="T6" fmla="*/ 566 w 619"/>
                <a:gd name="T7" fmla="*/ 664 h 852"/>
                <a:gd name="T8" fmla="*/ 528 w 619"/>
                <a:gd name="T9" fmla="*/ 728 h 852"/>
                <a:gd name="T10" fmla="*/ 495 w 619"/>
                <a:gd name="T11" fmla="*/ 769 h 852"/>
                <a:gd name="T12" fmla="*/ 470 w 619"/>
                <a:gd name="T13" fmla="*/ 791 h 852"/>
                <a:gd name="T14" fmla="*/ 443 w 619"/>
                <a:gd name="T15" fmla="*/ 811 h 852"/>
                <a:gd name="T16" fmla="*/ 417 w 619"/>
                <a:gd name="T17" fmla="*/ 827 h 852"/>
                <a:gd name="T18" fmla="*/ 388 w 619"/>
                <a:gd name="T19" fmla="*/ 840 h 852"/>
                <a:gd name="T20" fmla="*/ 357 w 619"/>
                <a:gd name="T21" fmla="*/ 848 h 852"/>
                <a:gd name="T22" fmla="*/ 326 w 619"/>
                <a:gd name="T23" fmla="*/ 852 h 852"/>
                <a:gd name="T24" fmla="*/ 310 w 619"/>
                <a:gd name="T25" fmla="*/ 852 h 852"/>
                <a:gd name="T26" fmla="*/ 278 w 619"/>
                <a:gd name="T27" fmla="*/ 851 h 852"/>
                <a:gd name="T28" fmla="*/ 247 w 619"/>
                <a:gd name="T29" fmla="*/ 844 h 852"/>
                <a:gd name="T30" fmla="*/ 218 w 619"/>
                <a:gd name="T31" fmla="*/ 834 h 852"/>
                <a:gd name="T32" fmla="*/ 190 w 619"/>
                <a:gd name="T33" fmla="*/ 819 h 852"/>
                <a:gd name="T34" fmla="*/ 162 w 619"/>
                <a:gd name="T35" fmla="*/ 801 h 852"/>
                <a:gd name="T36" fmla="*/ 137 w 619"/>
                <a:gd name="T37" fmla="*/ 780 h 852"/>
                <a:gd name="T38" fmla="*/ 113 w 619"/>
                <a:gd name="T39" fmla="*/ 755 h 852"/>
                <a:gd name="T40" fmla="*/ 72 w 619"/>
                <a:gd name="T41" fmla="*/ 698 h 852"/>
                <a:gd name="T42" fmla="*/ 38 w 619"/>
                <a:gd name="T43" fmla="*/ 630 h 852"/>
                <a:gd name="T44" fmla="*/ 14 w 619"/>
                <a:gd name="T45" fmla="*/ 553 h 852"/>
                <a:gd name="T46" fmla="*/ 2 w 619"/>
                <a:gd name="T47" fmla="*/ 469 h 852"/>
                <a:gd name="T48" fmla="*/ 0 w 619"/>
                <a:gd name="T49" fmla="*/ 426 h 852"/>
                <a:gd name="T50" fmla="*/ 7 w 619"/>
                <a:gd name="T51" fmla="*/ 340 h 852"/>
                <a:gd name="T52" fmla="*/ 26 w 619"/>
                <a:gd name="T53" fmla="*/ 260 h 852"/>
                <a:gd name="T54" fmla="*/ 53 w 619"/>
                <a:gd name="T55" fmla="*/ 188 h 852"/>
                <a:gd name="T56" fmla="*/ 91 w 619"/>
                <a:gd name="T57" fmla="*/ 125 h 852"/>
                <a:gd name="T58" fmla="*/ 124 w 619"/>
                <a:gd name="T59" fmla="*/ 85 h 852"/>
                <a:gd name="T60" fmla="*/ 150 w 619"/>
                <a:gd name="T61" fmla="*/ 61 h 852"/>
                <a:gd name="T62" fmla="*/ 176 w 619"/>
                <a:gd name="T63" fmla="*/ 42 h 852"/>
                <a:gd name="T64" fmla="*/ 204 w 619"/>
                <a:gd name="T65" fmla="*/ 25 h 852"/>
                <a:gd name="T66" fmla="*/ 233 w 619"/>
                <a:gd name="T67" fmla="*/ 14 h 852"/>
                <a:gd name="T68" fmla="*/ 262 w 619"/>
                <a:gd name="T69" fmla="*/ 4 h 852"/>
                <a:gd name="T70" fmla="*/ 294 w 619"/>
                <a:gd name="T71" fmla="*/ 0 h 852"/>
                <a:gd name="T72" fmla="*/ 310 w 619"/>
                <a:gd name="T73" fmla="*/ 0 h 852"/>
                <a:gd name="T74" fmla="*/ 342 w 619"/>
                <a:gd name="T75" fmla="*/ 1 h 852"/>
                <a:gd name="T76" fmla="*/ 372 w 619"/>
                <a:gd name="T77" fmla="*/ 8 h 852"/>
                <a:gd name="T78" fmla="*/ 402 w 619"/>
                <a:gd name="T79" fmla="*/ 19 h 852"/>
                <a:gd name="T80" fmla="*/ 431 w 619"/>
                <a:gd name="T81" fmla="*/ 33 h 852"/>
                <a:gd name="T82" fmla="*/ 457 w 619"/>
                <a:gd name="T83" fmla="*/ 51 h 852"/>
                <a:gd name="T84" fmla="*/ 482 w 619"/>
                <a:gd name="T85" fmla="*/ 72 h 852"/>
                <a:gd name="T86" fmla="*/ 506 w 619"/>
                <a:gd name="T87" fmla="*/ 97 h 852"/>
                <a:gd name="T88" fmla="*/ 548 w 619"/>
                <a:gd name="T89" fmla="*/ 155 h 852"/>
                <a:gd name="T90" fmla="*/ 581 w 619"/>
                <a:gd name="T91" fmla="*/ 223 h 852"/>
                <a:gd name="T92" fmla="*/ 605 w 619"/>
                <a:gd name="T93" fmla="*/ 299 h 852"/>
                <a:gd name="T94" fmla="*/ 618 w 619"/>
                <a:gd name="T95" fmla="*/ 383 h 852"/>
                <a:gd name="T96" fmla="*/ 619 w 619"/>
                <a:gd name="T97" fmla="*/ 426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9" h="852">
                  <a:moveTo>
                    <a:pt x="619" y="426"/>
                  </a:moveTo>
                  <a:lnTo>
                    <a:pt x="619" y="426"/>
                  </a:lnTo>
                  <a:lnTo>
                    <a:pt x="618" y="469"/>
                  </a:lnTo>
                  <a:lnTo>
                    <a:pt x="613" y="513"/>
                  </a:lnTo>
                  <a:lnTo>
                    <a:pt x="605" y="553"/>
                  </a:lnTo>
                  <a:lnTo>
                    <a:pt x="595" y="592"/>
                  </a:lnTo>
                  <a:lnTo>
                    <a:pt x="581" y="630"/>
                  </a:lnTo>
                  <a:lnTo>
                    <a:pt x="566" y="664"/>
                  </a:lnTo>
                  <a:lnTo>
                    <a:pt x="548" y="698"/>
                  </a:lnTo>
                  <a:lnTo>
                    <a:pt x="528" y="728"/>
                  </a:lnTo>
                  <a:lnTo>
                    <a:pt x="506" y="755"/>
                  </a:lnTo>
                  <a:lnTo>
                    <a:pt x="495" y="769"/>
                  </a:lnTo>
                  <a:lnTo>
                    <a:pt x="482" y="780"/>
                  </a:lnTo>
                  <a:lnTo>
                    <a:pt x="470" y="791"/>
                  </a:lnTo>
                  <a:lnTo>
                    <a:pt x="457" y="801"/>
                  </a:lnTo>
                  <a:lnTo>
                    <a:pt x="443" y="811"/>
                  </a:lnTo>
                  <a:lnTo>
                    <a:pt x="431" y="819"/>
                  </a:lnTo>
                  <a:lnTo>
                    <a:pt x="417" y="827"/>
                  </a:lnTo>
                  <a:lnTo>
                    <a:pt x="402" y="834"/>
                  </a:lnTo>
                  <a:lnTo>
                    <a:pt x="388" y="840"/>
                  </a:lnTo>
                  <a:lnTo>
                    <a:pt x="372" y="844"/>
                  </a:lnTo>
                  <a:lnTo>
                    <a:pt x="357" y="848"/>
                  </a:lnTo>
                  <a:lnTo>
                    <a:pt x="342" y="851"/>
                  </a:lnTo>
                  <a:lnTo>
                    <a:pt x="326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294" y="852"/>
                  </a:lnTo>
                  <a:lnTo>
                    <a:pt x="278" y="851"/>
                  </a:lnTo>
                  <a:lnTo>
                    <a:pt x="262" y="848"/>
                  </a:lnTo>
                  <a:lnTo>
                    <a:pt x="247" y="844"/>
                  </a:lnTo>
                  <a:lnTo>
                    <a:pt x="233" y="840"/>
                  </a:lnTo>
                  <a:lnTo>
                    <a:pt x="218" y="834"/>
                  </a:lnTo>
                  <a:lnTo>
                    <a:pt x="204" y="827"/>
                  </a:lnTo>
                  <a:lnTo>
                    <a:pt x="190" y="819"/>
                  </a:lnTo>
                  <a:lnTo>
                    <a:pt x="176" y="811"/>
                  </a:lnTo>
                  <a:lnTo>
                    <a:pt x="162" y="801"/>
                  </a:lnTo>
                  <a:lnTo>
                    <a:pt x="150" y="791"/>
                  </a:lnTo>
                  <a:lnTo>
                    <a:pt x="137" y="780"/>
                  </a:lnTo>
                  <a:lnTo>
                    <a:pt x="124" y="769"/>
                  </a:lnTo>
                  <a:lnTo>
                    <a:pt x="113" y="755"/>
                  </a:lnTo>
                  <a:lnTo>
                    <a:pt x="91" y="728"/>
                  </a:lnTo>
                  <a:lnTo>
                    <a:pt x="72" y="698"/>
                  </a:lnTo>
                  <a:lnTo>
                    <a:pt x="53" y="664"/>
                  </a:lnTo>
                  <a:lnTo>
                    <a:pt x="38" y="630"/>
                  </a:lnTo>
                  <a:lnTo>
                    <a:pt x="26" y="592"/>
                  </a:lnTo>
                  <a:lnTo>
                    <a:pt x="14" y="553"/>
                  </a:lnTo>
                  <a:lnTo>
                    <a:pt x="7" y="513"/>
                  </a:lnTo>
                  <a:lnTo>
                    <a:pt x="2" y="469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2" y="383"/>
                  </a:lnTo>
                  <a:lnTo>
                    <a:pt x="7" y="340"/>
                  </a:lnTo>
                  <a:lnTo>
                    <a:pt x="14" y="299"/>
                  </a:lnTo>
                  <a:lnTo>
                    <a:pt x="26" y="260"/>
                  </a:lnTo>
                  <a:lnTo>
                    <a:pt x="38" y="223"/>
                  </a:lnTo>
                  <a:lnTo>
                    <a:pt x="53" y="188"/>
                  </a:lnTo>
                  <a:lnTo>
                    <a:pt x="72" y="155"/>
                  </a:lnTo>
                  <a:lnTo>
                    <a:pt x="91" y="125"/>
                  </a:lnTo>
                  <a:lnTo>
                    <a:pt x="113" y="97"/>
                  </a:lnTo>
                  <a:lnTo>
                    <a:pt x="124" y="85"/>
                  </a:lnTo>
                  <a:lnTo>
                    <a:pt x="137" y="72"/>
                  </a:lnTo>
                  <a:lnTo>
                    <a:pt x="150" y="61"/>
                  </a:lnTo>
                  <a:lnTo>
                    <a:pt x="162" y="51"/>
                  </a:lnTo>
                  <a:lnTo>
                    <a:pt x="176" y="42"/>
                  </a:lnTo>
                  <a:lnTo>
                    <a:pt x="190" y="33"/>
                  </a:lnTo>
                  <a:lnTo>
                    <a:pt x="204" y="25"/>
                  </a:lnTo>
                  <a:lnTo>
                    <a:pt x="218" y="19"/>
                  </a:lnTo>
                  <a:lnTo>
                    <a:pt x="233" y="14"/>
                  </a:lnTo>
                  <a:lnTo>
                    <a:pt x="247" y="8"/>
                  </a:lnTo>
                  <a:lnTo>
                    <a:pt x="262" y="4"/>
                  </a:lnTo>
                  <a:lnTo>
                    <a:pt x="278" y="1"/>
                  </a:lnTo>
                  <a:lnTo>
                    <a:pt x="294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6" y="0"/>
                  </a:lnTo>
                  <a:lnTo>
                    <a:pt x="342" y="1"/>
                  </a:lnTo>
                  <a:lnTo>
                    <a:pt x="357" y="4"/>
                  </a:lnTo>
                  <a:lnTo>
                    <a:pt x="372" y="8"/>
                  </a:lnTo>
                  <a:lnTo>
                    <a:pt x="388" y="14"/>
                  </a:lnTo>
                  <a:lnTo>
                    <a:pt x="402" y="19"/>
                  </a:lnTo>
                  <a:lnTo>
                    <a:pt x="417" y="25"/>
                  </a:lnTo>
                  <a:lnTo>
                    <a:pt x="431" y="33"/>
                  </a:lnTo>
                  <a:lnTo>
                    <a:pt x="443" y="42"/>
                  </a:lnTo>
                  <a:lnTo>
                    <a:pt x="457" y="51"/>
                  </a:lnTo>
                  <a:lnTo>
                    <a:pt x="470" y="61"/>
                  </a:lnTo>
                  <a:lnTo>
                    <a:pt x="482" y="72"/>
                  </a:lnTo>
                  <a:lnTo>
                    <a:pt x="495" y="85"/>
                  </a:lnTo>
                  <a:lnTo>
                    <a:pt x="506" y="97"/>
                  </a:lnTo>
                  <a:lnTo>
                    <a:pt x="528" y="125"/>
                  </a:lnTo>
                  <a:lnTo>
                    <a:pt x="548" y="155"/>
                  </a:lnTo>
                  <a:lnTo>
                    <a:pt x="566" y="188"/>
                  </a:lnTo>
                  <a:lnTo>
                    <a:pt x="581" y="223"/>
                  </a:lnTo>
                  <a:lnTo>
                    <a:pt x="595" y="260"/>
                  </a:lnTo>
                  <a:lnTo>
                    <a:pt x="605" y="299"/>
                  </a:lnTo>
                  <a:lnTo>
                    <a:pt x="613" y="340"/>
                  </a:lnTo>
                  <a:lnTo>
                    <a:pt x="618" y="383"/>
                  </a:lnTo>
                  <a:lnTo>
                    <a:pt x="619" y="426"/>
                  </a:lnTo>
                  <a:lnTo>
                    <a:pt x="619" y="426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0" name="Freeform 529"/>
            <p:cNvSpPr/>
            <p:nvPr/>
          </p:nvSpPr>
          <p:spPr bwMode="auto">
            <a:xfrm>
              <a:off x="2525353" y="3998855"/>
              <a:ext cx="96837" cy="517525"/>
            </a:xfrm>
            <a:custGeom>
              <a:avLst/>
              <a:gdLst>
                <a:gd name="T0" fmla="*/ 65 w 121"/>
                <a:gd name="T1" fmla="*/ 146 h 650"/>
                <a:gd name="T2" fmla="*/ 0 w 121"/>
                <a:gd name="T3" fmla="*/ 0 h 650"/>
                <a:gd name="T4" fmla="*/ 0 w 121"/>
                <a:gd name="T5" fmla="*/ 650 h 650"/>
                <a:gd name="T6" fmla="*/ 121 w 121"/>
                <a:gd name="T7" fmla="*/ 650 h 650"/>
                <a:gd name="T8" fmla="*/ 121 w 121"/>
                <a:gd name="T9" fmla="*/ 11 h 650"/>
                <a:gd name="T10" fmla="*/ 65 w 121"/>
                <a:gd name="T11" fmla="*/ 14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50">
                  <a:moveTo>
                    <a:pt x="65" y="146"/>
                  </a:moveTo>
                  <a:lnTo>
                    <a:pt x="0" y="0"/>
                  </a:lnTo>
                  <a:lnTo>
                    <a:pt x="0" y="650"/>
                  </a:lnTo>
                  <a:lnTo>
                    <a:pt x="121" y="650"/>
                  </a:lnTo>
                  <a:lnTo>
                    <a:pt x="121" y="11"/>
                  </a:lnTo>
                  <a:lnTo>
                    <a:pt x="65" y="146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618" name="矩形 617"/>
          <p:cNvSpPr/>
          <p:nvPr/>
        </p:nvSpPr>
        <p:spPr>
          <a:xfrm>
            <a:off x="666115" y="781050"/>
            <a:ext cx="81730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zh-CN" dirty="0"/>
              <a:t>一、通过温湿度光照实时反馈的信息，利用</a:t>
            </a:r>
            <a:r>
              <a:rPr lang="en-US" altLang="zh-CN" dirty="0" err="1"/>
              <a:t>qwt</a:t>
            </a:r>
            <a:r>
              <a:rPr lang="zh-CN" altLang="zh-CN" dirty="0"/>
              <a:t>控件绘制出一段时间内的温湿度光照的实时动态曲线图。点击节点可以查看数值，也可以根据需要放大缩小</a:t>
            </a:r>
            <a:endParaRPr lang="en-US" altLang="zh-CN" dirty="0"/>
          </a:p>
        </p:txBody>
      </p:sp>
      <p:sp>
        <p:nvSpPr>
          <p:cNvPr id="619" name="矩形 618"/>
          <p:cNvSpPr/>
          <p:nvPr/>
        </p:nvSpPr>
        <p:spPr>
          <a:xfrm>
            <a:off x="946150" y="5539740"/>
            <a:ext cx="50488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zh-CN" dirty="0"/>
              <a:t>二、在操作界面上显示当前系统的时间</a:t>
            </a:r>
          </a:p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zh-CN" dirty="0"/>
              <a:t>通过串口与</a:t>
            </a:r>
            <a:r>
              <a:rPr lang="en-US" altLang="zh-CN" dirty="0"/>
              <a:t>PC</a:t>
            </a:r>
            <a:r>
              <a:rPr lang="zh-CN" altLang="zh-CN" dirty="0"/>
              <a:t>机连接获取时间信息。</a:t>
            </a:r>
            <a:endParaRPr lang="en-US" altLang="zh-CN" dirty="0"/>
          </a:p>
        </p:txBody>
      </p:sp>
      <p:pic>
        <p:nvPicPr>
          <p:cNvPr id="4" name="图片 3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5" y="5721985"/>
            <a:ext cx="2984500" cy="589915"/>
          </a:xfrm>
          <a:prstGeom prst="rect">
            <a:avLst/>
          </a:prstGeom>
        </p:spPr>
      </p:pic>
      <p:pic>
        <p:nvPicPr>
          <p:cNvPr id="7" name="图片 6" descr="plot"/>
          <p:cNvPicPr>
            <a:picLocks noChangeAspect="1"/>
          </p:cNvPicPr>
          <p:nvPr/>
        </p:nvPicPr>
        <p:blipFill>
          <a:blip r:embed="rId3"/>
          <a:srcRect r="66914" b="-3099"/>
          <a:stretch>
            <a:fillRect/>
          </a:stretch>
        </p:blipFill>
        <p:spPr>
          <a:xfrm>
            <a:off x="5530850" y="3643630"/>
            <a:ext cx="2664460" cy="2184400"/>
          </a:xfrm>
          <a:prstGeom prst="rect">
            <a:avLst/>
          </a:prstGeom>
        </p:spPr>
      </p:pic>
      <p:pic>
        <p:nvPicPr>
          <p:cNvPr id="8" name="图片 7" descr="plot"/>
          <p:cNvPicPr>
            <a:picLocks noChangeAspect="1"/>
          </p:cNvPicPr>
          <p:nvPr/>
        </p:nvPicPr>
        <p:blipFill>
          <a:blip r:embed="rId3"/>
          <a:srcRect l="32679" t="6483" r="33580" b="62"/>
          <a:stretch>
            <a:fillRect/>
          </a:stretch>
        </p:blipFill>
        <p:spPr>
          <a:xfrm>
            <a:off x="5530850" y="1703070"/>
            <a:ext cx="2663825" cy="1940560"/>
          </a:xfrm>
          <a:prstGeom prst="rect">
            <a:avLst/>
          </a:prstGeom>
        </p:spPr>
      </p:pic>
      <p:pic>
        <p:nvPicPr>
          <p:cNvPr id="9" name="图片 8" descr="plot"/>
          <p:cNvPicPr>
            <a:picLocks noChangeAspect="1"/>
          </p:cNvPicPr>
          <p:nvPr/>
        </p:nvPicPr>
        <p:blipFill>
          <a:blip r:embed="rId3"/>
          <a:srcRect l="66420" b="-2018"/>
          <a:stretch>
            <a:fillRect/>
          </a:stretch>
        </p:blipFill>
        <p:spPr>
          <a:xfrm>
            <a:off x="666115" y="1703070"/>
            <a:ext cx="4864735" cy="3888105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/>
      <p:bldP spid="6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数据库模块</a:t>
            </a:r>
            <a:br>
              <a:rPr lang="zh-CN" altLang="en-US" dirty="0"/>
            </a:br>
            <a:endParaRPr lang="zh-CN" altLang="en-US"/>
          </a:p>
        </p:txBody>
      </p:sp>
      <p:grpSp>
        <p:nvGrpSpPr>
          <p:cNvPr id="608" name="组合 607"/>
          <p:cNvGrpSpPr/>
          <p:nvPr/>
        </p:nvGrpSpPr>
        <p:grpSpPr>
          <a:xfrm>
            <a:off x="7932103" y="5812791"/>
            <a:ext cx="928687" cy="611188"/>
            <a:chOff x="4154488" y="5734051"/>
            <a:chExt cx="928687" cy="611188"/>
          </a:xfrm>
        </p:grpSpPr>
        <p:sp>
          <p:nvSpPr>
            <p:cNvPr id="139" name="Freeform 538"/>
            <p:cNvSpPr/>
            <p:nvPr/>
          </p:nvSpPr>
          <p:spPr bwMode="auto">
            <a:xfrm>
              <a:off x="4154488" y="5734051"/>
              <a:ext cx="928687" cy="611188"/>
            </a:xfrm>
            <a:custGeom>
              <a:avLst/>
              <a:gdLst>
                <a:gd name="T0" fmla="*/ 569 w 1170"/>
                <a:gd name="T1" fmla="*/ 352 h 769"/>
                <a:gd name="T2" fmla="*/ 528 w 1170"/>
                <a:gd name="T3" fmla="*/ 287 h 769"/>
                <a:gd name="T4" fmla="*/ 454 w 1170"/>
                <a:gd name="T5" fmla="*/ 202 h 769"/>
                <a:gd name="T6" fmla="*/ 406 w 1170"/>
                <a:gd name="T7" fmla="*/ 160 h 769"/>
                <a:gd name="T8" fmla="*/ 351 w 1170"/>
                <a:gd name="T9" fmla="*/ 125 h 769"/>
                <a:gd name="T10" fmla="*/ 289 w 1170"/>
                <a:gd name="T11" fmla="*/ 102 h 769"/>
                <a:gd name="T12" fmla="*/ 221 w 1170"/>
                <a:gd name="T13" fmla="*/ 93 h 769"/>
                <a:gd name="T14" fmla="*/ 147 w 1170"/>
                <a:gd name="T15" fmla="*/ 103 h 769"/>
                <a:gd name="T16" fmla="*/ 97 w 1170"/>
                <a:gd name="T17" fmla="*/ 121 h 769"/>
                <a:gd name="T18" fmla="*/ 40 w 1170"/>
                <a:gd name="T19" fmla="*/ 161 h 769"/>
                <a:gd name="T20" fmla="*/ 8 w 1170"/>
                <a:gd name="T21" fmla="*/ 212 h 769"/>
                <a:gd name="T22" fmla="*/ 0 w 1170"/>
                <a:gd name="T23" fmla="*/ 269 h 769"/>
                <a:gd name="T24" fmla="*/ 15 w 1170"/>
                <a:gd name="T25" fmla="*/ 327 h 769"/>
                <a:gd name="T26" fmla="*/ 51 w 1170"/>
                <a:gd name="T27" fmla="*/ 384 h 769"/>
                <a:gd name="T28" fmla="*/ 108 w 1170"/>
                <a:gd name="T29" fmla="*/ 433 h 769"/>
                <a:gd name="T30" fmla="*/ 185 w 1170"/>
                <a:gd name="T31" fmla="*/ 471 h 769"/>
                <a:gd name="T32" fmla="*/ 280 w 1170"/>
                <a:gd name="T33" fmla="*/ 492 h 769"/>
                <a:gd name="T34" fmla="*/ 392 w 1170"/>
                <a:gd name="T35" fmla="*/ 493 h 769"/>
                <a:gd name="T36" fmla="*/ 521 w 1170"/>
                <a:gd name="T37" fmla="*/ 471 h 769"/>
                <a:gd name="T38" fmla="*/ 667 w 1170"/>
                <a:gd name="T39" fmla="*/ 769 h 769"/>
                <a:gd name="T40" fmla="*/ 658 w 1170"/>
                <a:gd name="T41" fmla="*/ 471 h 769"/>
                <a:gd name="T42" fmla="*/ 764 w 1170"/>
                <a:gd name="T43" fmla="*/ 479 h 769"/>
                <a:gd name="T44" fmla="*/ 888 w 1170"/>
                <a:gd name="T45" fmla="*/ 473 h 769"/>
                <a:gd name="T46" fmla="*/ 965 w 1170"/>
                <a:gd name="T47" fmla="*/ 460 h 769"/>
                <a:gd name="T48" fmla="*/ 1037 w 1170"/>
                <a:gd name="T49" fmla="*/ 433 h 769"/>
                <a:gd name="T50" fmla="*/ 1099 w 1170"/>
                <a:gd name="T51" fmla="*/ 393 h 769"/>
                <a:gd name="T52" fmla="*/ 1145 w 1170"/>
                <a:gd name="T53" fmla="*/ 334 h 769"/>
                <a:gd name="T54" fmla="*/ 1163 w 1170"/>
                <a:gd name="T55" fmla="*/ 283 h 769"/>
                <a:gd name="T56" fmla="*/ 1170 w 1170"/>
                <a:gd name="T57" fmla="*/ 239 h 769"/>
                <a:gd name="T58" fmla="*/ 1168 w 1170"/>
                <a:gd name="T59" fmla="*/ 189 h 769"/>
                <a:gd name="T60" fmla="*/ 1157 w 1170"/>
                <a:gd name="T61" fmla="*/ 125 h 769"/>
                <a:gd name="T62" fmla="*/ 1142 w 1170"/>
                <a:gd name="T63" fmla="*/ 86 h 769"/>
                <a:gd name="T64" fmla="*/ 1121 w 1170"/>
                <a:gd name="T65" fmla="*/ 56 h 769"/>
                <a:gd name="T66" fmla="*/ 1096 w 1170"/>
                <a:gd name="T67" fmla="*/ 32 h 769"/>
                <a:gd name="T68" fmla="*/ 1046 w 1170"/>
                <a:gd name="T69" fmla="*/ 7 h 769"/>
                <a:gd name="T70" fmla="*/ 976 w 1170"/>
                <a:gd name="T71" fmla="*/ 0 h 769"/>
                <a:gd name="T72" fmla="*/ 899 w 1170"/>
                <a:gd name="T73" fmla="*/ 14 h 769"/>
                <a:gd name="T74" fmla="*/ 821 w 1170"/>
                <a:gd name="T75" fmla="*/ 47 h 769"/>
                <a:gd name="T76" fmla="*/ 746 w 1170"/>
                <a:gd name="T77" fmla="*/ 96 h 769"/>
                <a:gd name="T78" fmla="*/ 679 w 1170"/>
                <a:gd name="T79" fmla="*/ 159 h 769"/>
                <a:gd name="T80" fmla="*/ 626 w 1170"/>
                <a:gd name="T81" fmla="*/ 231 h 769"/>
                <a:gd name="T82" fmla="*/ 590 w 1170"/>
                <a:gd name="T83" fmla="*/ 312 h 769"/>
                <a:gd name="T84" fmla="*/ 578 w 1170"/>
                <a:gd name="T85" fmla="*/ 3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0" h="769">
                  <a:moveTo>
                    <a:pt x="578" y="368"/>
                  </a:moveTo>
                  <a:lnTo>
                    <a:pt x="578" y="368"/>
                  </a:lnTo>
                  <a:lnTo>
                    <a:pt x="569" y="352"/>
                  </a:lnTo>
                  <a:lnTo>
                    <a:pt x="560" y="334"/>
                  </a:lnTo>
                  <a:lnTo>
                    <a:pt x="546" y="313"/>
                  </a:lnTo>
                  <a:lnTo>
                    <a:pt x="528" y="287"/>
                  </a:lnTo>
                  <a:lnTo>
                    <a:pt x="507" y="259"/>
                  </a:lnTo>
                  <a:lnTo>
                    <a:pt x="482" y="231"/>
                  </a:lnTo>
                  <a:lnTo>
                    <a:pt x="454" y="202"/>
                  </a:lnTo>
                  <a:lnTo>
                    <a:pt x="438" y="186"/>
                  </a:lnTo>
                  <a:lnTo>
                    <a:pt x="423" y="174"/>
                  </a:lnTo>
                  <a:lnTo>
                    <a:pt x="406" y="160"/>
                  </a:lnTo>
                  <a:lnTo>
                    <a:pt x="388" y="147"/>
                  </a:lnTo>
                  <a:lnTo>
                    <a:pt x="370" y="136"/>
                  </a:lnTo>
                  <a:lnTo>
                    <a:pt x="351" y="125"/>
                  </a:lnTo>
                  <a:lnTo>
                    <a:pt x="331" y="117"/>
                  </a:lnTo>
                  <a:lnTo>
                    <a:pt x="310" y="108"/>
                  </a:lnTo>
                  <a:lnTo>
                    <a:pt x="289" y="102"/>
                  </a:lnTo>
                  <a:lnTo>
                    <a:pt x="267" y="97"/>
                  </a:lnTo>
                  <a:lnTo>
                    <a:pt x="245" y="95"/>
                  </a:lnTo>
                  <a:lnTo>
                    <a:pt x="221" y="93"/>
                  </a:lnTo>
                  <a:lnTo>
                    <a:pt x="197" y="95"/>
                  </a:lnTo>
                  <a:lnTo>
                    <a:pt x="172" y="97"/>
                  </a:lnTo>
                  <a:lnTo>
                    <a:pt x="147" y="103"/>
                  </a:lnTo>
                  <a:lnTo>
                    <a:pt x="121" y="111"/>
                  </a:lnTo>
                  <a:lnTo>
                    <a:pt x="121" y="111"/>
                  </a:lnTo>
                  <a:lnTo>
                    <a:pt x="97" y="121"/>
                  </a:lnTo>
                  <a:lnTo>
                    <a:pt x="75" y="134"/>
                  </a:lnTo>
                  <a:lnTo>
                    <a:pt x="55" y="146"/>
                  </a:lnTo>
                  <a:lnTo>
                    <a:pt x="40" y="161"/>
                  </a:lnTo>
                  <a:lnTo>
                    <a:pt x="26" y="177"/>
                  </a:lnTo>
                  <a:lnTo>
                    <a:pt x="16" y="195"/>
                  </a:lnTo>
                  <a:lnTo>
                    <a:pt x="8" y="212"/>
                  </a:lnTo>
                  <a:lnTo>
                    <a:pt x="2" y="231"/>
                  </a:lnTo>
                  <a:lnTo>
                    <a:pt x="0" y="249"/>
                  </a:lnTo>
                  <a:lnTo>
                    <a:pt x="0" y="269"/>
                  </a:lnTo>
                  <a:lnTo>
                    <a:pt x="2" y="288"/>
                  </a:lnTo>
                  <a:lnTo>
                    <a:pt x="8" y="308"/>
                  </a:lnTo>
                  <a:lnTo>
                    <a:pt x="15" y="327"/>
                  </a:lnTo>
                  <a:lnTo>
                    <a:pt x="25" y="347"/>
                  </a:lnTo>
                  <a:lnTo>
                    <a:pt x="37" y="366"/>
                  </a:lnTo>
                  <a:lnTo>
                    <a:pt x="51" y="384"/>
                  </a:lnTo>
                  <a:lnTo>
                    <a:pt x="68" y="401"/>
                  </a:lnTo>
                  <a:lnTo>
                    <a:pt x="87" y="418"/>
                  </a:lnTo>
                  <a:lnTo>
                    <a:pt x="108" y="433"/>
                  </a:lnTo>
                  <a:lnTo>
                    <a:pt x="132" y="447"/>
                  </a:lnTo>
                  <a:lnTo>
                    <a:pt x="157" y="460"/>
                  </a:lnTo>
                  <a:lnTo>
                    <a:pt x="185" y="471"/>
                  </a:lnTo>
                  <a:lnTo>
                    <a:pt x="216" y="479"/>
                  </a:lnTo>
                  <a:lnTo>
                    <a:pt x="246" y="487"/>
                  </a:lnTo>
                  <a:lnTo>
                    <a:pt x="280" y="492"/>
                  </a:lnTo>
                  <a:lnTo>
                    <a:pt x="316" y="494"/>
                  </a:lnTo>
                  <a:lnTo>
                    <a:pt x="353" y="496"/>
                  </a:lnTo>
                  <a:lnTo>
                    <a:pt x="392" y="493"/>
                  </a:lnTo>
                  <a:lnTo>
                    <a:pt x="433" y="489"/>
                  </a:lnTo>
                  <a:lnTo>
                    <a:pt x="476" y="480"/>
                  </a:lnTo>
                  <a:lnTo>
                    <a:pt x="521" y="471"/>
                  </a:lnTo>
                  <a:lnTo>
                    <a:pt x="567" y="457"/>
                  </a:lnTo>
                  <a:lnTo>
                    <a:pt x="555" y="769"/>
                  </a:lnTo>
                  <a:lnTo>
                    <a:pt x="667" y="769"/>
                  </a:lnTo>
                  <a:lnTo>
                    <a:pt x="633" y="468"/>
                  </a:lnTo>
                  <a:lnTo>
                    <a:pt x="633" y="468"/>
                  </a:lnTo>
                  <a:lnTo>
                    <a:pt x="658" y="471"/>
                  </a:lnTo>
                  <a:lnTo>
                    <a:pt x="686" y="473"/>
                  </a:lnTo>
                  <a:lnTo>
                    <a:pt x="723" y="478"/>
                  </a:lnTo>
                  <a:lnTo>
                    <a:pt x="764" y="479"/>
                  </a:lnTo>
                  <a:lnTo>
                    <a:pt x="812" y="479"/>
                  </a:lnTo>
                  <a:lnTo>
                    <a:pt x="862" y="476"/>
                  </a:lnTo>
                  <a:lnTo>
                    <a:pt x="888" y="473"/>
                  </a:lnTo>
                  <a:lnTo>
                    <a:pt x="913" y="471"/>
                  </a:lnTo>
                  <a:lnTo>
                    <a:pt x="940" y="465"/>
                  </a:lnTo>
                  <a:lnTo>
                    <a:pt x="965" y="460"/>
                  </a:lnTo>
                  <a:lnTo>
                    <a:pt x="990" y="453"/>
                  </a:lnTo>
                  <a:lnTo>
                    <a:pt x="1014" y="443"/>
                  </a:lnTo>
                  <a:lnTo>
                    <a:pt x="1037" y="433"/>
                  </a:lnTo>
                  <a:lnTo>
                    <a:pt x="1060" y="422"/>
                  </a:lnTo>
                  <a:lnTo>
                    <a:pt x="1081" y="408"/>
                  </a:lnTo>
                  <a:lnTo>
                    <a:pt x="1099" y="393"/>
                  </a:lnTo>
                  <a:lnTo>
                    <a:pt x="1117" y="375"/>
                  </a:lnTo>
                  <a:lnTo>
                    <a:pt x="1132" y="355"/>
                  </a:lnTo>
                  <a:lnTo>
                    <a:pt x="1145" y="334"/>
                  </a:lnTo>
                  <a:lnTo>
                    <a:pt x="1156" y="309"/>
                  </a:lnTo>
                  <a:lnTo>
                    <a:pt x="1160" y="297"/>
                  </a:lnTo>
                  <a:lnTo>
                    <a:pt x="1163" y="283"/>
                  </a:lnTo>
                  <a:lnTo>
                    <a:pt x="1166" y="269"/>
                  </a:lnTo>
                  <a:lnTo>
                    <a:pt x="1168" y="255"/>
                  </a:lnTo>
                  <a:lnTo>
                    <a:pt x="1170" y="239"/>
                  </a:lnTo>
                  <a:lnTo>
                    <a:pt x="1170" y="223"/>
                  </a:lnTo>
                  <a:lnTo>
                    <a:pt x="1168" y="189"/>
                  </a:lnTo>
                  <a:lnTo>
                    <a:pt x="1168" y="189"/>
                  </a:lnTo>
                  <a:lnTo>
                    <a:pt x="1164" y="154"/>
                  </a:lnTo>
                  <a:lnTo>
                    <a:pt x="1161" y="139"/>
                  </a:lnTo>
                  <a:lnTo>
                    <a:pt x="1157" y="125"/>
                  </a:lnTo>
                  <a:lnTo>
                    <a:pt x="1153" y="111"/>
                  </a:lnTo>
                  <a:lnTo>
                    <a:pt x="1147" y="99"/>
                  </a:lnTo>
                  <a:lnTo>
                    <a:pt x="1142" y="86"/>
                  </a:lnTo>
                  <a:lnTo>
                    <a:pt x="1135" y="75"/>
                  </a:lnTo>
                  <a:lnTo>
                    <a:pt x="1128" y="65"/>
                  </a:lnTo>
                  <a:lnTo>
                    <a:pt x="1121" y="56"/>
                  </a:lnTo>
                  <a:lnTo>
                    <a:pt x="1113" y="47"/>
                  </a:lnTo>
                  <a:lnTo>
                    <a:pt x="1104" y="39"/>
                  </a:lnTo>
                  <a:lnTo>
                    <a:pt x="1096" y="32"/>
                  </a:lnTo>
                  <a:lnTo>
                    <a:pt x="1086" y="25"/>
                  </a:lnTo>
                  <a:lnTo>
                    <a:pt x="1067" y="15"/>
                  </a:lnTo>
                  <a:lnTo>
                    <a:pt x="1046" y="7"/>
                  </a:lnTo>
                  <a:lnTo>
                    <a:pt x="1023" y="1"/>
                  </a:lnTo>
                  <a:lnTo>
                    <a:pt x="1000" y="0"/>
                  </a:lnTo>
                  <a:lnTo>
                    <a:pt x="976" y="0"/>
                  </a:lnTo>
                  <a:lnTo>
                    <a:pt x="951" y="1"/>
                  </a:lnTo>
                  <a:lnTo>
                    <a:pt x="926" y="7"/>
                  </a:lnTo>
                  <a:lnTo>
                    <a:pt x="899" y="14"/>
                  </a:lnTo>
                  <a:lnTo>
                    <a:pt x="873" y="24"/>
                  </a:lnTo>
                  <a:lnTo>
                    <a:pt x="848" y="35"/>
                  </a:lnTo>
                  <a:lnTo>
                    <a:pt x="821" y="47"/>
                  </a:lnTo>
                  <a:lnTo>
                    <a:pt x="796" y="63"/>
                  </a:lnTo>
                  <a:lnTo>
                    <a:pt x="771" y="78"/>
                  </a:lnTo>
                  <a:lnTo>
                    <a:pt x="746" y="96"/>
                  </a:lnTo>
                  <a:lnTo>
                    <a:pt x="723" y="115"/>
                  </a:lnTo>
                  <a:lnTo>
                    <a:pt x="700" y="136"/>
                  </a:lnTo>
                  <a:lnTo>
                    <a:pt x="679" y="159"/>
                  </a:lnTo>
                  <a:lnTo>
                    <a:pt x="660" y="182"/>
                  </a:lnTo>
                  <a:lnTo>
                    <a:pt x="642" y="206"/>
                  </a:lnTo>
                  <a:lnTo>
                    <a:pt x="626" y="231"/>
                  </a:lnTo>
                  <a:lnTo>
                    <a:pt x="611" y="258"/>
                  </a:lnTo>
                  <a:lnTo>
                    <a:pt x="600" y="284"/>
                  </a:lnTo>
                  <a:lnTo>
                    <a:pt x="590" y="312"/>
                  </a:lnTo>
                  <a:lnTo>
                    <a:pt x="583" y="338"/>
                  </a:lnTo>
                  <a:lnTo>
                    <a:pt x="578" y="368"/>
                  </a:lnTo>
                  <a:lnTo>
                    <a:pt x="578" y="368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0" name="Freeform 539"/>
            <p:cNvSpPr/>
            <p:nvPr/>
          </p:nvSpPr>
          <p:spPr bwMode="auto">
            <a:xfrm>
              <a:off x="4343400" y="5976938"/>
              <a:ext cx="284162" cy="88900"/>
            </a:xfrm>
            <a:custGeom>
              <a:avLst/>
              <a:gdLst>
                <a:gd name="T0" fmla="*/ 5 w 358"/>
                <a:gd name="T1" fmla="*/ 12 h 113"/>
                <a:gd name="T2" fmla="*/ 5 w 358"/>
                <a:gd name="T3" fmla="*/ 12 h 113"/>
                <a:gd name="T4" fmla="*/ 56 w 358"/>
                <a:gd name="T5" fmla="*/ 18 h 113"/>
                <a:gd name="T6" fmla="*/ 104 w 358"/>
                <a:gd name="T7" fmla="*/ 26 h 113"/>
                <a:gd name="T8" fmla="*/ 153 w 358"/>
                <a:gd name="T9" fmla="*/ 38 h 113"/>
                <a:gd name="T10" fmla="*/ 200 w 358"/>
                <a:gd name="T11" fmla="*/ 51 h 113"/>
                <a:gd name="T12" fmla="*/ 200 w 358"/>
                <a:gd name="T13" fmla="*/ 51 h 113"/>
                <a:gd name="T14" fmla="*/ 242 w 358"/>
                <a:gd name="T15" fmla="*/ 67 h 113"/>
                <a:gd name="T16" fmla="*/ 281 w 358"/>
                <a:gd name="T17" fmla="*/ 83 h 113"/>
                <a:gd name="T18" fmla="*/ 281 w 358"/>
                <a:gd name="T19" fmla="*/ 83 h 113"/>
                <a:gd name="T20" fmla="*/ 298 w 358"/>
                <a:gd name="T21" fmla="*/ 92 h 113"/>
                <a:gd name="T22" fmla="*/ 316 w 358"/>
                <a:gd name="T23" fmla="*/ 102 h 113"/>
                <a:gd name="T24" fmla="*/ 333 w 358"/>
                <a:gd name="T25" fmla="*/ 110 h 113"/>
                <a:gd name="T26" fmla="*/ 342 w 358"/>
                <a:gd name="T27" fmla="*/ 113 h 113"/>
                <a:gd name="T28" fmla="*/ 351 w 358"/>
                <a:gd name="T29" fmla="*/ 113 h 113"/>
                <a:gd name="T30" fmla="*/ 351 w 358"/>
                <a:gd name="T31" fmla="*/ 113 h 113"/>
                <a:gd name="T32" fmla="*/ 355 w 358"/>
                <a:gd name="T33" fmla="*/ 113 h 113"/>
                <a:gd name="T34" fmla="*/ 358 w 358"/>
                <a:gd name="T35" fmla="*/ 110 h 113"/>
                <a:gd name="T36" fmla="*/ 358 w 358"/>
                <a:gd name="T37" fmla="*/ 106 h 113"/>
                <a:gd name="T38" fmla="*/ 356 w 358"/>
                <a:gd name="T39" fmla="*/ 102 h 113"/>
                <a:gd name="T40" fmla="*/ 356 w 358"/>
                <a:gd name="T41" fmla="*/ 102 h 113"/>
                <a:gd name="T42" fmla="*/ 351 w 358"/>
                <a:gd name="T43" fmla="*/ 96 h 113"/>
                <a:gd name="T44" fmla="*/ 345 w 358"/>
                <a:gd name="T45" fmla="*/ 90 h 113"/>
                <a:gd name="T46" fmla="*/ 337 w 358"/>
                <a:gd name="T47" fmla="*/ 86 h 113"/>
                <a:gd name="T48" fmla="*/ 329 w 358"/>
                <a:gd name="T49" fmla="*/ 82 h 113"/>
                <a:gd name="T50" fmla="*/ 312 w 358"/>
                <a:gd name="T51" fmla="*/ 74 h 113"/>
                <a:gd name="T52" fmla="*/ 297 w 358"/>
                <a:gd name="T53" fmla="*/ 68 h 113"/>
                <a:gd name="T54" fmla="*/ 297 w 358"/>
                <a:gd name="T55" fmla="*/ 68 h 113"/>
                <a:gd name="T56" fmla="*/ 273 w 358"/>
                <a:gd name="T57" fmla="*/ 57 h 113"/>
                <a:gd name="T58" fmla="*/ 248 w 358"/>
                <a:gd name="T59" fmla="*/ 47 h 113"/>
                <a:gd name="T60" fmla="*/ 199 w 358"/>
                <a:gd name="T61" fmla="*/ 31 h 113"/>
                <a:gd name="T62" fmla="*/ 199 w 358"/>
                <a:gd name="T63" fmla="*/ 31 h 113"/>
                <a:gd name="T64" fmla="*/ 152 w 358"/>
                <a:gd name="T65" fmla="*/ 17 h 113"/>
                <a:gd name="T66" fmla="*/ 128 w 358"/>
                <a:gd name="T67" fmla="*/ 11 h 113"/>
                <a:gd name="T68" fmla="*/ 103 w 358"/>
                <a:gd name="T69" fmla="*/ 7 h 113"/>
                <a:gd name="T70" fmla="*/ 78 w 358"/>
                <a:gd name="T71" fmla="*/ 3 h 113"/>
                <a:gd name="T72" fmla="*/ 54 w 358"/>
                <a:gd name="T73" fmla="*/ 1 h 113"/>
                <a:gd name="T74" fmla="*/ 29 w 358"/>
                <a:gd name="T75" fmla="*/ 0 h 113"/>
                <a:gd name="T76" fmla="*/ 5 w 358"/>
                <a:gd name="T77" fmla="*/ 1 h 113"/>
                <a:gd name="T78" fmla="*/ 5 w 358"/>
                <a:gd name="T79" fmla="*/ 1 h 113"/>
                <a:gd name="T80" fmla="*/ 3 w 358"/>
                <a:gd name="T81" fmla="*/ 1 h 113"/>
                <a:gd name="T82" fmla="*/ 1 w 358"/>
                <a:gd name="T83" fmla="*/ 3 h 113"/>
                <a:gd name="T84" fmla="*/ 0 w 358"/>
                <a:gd name="T85" fmla="*/ 7 h 113"/>
                <a:gd name="T86" fmla="*/ 1 w 358"/>
                <a:gd name="T87" fmla="*/ 10 h 113"/>
                <a:gd name="T88" fmla="*/ 3 w 358"/>
                <a:gd name="T89" fmla="*/ 11 h 113"/>
                <a:gd name="T90" fmla="*/ 5 w 358"/>
                <a:gd name="T91" fmla="*/ 12 h 113"/>
                <a:gd name="T92" fmla="*/ 5 w 358"/>
                <a:gd name="T93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" h="113">
                  <a:moveTo>
                    <a:pt x="5" y="12"/>
                  </a:moveTo>
                  <a:lnTo>
                    <a:pt x="5" y="12"/>
                  </a:lnTo>
                  <a:lnTo>
                    <a:pt x="56" y="18"/>
                  </a:lnTo>
                  <a:lnTo>
                    <a:pt x="104" y="26"/>
                  </a:lnTo>
                  <a:lnTo>
                    <a:pt x="153" y="38"/>
                  </a:lnTo>
                  <a:lnTo>
                    <a:pt x="200" y="51"/>
                  </a:lnTo>
                  <a:lnTo>
                    <a:pt x="200" y="51"/>
                  </a:lnTo>
                  <a:lnTo>
                    <a:pt x="242" y="67"/>
                  </a:lnTo>
                  <a:lnTo>
                    <a:pt x="281" y="83"/>
                  </a:lnTo>
                  <a:lnTo>
                    <a:pt x="281" y="83"/>
                  </a:lnTo>
                  <a:lnTo>
                    <a:pt x="298" y="92"/>
                  </a:lnTo>
                  <a:lnTo>
                    <a:pt x="316" y="102"/>
                  </a:lnTo>
                  <a:lnTo>
                    <a:pt x="333" y="110"/>
                  </a:lnTo>
                  <a:lnTo>
                    <a:pt x="342" y="113"/>
                  </a:lnTo>
                  <a:lnTo>
                    <a:pt x="351" y="113"/>
                  </a:lnTo>
                  <a:lnTo>
                    <a:pt x="351" y="113"/>
                  </a:lnTo>
                  <a:lnTo>
                    <a:pt x="355" y="113"/>
                  </a:lnTo>
                  <a:lnTo>
                    <a:pt x="358" y="110"/>
                  </a:lnTo>
                  <a:lnTo>
                    <a:pt x="358" y="106"/>
                  </a:lnTo>
                  <a:lnTo>
                    <a:pt x="356" y="102"/>
                  </a:lnTo>
                  <a:lnTo>
                    <a:pt x="356" y="102"/>
                  </a:lnTo>
                  <a:lnTo>
                    <a:pt x="351" y="96"/>
                  </a:lnTo>
                  <a:lnTo>
                    <a:pt x="345" y="90"/>
                  </a:lnTo>
                  <a:lnTo>
                    <a:pt x="337" y="86"/>
                  </a:lnTo>
                  <a:lnTo>
                    <a:pt x="329" y="82"/>
                  </a:lnTo>
                  <a:lnTo>
                    <a:pt x="312" y="74"/>
                  </a:lnTo>
                  <a:lnTo>
                    <a:pt x="297" y="68"/>
                  </a:lnTo>
                  <a:lnTo>
                    <a:pt x="297" y="68"/>
                  </a:lnTo>
                  <a:lnTo>
                    <a:pt x="273" y="57"/>
                  </a:lnTo>
                  <a:lnTo>
                    <a:pt x="248" y="47"/>
                  </a:lnTo>
                  <a:lnTo>
                    <a:pt x="199" y="31"/>
                  </a:lnTo>
                  <a:lnTo>
                    <a:pt x="199" y="31"/>
                  </a:lnTo>
                  <a:lnTo>
                    <a:pt x="152" y="17"/>
                  </a:lnTo>
                  <a:lnTo>
                    <a:pt x="128" y="11"/>
                  </a:lnTo>
                  <a:lnTo>
                    <a:pt x="103" y="7"/>
                  </a:lnTo>
                  <a:lnTo>
                    <a:pt x="78" y="3"/>
                  </a:lnTo>
                  <a:lnTo>
                    <a:pt x="54" y="1"/>
                  </a:lnTo>
                  <a:lnTo>
                    <a:pt x="29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40"/>
            <p:cNvSpPr/>
            <p:nvPr/>
          </p:nvSpPr>
          <p:spPr bwMode="auto">
            <a:xfrm>
              <a:off x="4633913" y="5910263"/>
              <a:ext cx="244475" cy="165100"/>
            </a:xfrm>
            <a:custGeom>
              <a:avLst/>
              <a:gdLst>
                <a:gd name="T0" fmla="*/ 14 w 308"/>
                <a:gd name="T1" fmla="*/ 204 h 208"/>
                <a:gd name="T2" fmla="*/ 14 w 308"/>
                <a:gd name="T3" fmla="*/ 204 h 208"/>
                <a:gd name="T4" fmla="*/ 21 w 308"/>
                <a:gd name="T5" fmla="*/ 183 h 208"/>
                <a:gd name="T6" fmla="*/ 31 w 308"/>
                <a:gd name="T7" fmla="*/ 163 h 208"/>
                <a:gd name="T8" fmla="*/ 42 w 308"/>
                <a:gd name="T9" fmla="*/ 145 h 208"/>
                <a:gd name="T10" fmla="*/ 56 w 308"/>
                <a:gd name="T11" fmla="*/ 128 h 208"/>
                <a:gd name="T12" fmla="*/ 71 w 308"/>
                <a:gd name="T13" fmla="*/ 112 h 208"/>
                <a:gd name="T14" fmla="*/ 88 w 308"/>
                <a:gd name="T15" fmla="*/ 98 h 208"/>
                <a:gd name="T16" fmla="*/ 106 w 308"/>
                <a:gd name="T17" fmla="*/ 84 h 208"/>
                <a:gd name="T18" fmla="*/ 126 w 308"/>
                <a:gd name="T19" fmla="*/ 71 h 208"/>
                <a:gd name="T20" fmla="*/ 146 w 308"/>
                <a:gd name="T21" fmla="*/ 62 h 208"/>
                <a:gd name="T22" fmla="*/ 167 w 308"/>
                <a:gd name="T23" fmla="*/ 52 h 208"/>
                <a:gd name="T24" fmla="*/ 188 w 308"/>
                <a:gd name="T25" fmla="*/ 44 h 208"/>
                <a:gd name="T26" fmla="*/ 211 w 308"/>
                <a:gd name="T27" fmla="*/ 37 h 208"/>
                <a:gd name="T28" fmla="*/ 233 w 308"/>
                <a:gd name="T29" fmla="*/ 31 h 208"/>
                <a:gd name="T30" fmla="*/ 254 w 308"/>
                <a:gd name="T31" fmla="*/ 27 h 208"/>
                <a:gd name="T32" fmla="*/ 276 w 308"/>
                <a:gd name="T33" fmla="*/ 25 h 208"/>
                <a:gd name="T34" fmla="*/ 297 w 308"/>
                <a:gd name="T35" fmla="*/ 24 h 208"/>
                <a:gd name="T36" fmla="*/ 297 w 308"/>
                <a:gd name="T37" fmla="*/ 24 h 208"/>
                <a:gd name="T38" fmla="*/ 301 w 308"/>
                <a:gd name="T39" fmla="*/ 23 h 208"/>
                <a:gd name="T40" fmla="*/ 305 w 308"/>
                <a:gd name="T41" fmla="*/ 20 h 208"/>
                <a:gd name="T42" fmla="*/ 307 w 308"/>
                <a:gd name="T43" fmla="*/ 17 h 208"/>
                <a:gd name="T44" fmla="*/ 308 w 308"/>
                <a:gd name="T45" fmla="*/ 13 h 208"/>
                <a:gd name="T46" fmla="*/ 308 w 308"/>
                <a:gd name="T47" fmla="*/ 9 h 208"/>
                <a:gd name="T48" fmla="*/ 307 w 308"/>
                <a:gd name="T49" fmla="*/ 4 h 208"/>
                <a:gd name="T50" fmla="*/ 302 w 308"/>
                <a:gd name="T51" fmla="*/ 2 h 208"/>
                <a:gd name="T52" fmla="*/ 298 w 308"/>
                <a:gd name="T53" fmla="*/ 0 h 208"/>
                <a:gd name="T54" fmla="*/ 298 w 308"/>
                <a:gd name="T55" fmla="*/ 0 h 208"/>
                <a:gd name="T56" fmla="*/ 276 w 308"/>
                <a:gd name="T57" fmla="*/ 2 h 208"/>
                <a:gd name="T58" fmla="*/ 252 w 308"/>
                <a:gd name="T59" fmla="*/ 4 h 208"/>
                <a:gd name="T60" fmla="*/ 229 w 308"/>
                <a:gd name="T61" fmla="*/ 9 h 208"/>
                <a:gd name="T62" fmla="*/ 205 w 308"/>
                <a:gd name="T63" fmla="*/ 16 h 208"/>
                <a:gd name="T64" fmla="*/ 181 w 308"/>
                <a:gd name="T65" fmla="*/ 23 h 208"/>
                <a:gd name="T66" fmla="*/ 159 w 308"/>
                <a:gd name="T67" fmla="*/ 31 h 208"/>
                <a:gd name="T68" fmla="*/ 135 w 308"/>
                <a:gd name="T69" fmla="*/ 42 h 208"/>
                <a:gd name="T70" fmla="*/ 114 w 308"/>
                <a:gd name="T71" fmla="*/ 53 h 208"/>
                <a:gd name="T72" fmla="*/ 93 w 308"/>
                <a:gd name="T73" fmla="*/ 67 h 208"/>
                <a:gd name="T74" fmla="*/ 74 w 308"/>
                <a:gd name="T75" fmla="*/ 83 h 208"/>
                <a:gd name="T76" fmla="*/ 56 w 308"/>
                <a:gd name="T77" fmla="*/ 99 h 208"/>
                <a:gd name="T78" fmla="*/ 41 w 308"/>
                <a:gd name="T79" fmla="*/ 116 h 208"/>
                <a:gd name="T80" fmla="*/ 27 w 308"/>
                <a:gd name="T81" fmla="*/ 135 h 208"/>
                <a:gd name="T82" fmla="*/ 15 w 308"/>
                <a:gd name="T83" fmla="*/ 156 h 208"/>
                <a:gd name="T84" fmla="*/ 6 w 308"/>
                <a:gd name="T85" fmla="*/ 177 h 208"/>
                <a:gd name="T86" fmla="*/ 0 w 308"/>
                <a:gd name="T87" fmla="*/ 201 h 208"/>
                <a:gd name="T88" fmla="*/ 0 w 308"/>
                <a:gd name="T89" fmla="*/ 201 h 208"/>
                <a:gd name="T90" fmla="*/ 0 w 308"/>
                <a:gd name="T91" fmla="*/ 204 h 208"/>
                <a:gd name="T92" fmla="*/ 2 w 308"/>
                <a:gd name="T93" fmla="*/ 206 h 208"/>
                <a:gd name="T94" fmla="*/ 6 w 308"/>
                <a:gd name="T95" fmla="*/ 208 h 208"/>
                <a:gd name="T96" fmla="*/ 11 w 308"/>
                <a:gd name="T97" fmla="*/ 208 h 208"/>
                <a:gd name="T98" fmla="*/ 13 w 308"/>
                <a:gd name="T99" fmla="*/ 206 h 208"/>
                <a:gd name="T100" fmla="*/ 14 w 308"/>
                <a:gd name="T101" fmla="*/ 204 h 208"/>
                <a:gd name="T102" fmla="*/ 14 w 308"/>
                <a:gd name="T103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8" h="208">
                  <a:moveTo>
                    <a:pt x="14" y="204"/>
                  </a:moveTo>
                  <a:lnTo>
                    <a:pt x="14" y="204"/>
                  </a:lnTo>
                  <a:lnTo>
                    <a:pt x="21" y="183"/>
                  </a:lnTo>
                  <a:lnTo>
                    <a:pt x="31" y="163"/>
                  </a:lnTo>
                  <a:lnTo>
                    <a:pt x="42" y="145"/>
                  </a:lnTo>
                  <a:lnTo>
                    <a:pt x="56" y="128"/>
                  </a:lnTo>
                  <a:lnTo>
                    <a:pt x="71" y="112"/>
                  </a:lnTo>
                  <a:lnTo>
                    <a:pt x="88" y="98"/>
                  </a:lnTo>
                  <a:lnTo>
                    <a:pt x="106" y="84"/>
                  </a:lnTo>
                  <a:lnTo>
                    <a:pt x="126" y="71"/>
                  </a:lnTo>
                  <a:lnTo>
                    <a:pt x="146" y="62"/>
                  </a:lnTo>
                  <a:lnTo>
                    <a:pt x="167" y="52"/>
                  </a:lnTo>
                  <a:lnTo>
                    <a:pt x="188" y="44"/>
                  </a:lnTo>
                  <a:lnTo>
                    <a:pt x="211" y="37"/>
                  </a:lnTo>
                  <a:lnTo>
                    <a:pt x="233" y="31"/>
                  </a:lnTo>
                  <a:lnTo>
                    <a:pt x="254" y="27"/>
                  </a:lnTo>
                  <a:lnTo>
                    <a:pt x="276" y="25"/>
                  </a:lnTo>
                  <a:lnTo>
                    <a:pt x="297" y="24"/>
                  </a:lnTo>
                  <a:lnTo>
                    <a:pt x="297" y="24"/>
                  </a:lnTo>
                  <a:lnTo>
                    <a:pt x="301" y="23"/>
                  </a:lnTo>
                  <a:lnTo>
                    <a:pt x="305" y="20"/>
                  </a:lnTo>
                  <a:lnTo>
                    <a:pt x="307" y="17"/>
                  </a:lnTo>
                  <a:lnTo>
                    <a:pt x="308" y="13"/>
                  </a:lnTo>
                  <a:lnTo>
                    <a:pt x="308" y="9"/>
                  </a:lnTo>
                  <a:lnTo>
                    <a:pt x="307" y="4"/>
                  </a:lnTo>
                  <a:lnTo>
                    <a:pt x="302" y="2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76" y="2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5" y="16"/>
                  </a:lnTo>
                  <a:lnTo>
                    <a:pt x="181" y="23"/>
                  </a:lnTo>
                  <a:lnTo>
                    <a:pt x="159" y="31"/>
                  </a:lnTo>
                  <a:lnTo>
                    <a:pt x="135" y="42"/>
                  </a:lnTo>
                  <a:lnTo>
                    <a:pt x="114" y="53"/>
                  </a:lnTo>
                  <a:lnTo>
                    <a:pt x="93" y="67"/>
                  </a:lnTo>
                  <a:lnTo>
                    <a:pt x="74" y="83"/>
                  </a:lnTo>
                  <a:lnTo>
                    <a:pt x="56" y="99"/>
                  </a:lnTo>
                  <a:lnTo>
                    <a:pt x="41" y="116"/>
                  </a:lnTo>
                  <a:lnTo>
                    <a:pt x="27" y="135"/>
                  </a:lnTo>
                  <a:lnTo>
                    <a:pt x="15" y="156"/>
                  </a:lnTo>
                  <a:lnTo>
                    <a:pt x="6" y="17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4"/>
                  </a:lnTo>
                  <a:lnTo>
                    <a:pt x="2" y="206"/>
                  </a:lnTo>
                  <a:lnTo>
                    <a:pt x="6" y="208"/>
                  </a:lnTo>
                  <a:lnTo>
                    <a:pt x="11" y="208"/>
                  </a:lnTo>
                  <a:lnTo>
                    <a:pt x="13" y="206"/>
                  </a:lnTo>
                  <a:lnTo>
                    <a:pt x="14" y="20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7" name="矩形 616"/>
          <p:cNvSpPr/>
          <p:nvPr/>
        </p:nvSpPr>
        <p:spPr>
          <a:xfrm>
            <a:off x="328930" y="776605"/>
            <a:ext cx="84867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en-US" altLang="zh-CN" dirty="0"/>
              <a:t>           </a:t>
            </a:r>
            <a:r>
              <a:rPr lang="zh-CN" altLang="en-US" dirty="0"/>
              <a:t>建立</a:t>
            </a:r>
            <a:r>
              <a:rPr lang="en-US" altLang="zh-CN" dirty="0"/>
              <a:t>plant_data</a:t>
            </a:r>
            <a:r>
              <a:rPr lang="zh-CN" altLang="en-US" dirty="0"/>
              <a:t>数据库，将节点发送的温湿度、光照信息实时存到数据库中，打开主界面点击日志文件可以查看历史数据，默认显示全部数据，也可以通过选择时间来查找特定日期的数据</a:t>
            </a:r>
          </a:p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endParaRPr lang="zh-CN" altLang="en-US" dirty="0"/>
          </a:p>
        </p:txBody>
      </p:sp>
      <p:pic>
        <p:nvPicPr>
          <p:cNvPr id="9" name="图片 8" descr="2018-07-19_00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094230"/>
            <a:ext cx="4990465" cy="3552190"/>
          </a:xfrm>
          <a:prstGeom prst="rect">
            <a:avLst/>
          </a:prstGeom>
        </p:spPr>
      </p:pic>
      <p:pic>
        <p:nvPicPr>
          <p:cNvPr id="11" name="图片 10" descr="2018-07-19_000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0" y="2719070"/>
            <a:ext cx="4990465" cy="3552190"/>
          </a:xfrm>
          <a:prstGeom prst="rect">
            <a:avLst/>
          </a:prstGeom>
        </p:spPr>
      </p:pic>
      <p:pic>
        <p:nvPicPr>
          <p:cNvPr id="12" name="图片 11" descr="2018-07-19_000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15" y="3187065"/>
            <a:ext cx="4990465" cy="355219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报警模块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690" y="942975"/>
            <a:ext cx="3951605" cy="8084820"/>
          </a:xfrm>
          <a:prstGeom prst="rect">
            <a:avLst/>
          </a:prstGeom>
        </p:spPr>
      </p:pic>
      <p:grpSp>
        <p:nvGrpSpPr>
          <p:cNvPr id="608" name="组合 607"/>
          <p:cNvGrpSpPr/>
          <p:nvPr/>
        </p:nvGrpSpPr>
        <p:grpSpPr>
          <a:xfrm>
            <a:off x="7932103" y="5812791"/>
            <a:ext cx="928687" cy="611188"/>
            <a:chOff x="4154488" y="5734051"/>
            <a:chExt cx="928687" cy="611188"/>
          </a:xfrm>
        </p:grpSpPr>
        <p:sp>
          <p:nvSpPr>
            <p:cNvPr id="139" name="Freeform 538"/>
            <p:cNvSpPr/>
            <p:nvPr/>
          </p:nvSpPr>
          <p:spPr bwMode="auto">
            <a:xfrm>
              <a:off x="4154488" y="5734051"/>
              <a:ext cx="928687" cy="611188"/>
            </a:xfrm>
            <a:custGeom>
              <a:avLst/>
              <a:gdLst>
                <a:gd name="T0" fmla="*/ 569 w 1170"/>
                <a:gd name="T1" fmla="*/ 352 h 769"/>
                <a:gd name="T2" fmla="*/ 528 w 1170"/>
                <a:gd name="T3" fmla="*/ 287 h 769"/>
                <a:gd name="T4" fmla="*/ 454 w 1170"/>
                <a:gd name="T5" fmla="*/ 202 h 769"/>
                <a:gd name="T6" fmla="*/ 406 w 1170"/>
                <a:gd name="T7" fmla="*/ 160 h 769"/>
                <a:gd name="T8" fmla="*/ 351 w 1170"/>
                <a:gd name="T9" fmla="*/ 125 h 769"/>
                <a:gd name="T10" fmla="*/ 289 w 1170"/>
                <a:gd name="T11" fmla="*/ 102 h 769"/>
                <a:gd name="T12" fmla="*/ 221 w 1170"/>
                <a:gd name="T13" fmla="*/ 93 h 769"/>
                <a:gd name="T14" fmla="*/ 147 w 1170"/>
                <a:gd name="T15" fmla="*/ 103 h 769"/>
                <a:gd name="T16" fmla="*/ 97 w 1170"/>
                <a:gd name="T17" fmla="*/ 121 h 769"/>
                <a:gd name="T18" fmla="*/ 40 w 1170"/>
                <a:gd name="T19" fmla="*/ 161 h 769"/>
                <a:gd name="T20" fmla="*/ 8 w 1170"/>
                <a:gd name="T21" fmla="*/ 212 h 769"/>
                <a:gd name="T22" fmla="*/ 0 w 1170"/>
                <a:gd name="T23" fmla="*/ 269 h 769"/>
                <a:gd name="T24" fmla="*/ 15 w 1170"/>
                <a:gd name="T25" fmla="*/ 327 h 769"/>
                <a:gd name="T26" fmla="*/ 51 w 1170"/>
                <a:gd name="T27" fmla="*/ 384 h 769"/>
                <a:gd name="T28" fmla="*/ 108 w 1170"/>
                <a:gd name="T29" fmla="*/ 433 h 769"/>
                <a:gd name="T30" fmla="*/ 185 w 1170"/>
                <a:gd name="T31" fmla="*/ 471 h 769"/>
                <a:gd name="T32" fmla="*/ 280 w 1170"/>
                <a:gd name="T33" fmla="*/ 492 h 769"/>
                <a:gd name="T34" fmla="*/ 392 w 1170"/>
                <a:gd name="T35" fmla="*/ 493 h 769"/>
                <a:gd name="T36" fmla="*/ 521 w 1170"/>
                <a:gd name="T37" fmla="*/ 471 h 769"/>
                <a:gd name="T38" fmla="*/ 667 w 1170"/>
                <a:gd name="T39" fmla="*/ 769 h 769"/>
                <a:gd name="T40" fmla="*/ 658 w 1170"/>
                <a:gd name="T41" fmla="*/ 471 h 769"/>
                <a:gd name="T42" fmla="*/ 764 w 1170"/>
                <a:gd name="T43" fmla="*/ 479 h 769"/>
                <a:gd name="T44" fmla="*/ 888 w 1170"/>
                <a:gd name="T45" fmla="*/ 473 h 769"/>
                <a:gd name="T46" fmla="*/ 965 w 1170"/>
                <a:gd name="T47" fmla="*/ 460 h 769"/>
                <a:gd name="T48" fmla="*/ 1037 w 1170"/>
                <a:gd name="T49" fmla="*/ 433 h 769"/>
                <a:gd name="T50" fmla="*/ 1099 w 1170"/>
                <a:gd name="T51" fmla="*/ 393 h 769"/>
                <a:gd name="T52" fmla="*/ 1145 w 1170"/>
                <a:gd name="T53" fmla="*/ 334 h 769"/>
                <a:gd name="T54" fmla="*/ 1163 w 1170"/>
                <a:gd name="T55" fmla="*/ 283 h 769"/>
                <a:gd name="T56" fmla="*/ 1170 w 1170"/>
                <a:gd name="T57" fmla="*/ 239 h 769"/>
                <a:gd name="T58" fmla="*/ 1168 w 1170"/>
                <a:gd name="T59" fmla="*/ 189 h 769"/>
                <a:gd name="T60" fmla="*/ 1157 w 1170"/>
                <a:gd name="T61" fmla="*/ 125 h 769"/>
                <a:gd name="T62" fmla="*/ 1142 w 1170"/>
                <a:gd name="T63" fmla="*/ 86 h 769"/>
                <a:gd name="T64" fmla="*/ 1121 w 1170"/>
                <a:gd name="T65" fmla="*/ 56 h 769"/>
                <a:gd name="T66" fmla="*/ 1096 w 1170"/>
                <a:gd name="T67" fmla="*/ 32 h 769"/>
                <a:gd name="T68" fmla="*/ 1046 w 1170"/>
                <a:gd name="T69" fmla="*/ 7 h 769"/>
                <a:gd name="T70" fmla="*/ 976 w 1170"/>
                <a:gd name="T71" fmla="*/ 0 h 769"/>
                <a:gd name="T72" fmla="*/ 899 w 1170"/>
                <a:gd name="T73" fmla="*/ 14 h 769"/>
                <a:gd name="T74" fmla="*/ 821 w 1170"/>
                <a:gd name="T75" fmla="*/ 47 h 769"/>
                <a:gd name="T76" fmla="*/ 746 w 1170"/>
                <a:gd name="T77" fmla="*/ 96 h 769"/>
                <a:gd name="T78" fmla="*/ 679 w 1170"/>
                <a:gd name="T79" fmla="*/ 159 h 769"/>
                <a:gd name="T80" fmla="*/ 626 w 1170"/>
                <a:gd name="T81" fmla="*/ 231 h 769"/>
                <a:gd name="T82" fmla="*/ 590 w 1170"/>
                <a:gd name="T83" fmla="*/ 312 h 769"/>
                <a:gd name="T84" fmla="*/ 578 w 1170"/>
                <a:gd name="T85" fmla="*/ 3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0" h="769">
                  <a:moveTo>
                    <a:pt x="578" y="368"/>
                  </a:moveTo>
                  <a:lnTo>
                    <a:pt x="578" y="368"/>
                  </a:lnTo>
                  <a:lnTo>
                    <a:pt x="569" y="352"/>
                  </a:lnTo>
                  <a:lnTo>
                    <a:pt x="560" y="334"/>
                  </a:lnTo>
                  <a:lnTo>
                    <a:pt x="546" y="313"/>
                  </a:lnTo>
                  <a:lnTo>
                    <a:pt x="528" y="287"/>
                  </a:lnTo>
                  <a:lnTo>
                    <a:pt x="507" y="259"/>
                  </a:lnTo>
                  <a:lnTo>
                    <a:pt x="482" y="231"/>
                  </a:lnTo>
                  <a:lnTo>
                    <a:pt x="454" y="202"/>
                  </a:lnTo>
                  <a:lnTo>
                    <a:pt x="438" y="186"/>
                  </a:lnTo>
                  <a:lnTo>
                    <a:pt x="423" y="174"/>
                  </a:lnTo>
                  <a:lnTo>
                    <a:pt x="406" y="160"/>
                  </a:lnTo>
                  <a:lnTo>
                    <a:pt x="388" y="147"/>
                  </a:lnTo>
                  <a:lnTo>
                    <a:pt x="370" y="136"/>
                  </a:lnTo>
                  <a:lnTo>
                    <a:pt x="351" y="125"/>
                  </a:lnTo>
                  <a:lnTo>
                    <a:pt x="331" y="117"/>
                  </a:lnTo>
                  <a:lnTo>
                    <a:pt x="310" y="108"/>
                  </a:lnTo>
                  <a:lnTo>
                    <a:pt x="289" y="102"/>
                  </a:lnTo>
                  <a:lnTo>
                    <a:pt x="267" y="97"/>
                  </a:lnTo>
                  <a:lnTo>
                    <a:pt x="245" y="95"/>
                  </a:lnTo>
                  <a:lnTo>
                    <a:pt x="221" y="93"/>
                  </a:lnTo>
                  <a:lnTo>
                    <a:pt x="197" y="95"/>
                  </a:lnTo>
                  <a:lnTo>
                    <a:pt x="172" y="97"/>
                  </a:lnTo>
                  <a:lnTo>
                    <a:pt x="147" y="103"/>
                  </a:lnTo>
                  <a:lnTo>
                    <a:pt x="121" y="111"/>
                  </a:lnTo>
                  <a:lnTo>
                    <a:pt x="121" y="111"/>
                  </a:lnTo>
                  <a:lnTo>
                    <a:pt x="97" y="121"/>
                  </a:lnTo>
                  <a:lnTo>
                    <a:pt x="75" y="134"/>
                  </a:lnTo>
                  <a:lnTo>
                    <a:pt x="55" y="146"/>
                  </a:lnTo>
                  <a:lnTo>
                    <a:pt x="40" y="161"/>
                  </a:lnTo>
                  <a:lnTo>
                    <a:pt x="26" y="177"/>
                  </a:lnTo>
                  <a:lnTo>
                    <a:pt x="16" y="195"/>
                  </a:lnTo>
                  <a:lnTo>
                    <a:pt x="8" y="212"/>
                  </a:lnTo>
                  <a:lnTo>
                    <a:pt x="2" y="231"/>
                  </a:lnTo>
                  <a:lnTo>
                    <a:pt x="0" y="249"/>
                  </a:lnTo>
                  <a:lnTo>
                    <a:pt x="0" y="269"/>
                  </a:lnTo>
                  <a:lnTo>
                    <a:pt x="2" y="288"/>
                  </a:lnTo>
                  <a:lnTo>
                    <a:pt x="8" y="308"/>
                  </a:lnTo>
                  <a:lnTo>
                    <a:pt x="15" y="327"/>
                  </a:lnTo>
                  <a:lnTo>
                    <a:pt x="25" y="347"/>
                  </a:lnTo>
                  <a:lnTo>
                    <a:pt x="37" y="366"/>
                  </a:lnTo>
                  <a:lnTo>
                    <a:pt x="51" y="384"/>
                  </a:lnTo>
                  <a:lnTo>
                    <a:pt x="68" y="401"/>
                  </a:lnTo>
                  <a:lnTo>
                    <a:pt x="87" y="418"/>
                  </a:lnTo>
                  <a:lnTo>
                    <a:pt x="108" y="433"/>
                  </a:lnTo>
                  <a:lnTo>
                    <a:pt x="132" y="447"/>
                  </a:lnTo>
                  <a:lnTo>
                    <a:pt x="157" y="460"/>
                  </a:lnTo>
                  <a:lnTo>
                    <a:pt x="185" y="471"/>
                  </a:lnTo>
                  <a:lnTo>
                    <a:pt x="216" y="479"/>
                  </a:lnTo>
                  <a:lnTo>
                    <a:pt x="246" y="487"/>
                  </a:lnTo>
                  <a:lnTo>
                    <a:pt x="280" y="492"/>
                  </a:lnTo>
                  <a:lnTo>
                    <a:pt x="316" y="494"/>
                  </a:lnTo>
                  <a:lnTo>
                    <a:pt x="353" y="496"/>
                  </a:lnTo>
                  <a:lnTo>
                    <a:pt x="392" y="493"/>
                  </a:lnTo>
                  <a:lnTo>
                    <a:pt x="433" y="489"/>
                  </a:lnTo>
                  <a:lnTo>
                    <a:pt x="476" y="480"/>
                  </a:lnTo>
                  <a:lnTo>
                    <a:pt x="521" y="471"/>
                  </a:lnTo>
                  <a:lnTo>
                    <a:pt x="567" y="457"/>
                  </a:lnTo>
                  <a:lnTo>
                    <a:pt x="555" y="769"/>
                  </a:lnTo>
                  <a:lnTo>
                    <a:pt x="667" y="769"/>
                  </a:lnTo>
                  <a:lnTo>
                    <a:pt x="633" y="468"/>
                  </a:lnTo>
                  <a:lnTo>
                    <a:pt x="633" y="468"/>
                  </a:lnTo>
                  <a:lnTo>
                    <a:pt x="658" y="471"/>
                  </a:lnTo>
                  <a:lnTo>
                    <a:pt x="686" y="473"/>
                  </a:lnTo>
                  <a:lnTo>
                    <a:pt x="723" y="478"/>
                  </a:lnTo>
                  <a:lnTo>
                    <a:pt x="764" y="479"/>
                  </a:lnTo>
                  <a:lnTo>
                    <a:pt x="812" y="479"/>
                  </a:lnTo>
                  <a:lnTo>
                    <a:pt x="862" y="476"/>
                  </a:lnTo>
                  <a:lnTo>
                    <a:pt x="888" y="473"/>
                  </a:lnTo>
                  <a:lnTo>
                    <a:pt x="913" y="471"/>
                  </a:lnTo>
                  <a:lnTo>
                    <a:pt x="940" y="465"/>
                  </a:lnTo>
                  <a:lnTo>
                    <a:pt x="965" y="460"/>
                  </a:lnTo>
                  <a:lnTo>
                    <a:pt x="990" y="453"/>
                  </a:lnTo>
                  <a:lnTo>
                    <a:pt x="1014" y="443"/>
                  </a:lnTo>
                  <a:lnTo>
                    <a:pt x="1037" y="433"/>
                  </a:lnTo>
                  <a:lnTo>
                    <a:pt x="1060" y="422"/>
                  </a:lnTo>
                  <a:lnTo>
                    <a:pt x="1081" y="408"/>
                  </a:lnTo>
                  <a:lnTo>
                    <a:pt x="1099" y="393"/>
                  </a:lnTo>
                  <a:lnTo>
                    <a:pt x="1117" y="375"/>
                  </a:lnTo>
                  <a:lnTo>
                    <a:pt x="1132" y="355"/>
                  </a:lnTo>
                  <a:lnTo>
                    <a:pt x="1145" y="334"/>
                  </a:lnTo>
                  <a:lnTo>
                    <a:pt x="1156" y="309"/>
                  </a:lnTo>
                  <a:lnTo>
                    <a:pt x="1160" y="297"/>
                  </a:lnTo>
                  <a:lnTo>
                    <a:pt x="1163" y="283"/>
                  </a:lnTo>
                  <a:lnTo>
                    <a:pt x="1166" y="269"/>
                  </a:lnTo>
                  <a:lnTo>
                    <a:pt x="1168" y="255"/>
                  </a:lnTo>
                  <a:lnTo>
                    <a:pt x="1170" y="239"/>
                  </a:lnTo>
                  <a:lnTo>
                    <a:pt x="1170" y="223"/>
                  </a:lnTo>
                  <a:lnTo>
                    <a:pt x="1168" y="189"/>
                  </a:lnTo>
                  <a:lnTo>
                    <a:pt x="1168" y="189"/>
                  </a:lnTo>
                  <a:lnTo>
                    <a:pt x="1164" y="154"/>
                  </a:lnTo>
                  <a:lnTo>
                    <a:pt x="1161" y="139"/>
                  </a:lnTo>
                  <a:lnTo>
                    <a:pt x="1157" y="125"/>
                  </a:lnTo>
                  <a:lnTo>
                    <a:pt x="1153" y="111"/>
                  </a:lnTo>
                  <a:lnTo>
                    <a:pt x="1147" y="99"/>
                  </a:lnTo>
                  <a:lnTo>
                    <a:pt x="1142" y="86"/>
                  </a:lnTo>
                  <a:lnTo>
                    <a:pt x="1135" y="75"/>
                  </a:lnTo>
                  <a:lnTo>
                    <a:pt x="1128" y="65"/>
                  </a:lnTo>
                  <a:lnTo>
                    <a:pt x="1121" y="56"/>
                  </a:lnTo>
                  <a:lnTo>
                    <a:pt x="1113" y="47"/>
                  </a:lnTo>
                  <a:lnTo>
                    <a:pt x="1104" y="39"/>
                  </a:lnTo>
                  <a:lnTo>
                    <a:pt x="1096" y="32"/>
                  </a:lnTo>
                  <a:lnTo>
                    <a:pt x="1086" y="25"/>
                  </a:lnTo>
                  <a:lnTo>
                    <a:pt x="1067" y="15"/>
                  </a:lnTo>
                  <a:lnTo>
                    <a:pt x="1046" y="7"/>
                  </a:lnTo>
                  <a:lnTo>
                    <a:pt x="1023" y="1"/>
                  </a:lnTo>
                  <a:lnTo>
                    <a:pt x="1000" y="0"/>
                  </a:lnTo>
                  <a:lnTo>
                    <a:pt x="976" y="0"/>
                  </a:lnTo>
                  <a:lnTo>
                    <a:pt x="951" y="1"/>
                  </a:lnTo>
                  <a:lnTo>
                    <a:pt x="926" y="7"/>
                  </a:lnTo>
                  <a:lnTo>
                    <a:pt x="899" y="14"/>
                  </a:lnTo>
                  <a:lnTo>
                    <a:pt x="873" y="24"/>
                  </a:lnTo>
                  <a:lnTo>
                    <a:pt x="848" y="35"/>
                  </a:lnTo>
                  <a:lnTo>
                    <a:pt x="821" y="47"/>
                  </a:lnTo>
                  <a:lnTo>
                    <a:pt x="796" y="63"/>
                  </a:lnTo>
                  <a:lnTo>
                    <a:pt x="771" y="78"/>
                  </a:lnTo>
                  <a:lnTo>
                    <a:pt x="746" y="96"/>
                  </a:lnTo>
                  <a:lnTo>
                    <a:pt x="723" y="115"/>
                  </a:lnTo>
                  <a:lnTo>
                    <a:pt x="700" y="136"/>
                  </a:lnTo>
                  <a:lnTo>
                    <a:pt x="679" y="159"/>
                  </a:lnTo>
                  <a:lnTo>
                    <a:pt x="660" y="182"/>
                  </a:lnTo>
                  <a:lnTo>
                    <a:pt x="642" y="206"/>
                  </a:lnTo>
                  <a:lnTo>
                    <a:pt x="626" y="231"/>
                  </a:lnTo>
                  <a:lnTo>
                    <a:pt x="611" y="258"/>
                  </a:lnTo>
                  <a:lnTo>
                    <a:pt x="600" y="284"/>
                  </a:lnTo>
                  <a:lnTo>
                    <a:pt x="590" y="312"/>
                  </a:lnTo>
                  <a:lnTo>
                    <a:pt x="583" y="338"/>
                  </a:lnTo>
                  <a:lnTo>
                    <a:pt x="578" y="368"/>
                  </a:lnTo>
                  <a:lnTo>
                    <a:pt x="578" y="368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0" name="Freeform 539"/>
            <p:cNvSpPr/>
            <p:nvPr/>
          </p:nvSpPr>
          <p:spPr bwMode="auto">
            <a:xfrm>
              <a:off x="4343400" y="5976938"/>
              <a:ext cx="284162" cy="88900"/>
            </a:xfrm>
            <a:custGeom>
              <a:avLst/>
              <a:gdLst>
                <a:gd name="T0" fmla="*/ 5 w 358"/>
                <a:gd name="T1" fmla="*/ 12 h 113"/>
                <a:gd name="T2" fmla="*/ 5 w 358"/>
                <a:gd name="T3" fmla="*/ 12 h 113"/>
                <a:gd name="T4" fmla="*/ 56 w 358"/>
                <a:gd name="T5" fmla="*/ 18 h 113"/>
                <a:gd name="T6" fmla="*/ 104 w 358"/>
                <a:gd name="T7" fmla="*/ 26 h 113"/>
                <a:gd name="T8" fmla="*/ 153 w 358"/>
                <a:gd name="T9" fmla="*/ 38 h 113"/>
                <a:gd name="T10" fmla="*/ 200 w 358"/>
                <a:gd name="T11" fmla="*/ 51 h 113"/>
                <a:gd name="T12" fmla="*/ 200 w 358"/>
                <a:gd name="T13" fmla="*/ 51 h 113"/>
                <a:gd name="T14" fmla="*/ 242 w 358"/>
                <a:gd name="T15" fmla="*/ 67 h 113"/>
                <a:gd name="T16" fmla="*/ 281 w 358"/>
                <a:gd name="T17" fmla="*/ 83 h 113"/>
                <a:gd name="T18" fmla="*/ 281 w 358"/>
                <a:gd name="T19" fmla="*/ 83 h 113"/>
                <a:gd name="T20" fmla="*/ 298 w 358"/>
                <a:gd name="T21" fmla="*/ 92 h 113"/>
                <a:gd name="T22" fmla="*/ 316 w 358"/>
                <a:gd name="T23" fmla="*/ 102 h 113"/>
                <a:gd name="T24" fmla="*/ 333 w 358"/>
                <a:gd name="T25" fmla="*/ 110 h 113"/>
                <a:gd name="T26" fmla="*/ 342 w 358"/>
                <a:gd name="T27" fmla="*/ 113 h 113"/>
                <a:gd name="T28" fmla="*/ 351 w 358"/>
                <a:gd name="T29" fmla="*/ 113 h 113"/>
                <a:gd name="T30" fmla="*/ 351 w 358"/>
                <a:gd name="T31" fmla="*/ 113 h 113"/>
                <a:gd name="T32" fmla="*/ 355 w 358"/>
                <a:gd name="T33" fmla="*/ 113 h 113"/>
                <a:gd name="T34" fmla="*/ 358 w 358"/>
                <a:gd name="T35" fmla="*/ 110 h 113"/>
                <a:gd name="T36" fmla="*/ 358 w 358"/>
                <a:gd name="T37" fmla="*/ 106 h 113"/>
                <a:gd name="T38" fmla="*/ 356 w 358"/>
                <a:gd name="T39" fmla="*/ 102 h 113"/>
                <a:gd name="T40" fmla="*/ 356 w 358"/>
                <a:gd name="T41" fmla="*/ 102 h 113"/>
                <a:gd name="T42" fmla="*/ 351 w 358"/>
                <a:gd name="T43" fmla="*/ 96 h 113"/>
                <a:gd name="T44" fmla="*/ 345 w 358"/>
                <a:gd name="T45" fmla="*/ 90 h 113"/>
                <a:gd name="T46" fmla="*/ 337 w 358"/>
                <a:gd name="T47" fmla="*/ 86 h 113"/>
                <a:gd name="T48" fmla="*/ 329 w 358"/>
                <a:gd name="T49" fmla="*/ 82 h 113"/>
                <a:gd name="T50" fmla="*/ 312 w 358"/>
                <a:gd name="T51" fmla="*/ 74 h 113"/>
                <a:gd name="T52" fmla="*/ 297 w 358"/>
                <a:gd name="T53" fmla="*/ 68 h 113"/>
                <a:gd name="T54" fmla="*/ 297 w 358"/>
                <a:gd name="T55" fmla="*/ 68 h 113"/>
                <a:gd name="T56" fmla="*/ 273 w 358"/>
                <a:gd name="T57" fmla="*/ 57 h 113"/>
                <a:gd name="T58" fmla="*/ 248 w 358"/>
                <a:gd name="T59" fmla="*/ 47 h 113"/>
                <a:gd name="T60" fmla="*/ 199 w 358"/>
                <a:gd name="T61" fmla="*/ 31 h 113"/>
                <a:gd name="T62" fmla="*/ 199 w 358"/>
                <a:gd name="T63" fmla="*/ 31 h 113"/>
                <a:gd name="T64" fmla="*/ 152 w 358"/>
                <a:gd name="T65" fmla="*/ 17 h 113"/>
                <a:gd name="T66" fmla="*/ 128 w 358"/>
                <a:gd name="T67" fmla="*/ 11 h 113"/>
                <a:gd name="T68" fmla="*/ 103 w 358"/>
                <a:gd name="T69" fmla="*/ 7 h 113"/>
                <a:gd name="T70" fmla="*/ 78 w 358"/>
                <a:gd name="T71" fmla="*/ 3 h 113"/>
                <a:gd name="T72" fmla="*/ 54 w 358"/>
                <a:gd name="T73" fmla="*/ 1 h 113"/>
                <a:gd name="T74" fmla="*/ 29 w 358"/>
                <a:gd name="T75" fmla="*/ 0 h 113"/>
                <a:gd name="T76" fmla="*/ 5 w 358"/>
                <a:gd name="T77" fmla="*/ 1 h 113"/>
                <a:gd name="T78" fmla="*/ 5 w 358"/>
                <a:gd name="T79" fmla="*/ 1 h 113"/>
                <a:gd name="T80" fmla="*/ 3 w 358"/>
                <a:gd name="T81" fmla="*/ 1 h 113"/>
                <a:gd name="T82" fmla="*/ 1 w 358"/>
                <a:gd name="T83" fmla="*/ 3 h 113"/>
                <a:gd name="T84" fmla="*/ 0 w 358"/>
                <a:gd name="T85" fmla="*/ 7 h 113"/>
                <a:gd name="T86" fmla="*/ 1 w 358"/>
                <a:gd name="T87" fmla="*/ 10 h 113"/>
                <a:gd name="T88" fmla="*/ 3 w 358"/>
                <a:gd name="T89" fmla="*/ 11 h 113"/>
                <a:gd name="T90" fmla="*/ 5 w 358"/>
                <a:gd name="T91" fmla="*/ 12 h 113"/>
                <a:gd name="T92" fmla="*/ 5 w 358"/>
                <a:gd name="T93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" h="113">
                  <a:moveTo>
                    <a:pt x="5" y="12"/>
                  </a:moveTo>
                  <a:lnTo>
                    <a:pt x="5" y="12"/>
                  </a:lnTo>
                  <a:lnTo>
                    <a:pt x="56" y="18"/>
                  </a:lnTo>
                  <a:lnTo>
                    <a:pt x="104" y="26"/>
                  </a:lnTo>
                  <a:lnTo>
                    <a:pt x="153" y="38"/>
                  </a:lnTo>
                  <a:lnTo>
                    <a:pt x="200" y="51"/>
                  </a:lnTo>
                  <a:lnTo>
                    <a:pt x="200" y="51"/>
                  </a:lnTo>
                  <a:lnTo>
                    <a:pt x="242" y="67"/>
                  </a:lnTo>
                  <a:lnTo>
                    <a:pt x="281" y="83"/>
                  </a:lnTo>
                  <a:lnTo>
                    <a:pt x="281" y="83"/>
                  </a:lnTo>
                  <a:lnTo>
                    <a:pt x="298" y="92"/>
                  </a:lnTo>
                  <a:lnTo>
                    <a:pt x="316" y="102"/>
                  </a:lnTo>
                  <a:lnTo>
                    <a:pt x="333" y="110"/>
                  </a:lnTo>
                  <a:lnTo>
                    <a:pt x="342" y="113"/>
                  </a:lnTo>
                  <a:lnTo>
                    <a:pt x="351" y="113"/>
                  </a:lnTo>
                  <a:lnTo>
                    <a:pt x="351" y="113"/>
                  </a:lnTo>
                  <a:lnTo>
                    <a:pt x="355" y="113"/>
                  </a:lnTo>
                  <a:lnTo>
                    <a:pt x="358" y="110"/>
                  </a:lnTo>
                  <a:lnTo>
                    <a:pt x="358" y="106"/>
                  </a:lnTo>
                  <a:lnTo>
                    <a:pt x="356" y="102"/>
                  </a:lnTo>
                  <a:lnTo>
                    <a:pt x="356" y="102"/>
                  </a:lnTo>
                  <a:lnTo>
                    <a:pt x="351" y="96"/>
                  </a:lnTo>
                  <a:lnTo>
                    <a:pt x="345" y="90"/>
                  </a:lnTo>
                  <a:lnTo>
                    <a:pt x="337" y="86"/>
                  </a:lnTo>
                  <a:lnTo>
                    <a:pt x="329" y="82"/>
                  </a:lnTo>
                  <a:lnTo>
                    <a:pt x="312" y="74"/>
                  </a:lnTo>
                  <a:lnTo>
                    <a:pt x="297" y="68"/>
                  </a:lnTo>
                  <a:lnTo>
                    <a:pt x="297" y="68"/>
                  </a:lnTo>
                  <a:lnTo>
                    <a:pt x="273" y="57"/>
                  </a:lnTo>
                  <a:lnTo>
                    <a:pt x="248" y="47"/>
                  </a:lnTo>
                  <a:lnTo>
                    <a:pt x="199" y="31"/>
                  </a:lnTo>
                  <a:lnTo>
                    <a:pt x="199" y="31"/>
                  </a:lnTo>
                  <a:lnTo>
                    <a:pt x="152" y="17"/>
                  </a:lnTo>
                  <a:lnTo>
                    <a:pt x="128" y="11"/>
                  </a:lnTo>
                  <a:lnTo>
                    <a:pt x="103" y="7"/>
                  </a:lnTo>
                  <a:lnTo>
                    <a:pt x="78" y="3"/>
                  </a:lnTo>
                  <a:lnTo>
                    <a:pt x="54" y="1"/>
                  </a:lnTo>
                  <a:lnTo>
                    <a:pt x="29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40"/>
            <p:cNvSpPr/>
            <p:nvPr/>
          </p:nvSpPr>
          <p:spPr bwMode="auto">
            <a:xfrm>
              <a:off x="4633913" y="5910263"/>
              <a:ext cx="244475" cy="165100"/>
            </a:xfrm>
            <a:custGeom>
              <a:avLst/>
              <a:gdLst>
                <a:gd name="T0" fmla="*/ 14 w 308"/>
                <a:gd name="T1" fmla="*/ 204 h 208"/>
                <a:gd name="T2" fmla="*/ 14 w 308"/>
                <a:gd name="T3" fmla="*/ 204 h 208"/>
                <a:gd name="T4" fmla="*/ 21 w 308"/>
                <a:gd name="T5" fmla="*/ 183 h 208"/>
                <a:gd name="T6" fmla="*/ 31 w 308"/>
                <a:gd name="T7" fmla="*/ 163 h 208"/>
                <a:gd name="T8" fmla="*/ 42 w 308"/>
                <a:gd name="T9" fmla="*/ 145 h 208"/>
                <a:gd name="T10" fmla="*/ 56 w 308"/>
                <a:gd name="T11" fmla="*/ 128 h 208"/>
                <a:gd name="T12" fmla="*/ 71 w 308"/>
                <a:gd name="T13" fmla="*/ 112 h 208"/>
                <a:gd name="T14" fmla="*/ 88 w 308"/>
                <a:gd name="T15" fmla="*/ 98 h 208"/>
                <a:gd name="T16" fmla="*/ 106 w 308"/>
                <a:gd name="T17" fmla="*/ 84 h 208"/>
                <a:gd name="T18" fmla="*/ 126 w 308"/>
                <a:gd name="T19" fmla="*/ 71 h 208"/>
                <a:gd name="T20" fmla="*/ 146 w 308"/>
                <a:gd name="T21" fmla="*/ 62 h 208"/>
                <a:gd name="T22" fmla="*/ 167 w 308"/>
                <a:gd name="T23" fmla="*/ 52 h 208"/>
                <a:gd name="T24" fmla="*/ 188 w 308"/>
                <a:gd name="T25" fmla="*/ 44 h 208"/>
                <a:gd name="T26" fmla="*/ 211 w 308"/>
                <a:gd name="T27" fmla="*/ 37 h 208"/>
                <a:gd name="T28" fmla="*/ 233 w 308"/>
                <a:gd name="T29" fmla="*/ 31 h 208"/>
                <a:gd name="T30" fmla="*/ 254 w 308"/>
                <a:gd name="T31" fmla="*/ 27 h 208"/>
                <a:gd name="T32" fmla="*/ 276 w 308"/>
                <a:gd name="T33" fmla="*/ 25 h 208"/>
                <a:gd name="T34" fmla="*/ 297 w 308"/>
                <a:gd name="T35" fmla="*/ 24 h 208"/>
                <a:gd name="T36" fmla="*/ 297 w 308"/>
                <a:gd name="T37" fmla="*/ 24 h 208"/>
                <a:gd name="T38" fmla="*/ 301 w 308"/>
                <a:gd name="T39" fmla="*/ 23 h 208"/>
                <a:gd name="T40" fmla="*/ 305 w 308"/>
                <a:gd name="T41" fmla="*/ 20 h 208"/>
                <a:gd name="T42" fmla="*/ 307 w 308"/>
                <a:gd name="T43" fmla="*/ 17 h 208"/>
                <a:gd name="T44" fmla="*/ 308 w 308"/>
                <a:gd name="T45" fmla="*/ 13 h 208"/>
                <a:gd name="T46" fmla="*/ 308 w 308"/>
                <a:gd name="T47" fmla="*/ 9 h 208"/>
                <a:gd name="T48" fmla="*/ 307 w 308"/>
                <a:gd name="T49" fmla="*/ 4 h 208"/>
                <a:gd name="T50" fmla="*/ 302 w 308"/>
                <a:gd name="T51" fmla="*/ 2 h 208"/>
                <a:gd name="T52" fmla="*/ 298 w 308"/>
                <a:gd name="T53" fmla="*/ 0 h 208"/>
                <a:gd name="T54" fmla="*/ 298 w 308"/>
                <a:gd name="T55" fmla="*/ 0 h 208"/>
                <a:gd name="T56" fmla="*/ 276 w 308"/>
                <a:gd name="T57" fmla="*/ 2 h 208"/>
                <a:gd name="T58" fmla="*/ 252 w 308"/>
                <a:gd name="T59" fmla="*/ 4 h 208"/>
                <a:gd name="T60" fmla="*/ 229 w 308"/>
                <a:gd name="T61" fmla="*/ 9 h 208"/>
                <a:gd name="T62" fmla="*/ 205 w 308"/>
                <a:gd name="T63" fmla="*/ 16 h 208"/>
                <a:gd name="T64" fmla="*/ 181 w 308"/>
                <a:gd name="T65" fmla="*/ 23 h 208"/>
                <a:gd name="T66" fmla="*/ 159 w 308"/>
                <a:gd name="T67" fmla="*/ 31 h 208"/>
                <a:gd name="T68" fmla="*/ 135 w 308"/>
                <a:gd name="T69" fmla="*/ 42 h 208"/>
                <a:gd name="T70" fmla="*/ 114 w 308"/>
                <a:gd name="T71" fmla="*/ 53 h 208"/>
                <a:gd name="T72" fmla="*/ 93 w 308"/>
                <a:gd name="T73" fmla="*/ 67 h 208"/>
                <a:gd name="T74" fmla="*/ 74 w 308"/>
                <a:gd name="T75" fmla="*/ 83 h 208"/>
                <a:gd name="T76" fmla="*/ 56 w 308"/>
                <a:gd name="T77" fmla="*/ 99 h 208"/>
                <a:gd name="T78" fmla="*/ 41 w 308"/>
                <a:gd name="T79" fmla="*/ 116 h 208"/>
                <a:gd name="T80" fmla="*/ 27 w 308"/>
                <a:gd name="T81" fmla="*/ 135 h 208"/>
                <a:gd name="T82" fmla="*/ 15 w 308"/>
                <a:gd name="T83" fmla="*/ 156 h 208"/>
                <a:gd name="T84" fmla="*/ 6 w 308"/>
                <a:gd name="T85" fmla="*/ 177 h 208"/>
                <a:gd name="T86" fmla="*/ 0 w 308"/>
                <a:gd name="T87" fmla="*/ 201 h 208"/>
                <a:gd name="T88" fmla="*/ 0 w 308"/>
                <a:gd name="T89" fmla="*/ 201 h 208"/>
                <a:gd name="T90" fmla="*/ 0 w 308"/>
                <a:gd name="T91" fmla="*/ 204 h 208"/>
                <a:gd name="T92" fmla="*/ 2 w 308"/>
                <a:gd name="T93" fmla="*/ 206 h 208"/>
                <a:gd name="T94" fmla="*/ 6 w 308"/>
                <a:gd name="T95" fmla="*/ 208 h 208"/>
                <a:gd name="T96" fmla="*/ 11 w 308"/>
                <a:gd name="T97" fmla="*/ 208 h 208"/>
                <a:gd name="T98" fmla="*/ 13 w 308"/>
                <a:gd name="T99" fmla="*/ 206 h 208"/>
                <a:gd name="T100" fmla="*/ 14 w 308"/>
                <a:gd name="T101" fmla="*/ 204 h 208"/>
                <a:gd name="T102" fmla="*/ 14 w 308"/>
                <a:gd name="T103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8" h="208">
                  <a:moveTo>
                    <a:pt x="14" y="204"/>
                  </a:moveTo>
                  <a:lnTo>
                    <a:pt x="14" y="204"/>
                  </a:lnTo>
                  <a:lnTo>
                    <a:pt x="21" y="183"/>
                  </a:lnTo>
                  <a:lnTo>
                    <a:pt x="31" y="163"/>
                  </a:lnTo>
                  <a:lnTo>
                    <a:pt x="42" y="145"/>
                  </a:lnTo>
                  <a:lnTo>
                    <a:pt x="56" y="128"/>
                  </a:lnTo>
                  <a:lnTo>
                    <a:pt x="71" y="112"/>
                  </a:lnTo>
                  <a:lnTo>
                    <a:pt x="88" y="98"/>
                  </a:lnTo>
                  <a:lnTo>
                    <a:pt x="106" y="84"/>
                  </a:lnTo>
                  <a:lnTo>
                    <a:pt x="126" y="71"/>
                  </a:lnTo>
                  <a:lnTo>
                    <a:pt x="146" y="62"/>
                  </a:lnTo>
                  <a:lnTo>
                    <a:pt x="167" y="52"/>
                  </a:lnTo>
                  <a:lnTo>
                    <a:pt x="188" y="44"/>
                  </a:lnTo>
                  <a:lnTo>
                    <a:pt x="211" y="37"/>
                  </a:lnTo>
                  <a:lnTo>
                    <a:pt x="233" y="31"/>
                  </a:lnTo>
                  <a:lnTo>
                    <a:pt x="254" y="27"/>
                  </a:lnTo>
                  <a:lnTo>
                    <a:pt x="276" y="25"/>
                  </a:lnTo>
                  <a:lnTo>
                    <a:pt x="297" y="24"/>
                  </a:lnTo>
                  <a:lnTo>
                    <a:pt x="297" y="24"/>
                  </a:lnTo>
                  <a:lnTo>
                    <a:pt x="301" y="23"/>
                  </a:lnTo>
                  <a:lnTo>
                    <a:pt x="305" y="20"/>
                  </a:lnTo>
                  <a:lnTo>
                    <a:pt x="307" y="17"/>
                  </a:lnTo>
                  <a:lnTo>
                    <a:pt x="308" y="13"/>
                  </a:lnTo>
                  <a:lnTo>
                    <a:pt x="308" y="9"/>
                  </a:lnTo>
                  <a:lnTo>
                    <a:pt x="307" y="4"/>
                  </a:lnTo>
                  <a:lnTo>
                    <a:pt x="302" y="2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76" y="2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5" y="16"/>
                  </a:lnTo>
                  <a:lnTo>
                    <a:pt x="181" y="23"/>
                  </a:lnTo>
                  <a:lnTo>
                    <a:pt x="159" y="31"/>
                  </a:lnTo>
                  <a:lnTo>
                    <a:pt x="135" y="42"/>
                  </a:lnTo>
                  <a:lnTo>
                    <a:pt x="114" y="53"/>
                  </a:lnTo>
                  <a:lnTo>
                    <a:pt x="93" y="67"/>
                  </a:lnTo>
                  <a:lnTo>
                    <a:pt x="74" y="83"/>
                  </a:lnTo>
                  <a:lnTo>
                    <a:pt x="56" y="99"/>
                  </a:lnTo>
                  <a:lnTo>
                    <a:pt x="41" y="116"/>
                  </a:lnTo>
                  <a:lnTo>
                    <a:pt x="27" y="135"/>
                  </a:lnTo>
                  <a:lnTo>
                    <a:pt x="15" y="156"/>
                  </a:lnTo>
                  <a:lnTo>
                    <a:pt x="6" y="17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4"/>
                  </a:lnTo>
                  <a:lnTo>
                    <a:pt x="2" y="206"/>
                  </a:lnTo>
                  <a:lnTo>
                    <a:pt x="6" y="208"/>
                  </a:lnTo>
                  <a:lnTo>
                    <a:pt x="11" y="208"/>
                  </a:lnTo>
                  <a:lnTo>
                    <a:pt x="13" y="206"/>
                  </a:lnTo>
                  <a:lnTo>
                    <a:pt x="14" y="20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7" name="矩形 616"/>
          <p:cNvSpPr/>
          <p:nvPr/>
        </p:nvSpPr>
        <p:spPr>
          <a:xfrm>
            <a:off x="3208655" y="393700"/>
            <a:ext cx="491236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en-US" dirty="0"/>
              <a:t>根据作物名获得适宜的生存环境信息，</a:t>
            </a:r>
          </a:p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en-US" dirty="0"/>
              <a:t>对实时获取的温湿度、光照强度进行监控</a:t>
            </a:r>
          </a:p>
          <a:p>
            <a:pPr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en-US" dirty="0"/>
              <a:t>如果不在适宜范围内则弹窗报警</a:t>
            </a:r>
          </a:p>
        </p:txBody>
      </p:sp>
      <p:pic>
        <p:nvPicPr>
          <p:cNvPr id="6" name="图片 5" descr="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2033905"/>
            <a:ext cx="5278755" cy="1859280"/>
          </a:xfrm>
          <a:prstGeom prst="rect">
            <a:avLst/>
          </a:prstGeom>
        </p:spPr>
      </p:pic>
      <p:pic>
        <p:nvPicPr>
          <p:cNvPr id="4" name="图片 3" descr="him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2776855"/>
            <a:ext cx="5825490" cy="2051685"/>
          </a:xfrm>
          <a:prstGeom prst="rect">
            <a:avLst/>
          </a:prstGeom>
        </p:spPr>
      </p:pic>
      <p:pic>
        <p:nvPicPr>
          <p:cNvPr id="5" name="图片 4" descr="light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655" y="3597275"/>
            <a:ext cx="5709920" cy="2011045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38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socket通信模块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8603" y="476672"/>
            <a:ext cx="3951605" cy="8084820"/>
          </a:xfrm>
          <a:prstGeom prst="rect">
            <a:avLst/>
          </a:prstGeom>
        </p:spPr>
      </p:pic>
      <p:grpSp>
        <p:nvGrpSpPr>
          <p:cNvPr id="608" name="组合 607"/>
          <p:cNvGrpSpPr/>
          <p:nvPr/>
        </p:nvGrpSpPr>
        <p:grpSpPr>
          <a:xfrm>
            <a:off x="7932103" y="5812791"/>
            <a:ext cx="928687" cy="611188"/>
            <a:chOff x="4154488" y="5734051"/>
            <a:chExt cx="928687" cy="611188"/>
          </a:xfrm>
        </p:grpSpPr>
        <p:sp>
          <p:nvSpPr>
            <p:cNvPr id="139" name="Freeform 538"/>
            <p:cNvSpPr/>
            <p:nvPr/>
          </p:nvSpPr>
          <p:spPr bwMode="auto">
            <a:xfrm>
              <a:off x="4154488" y="5734051"/>
              <a:ext cx="928687" cy="611188"/>
            </a:xfrm>
            <a:custGeom>
              <a:avLst/>
              <a:gdLst>
                <a:gd name="T0" fmla="*/ 569 w 1170"/>
                <a:gd name="T1" fmla="*/ 352 h 769"/>
                <a:gd name="T2" fmla="*/ 528 w 1170"/>
                <a:gd name="T3" fmla="*/ 287 h 769"/>
                <a:gd name="T4" fmla="*/ 454 w 1170"/>
                <a:gd name="T5" fmla="*/ 202 h 769"/>
                <a:gd name="T6" fmla="*/ 406 w 1170"/>
                <a:gd name="T7" fmla="*/ 160 h 769"/>
                <a:gd name="T8" fmla="*/ 351 w 1170"/>
                <a:gd name="T9" fmla="*/ 125 h 769"/>
                <a:gd name="T10" fmla="*/ 289 w 1170"/>
                <a:gd name="T11" fmla="*/ 102 h 769"/>
                <a:gd name="T12" fmla="*/ 221 w 1170"/>
                <a:gd name="T13" fmla="*/ 93 h 769"/>
                <a:gd name="T14" fmla="*/ 147 w 1170"/>
                <a:gd name="T15" fmla="*/ 103 h 769"/>
                <a:gd name="T16" fmla="*/ 97 w 1170"/>
                <a:gd name="T17" fmla="*/ 121 h 769"/>
                <a:gd name="T18" fmla="*/ 40 w 1170"/>
                <a:gd name="T19" fmla="*/ 161 h 769"/>
                <a:gd name="T20" fmla="*/ 8 w 1170"/>
                <a:gd name="T21" fmla="*/ 212 h 769"/>
                <a:gd name="T22" fmla="*/ 0 w 1170"/>
                <a:gd name="T23" fmla="*/ 269 h 769"/>
                <a:gd name="T24" fmla="*/ 15 w 1170"/>
                <a:gd name="T25" fmla="*/ 327 h 769"/>
                <a:gd name="T26" fmla="*/ 51 w 1170"/>
                <a:gd name="T27" fmla="*/ 384 h 769"/>
                <a:gd name="T28" fmla="*/ 108 w 1170"/>
                <a:gd name="T29" fmla="*/ 433 h 769"/>
                <a:gd name="T30" fmla="*/ 185 w 1170"/>
                <a:gd name="T31" fmla="*/ 471 h 769"/>
                <a:gd name="T32" fmla="*/ 280 w 1170"/>
                <a:gd name="T33" fmla="*/ 492 h 769"/>
                <a:gd name="T34" fmla="*/ 392 w 1170"/>
                <a:gd name="T35" fmla="*/ 493 h 769"/>
                <a:gd name="T36" fmla="*/ 521 w 1170"/>
                <a:gd name="T37" fmla="*/ 471 h 769"/>
                <a:gd name="T38" fmla="*/ 667 w 1170"/>
                <a:gd name="T39" fmla="*/ 769 h 769"/>
                <a:gd name="T40" fmla="*/ 658 w 1170"/>
                <a:gd name="T41" fmla="*/ 471 h 769"/>
                <a:gd name="T42" fmla="*/ 764 w 1170"/>
                <a:gd name="T43" fmla="*/ 479 h 769"/>
                <a:gd name="T44" fmla="*/ 888 w 1170"/>
                <a:gd name="T45" fmla="*/ 473 h 769"/>
                <a:gd name="T46" fmla="*/ 965 w 1170"/>
                <a:gd name="T47" fmla="*/ 460 h 769"/>
                <a:gd name="T48" fmla="*/ 1037 w 1170"/>
                <a:gd name="T49" fmla="*/ 433 h 769"/>
                <a:gd name="T50" fmla="*/ 1099 w 1170"/>
                <a:gd name="T51" fmla="*/ 393 h 769"/>
                <a:gd name="T52" fmla="*/ 1145 w 1170"/>
                <a:gd name="T53" fmla="*/ 334 h 769"/>
                <a:gd name="T54" fmla="*/ 1163 w 1170"/>
                <a:gd name="T55" fmla="*/ 283 h 769"/>
                <a:gd name="T56" fmla="*/ 1170 w 1170"/>
                <a:gd name="T57" fmla="*/ 239 h 769"/>
                <a:gd name="T58" fmla="*/ 1168 w 1170"/>
                <a:gd name="T59" fmla="*/ 189 h 769"/>
                <a:gd name="T60" fmla="*/ 1157 w 1170"/>
                <a:gd name="T61" fmla="*/ 125 h 769"/>
                <a:gd name="T62" fmla="*/ 1142 w 1170"/>
                <a:gd name="T63" fmla="*/ 86 h 769"/>
                <a:gd name="T64" fmla="*/ 1121 w 1170"/>
                <a:gd name="T65" fmla="*/ 56 h 769"/>
                <a:gd name="T66" fmla="*/ 1096 w 1170"/>
                <a:gd name="T67" fmla="*/ 32 h 769"/>
                <a:gd name="T68" fmla="*/ 1046 w 1170"/>
                <a:gd name="T69" fmla="*/ 7 h 769"/>
                <a:gd name="T70" fmla="*/ 976 w 1170"/>
                <a:gd name="T71" fmla="*/ 0 h 769"/>
                <a:gd name="T72" fmla="*/ 899 w 1170"/>
                <a:gd name="T73" fmla="*/ 14 h 769"/>
                <a:gd name="T74" fmla="*/ 821 w 1170"/>
                <a:gd name="T75" fmla="*/ 47 h 769"/>
                <a:gd name="T76" fmla="*/ 746 w 1170"/>
                <a:gd name="T77" fmla="*/ 96 h 769"/>
                <a:gd name="T78" fmla="*/ 679 w 1170"/>
                <a:gd name="T79" fmla="*/ 159 h 769"/>
                <a:gd name="T80" fmla="*/ 626 w 1170"/>
                <a:gd name="T81" fmla="*/ 231 h 769"/>
                <a:gd name="T82" fmla="*/ 590 w 1170"/>
                <a:gd name="T83" fmla="*/ 312 h 769"/>
                <a:gd name="T84" fmla="*/ 578 w 1170"/>
                <a:gd name="T85" fmla="*/ 3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0" h="769">
                  <a:moveTo>
                    <a:pt x="578" y="368"/>
                  </a:moveTo>
                  <a:lnTo>
                    <a:pt x="578" y="368"/>
                  </a:lnTo>
                  <a:lnTo>
                    <a:pt x="569" y="352"/>
                  </a:lnTo>
                  <a:lnTo>
                    <a:pt x="560" y="334"/>
                  </a:lnTo>
                  <a:lnTo>
                    <a:pt x="546" y="313"/>
                  </a:lnTo>
                  <a:lnTo>
                    <a:pt x="528" y="287"/>
                  </a:lnTo>
                  <a:lnTo>
                    <a:pt x="507" y="259"/>
                  </a:lnTo>
                  <a:lnTo>
                    <a:pt x="482" y="231"/>
                  </a:lnTo>
                  <a:lnTo>
                    <a:pt x="454" y="202"/>
                  </a:lnTo>
                  <a:lnTo>
                    <a:pt x="438" y="186"/>
                  </a:lnTo>
                  <a:lnTo>
                    <a:pt x="423" y="174"/>
                  </a:lnTo>
                  <a:lnTo>
                    <a:pt x="406" y="160"/>
                  </a:lnTo>
                  <a:lnTo>
                    <a:pt x="388" y="147"/>
                  </a:lnTo>
                  <a:lnTo>
                    <a:pt x="370" y="136"/>
                  </a:lnTo>
                  <a:lnTo>
                    <a:pt x="351" y="125"/>
                  </a:lnTo>
                  <a:lnTo>
                    <a:pt x="331" y="117"/>
                  </a:lnTo>
                  <a:lnTo>
                    <a:pt x="310" y="108"/>
                  </a:lnTo>
                  <a:lnTo>
                    <a:pt x="289" y="102"/>
                  </a:lnTo>
                  <a:lnTo>
                    <a:pt x="267" y="97"/>
                  </a:lnTo>
                  <a:lnTo>
                    <a:pt x="245" y="95"/>
                  </a:lnTo>
                  <a:lnTo>
                    <a:pt x="221" y="93"/>
                  </a:lnTo>
                  <a:lnTo>
                    <a:pt x="197" y="95"/>
                  </a:lnTo>
                  <a:lnTo>
                    <a:pt x="172" y="97"/>
                  </a:lnTo>
                  <a:lnTo>
                    <a:pt x="147" y="103"/>
                  </a:lnTo>
                  <a:lnTo>
                    <a:pt x="121" y="111"/>
                  </a:lnTo>
                  <a:lnTo>
                    <a:pt x="121" y="111"/>
                  </a:lnTo>
                  <a:lnTo>
                    <a:pt x="97" y="121"/>
                  </a:lnTo>
                  <a:lnTo>
                    <a:pt x="75" y="134"/>
                  </a:lnTo>
                  <a:lnTo>
                    <a:pt x="55" y="146"/>
                  </a:lnTo>
                  <a:lnTo>
                    <a:pt x="40" y="161"/>
                  </a:lnTo>
                  <a:lnTo>
                    <a:pt x="26" y="177"/>
                  </a:lnTo>
                  <a:lnTo>
                    <a:pt x="16" y="195"/>
                  </a:lnTo>
                  <a:lnTo>
                    <a:pt x="8" y="212"/>
                  </a:lnTo>
                  <a:lnTo>
                    <a:pt x="2" y="231"/>
                  </a:lnTo>
                  <a:lnTo>
                    <a:pt x="0" y="249"/>
                  </a:lnTo>
                  <a:lnTo>
                    <a:pt x="0" y="269"/>
                  </a:lnTo>
                  <a:lnTo>
                    <a:pt x="2" y="288"/>
                  </a:lnTo>
                  <a:lnTo>
                    <a:pt x="8" y="308"/>
                  </a:lnTo>
                  <a:lnTo>
                    <a:pt x="15" y="327"/>
                  </a:lnTo>
                  <a:lnTo>
                    <a:pt x="25" y="347"/>
                  </a:lnTo>
                  <a:lnTo>
                    <a:pt x="37" y="366"/>
                  </a:lnTo>
                  <a:lnTo>
                    <a:pt x="51" y="384"/>
                  </a:lnTo>
                  <a:lnTo>
                    <a:pt x="68" y="401"/>
                  </a:lnTo>
                  <a:lnTo>
                    <a:pt x="87" y="418"/>
                  </a:lnTo>
                  <a:lnTo>
                    <a:pt x="108" y="433"/>
                  </a:lnTo>
                  <a:lnTo>
                    <a:pt x="132" y="447"/>
                  </a:lnTo>
                  <a:lnTo>
                    <a:pt x="157" y="460"/>
                  </a:lnTo>
                  <a:lnTo>
                    <a:pt x="185" y="471"/>
                  </a:lnTo>
                  <a:lnTo>
                    <a:pt x="216" y="479"/>
                  </a:lnTo>
                  <a:lnTo>
                    <a:pt x="246" y="487"/>
                  </a:lnTo>
                  <a:lnTo>
                    <a:pt x="280" y="492"/>
                  </a:lnTo>
                  <a:lnTo>
                    <a:pt x="316" y="494"/>
                  </a:lnTo>
                  <a:lnTo>
                    <a:pt x="353" y="496"/>
                  </a:lnTo>
                  <a:lnTo>
                    <a:pt x="392" y="493"/>
                  </a:lnTo>
                  <a:lnTo>
                    <a:pt x="433" y="489"/>
                  </a:lnTo>
                  <a:lnTo>
                    <a:pt x="476" y="480"/>
                  </a:lnTo>
                  <a:lnTo>
                    <a:pt x="521" y="471"/>
                  </a:lnTo>
                  <a:lnTo>
                    <a:pt x="567" y="457"/>
                  </a:lnTo>
                  <a:lnTo>
                    <a:pt x="555" y="769"/>
                  </a:lnTo>
                  <a:lnTo>
                    <a:pt x="667" y="769"/>
                  </a:lnTo>
                  <a:lnTo>
                    <a:pt x="633" y="468"/>
                  </a:lnTo>
                  <a:lnTo>
                    <a:pt x="633" y="468"/>
                  </a:lnTo>
                  <a:lnTo>
                    <a:pt x="658" y="471"/>
                  </a:lnTo>
                  <a:lnTo>
                    <a:pt x="686" y="473"/>
                  </a:lnTo>
                  <a:lnTo>
                    <a:pt x="723" y="478"/>
                  </a:lnTo>
                  <a:lnTo>
                    <a:pt x="764" y="479"/>
                  </a:lnTo>
                  <a:lnTo>
                    <a:pt x="812" y="479"/>
                  </a:lnTo>
                  <a:lnTo>
                    <a:pt x="862" y="476"/>
                  </a:lnTo>
                  <a:lnTo>
                    <a:pt x="888" y="473"/>
                  </a:lnTo>
                  <a:lnTo>
                    <a:pt x="913" y="471"/>
                  </a:lnTo>
                  <a:lnTo>
                    <a:pt x="940" y="465"/>
                  </a:lnTo>
                  <a:lnTo>
                    <a:pt x="965" y="460"/>
                  </a:lnTo>
                  <a:lnTo>
                    <a:pt x="990" y="453"/>
                  </a:lnTo>
                  <a:lnTo>
                    <a:pt x="1014" y="443"/>
                  </a:lnTo>
                  <a:lnTo>
                    <a:pt x="1037" y="433"/>
                  </a:lnTo>
                  <a:lnTo>
                    <a:pt x="1060" y="422"/>
                  </a:lnTo>
                  <a:lnTo>
                    <a:pt x="1081" y="408"/>
                  </a:lnTo>
                  <a:lnTo>
                    <a:pt x="1099" y="393"/>
                  </a:lnTo>
                  <a:lnTo>
                    <a:pt x="1117" y="375"/>
                  </a:lnTo>
                  <a:lnTo>
                    <a:pt x="1132" y="355"/>
                  </a:lnTo>
                  <a:lnTo>
                    <a:pt x="1145" y="334"/>
                  </a:lnTo>
                  <a:lnTo>
                    <a:pt x="1156" y="309"/>
                  </a:lnTo>
                  <a:lnTo>
                    <a:pt x="1160" y="297"/>
                  </a:lnTo>
                  <a:lnTo>
                    <a:pt x="1163" y="283"/>
                  </a:lnTo>
                  <a:lnTo>
                    <a:pt x="1166" y="269"/>
                  </a:lnTo>
                  <a:lnTo>
                    <a:pt x="1168" y="255"/>
                  </a:lnTo>
                  <a:lnTo>
                    <a:pt x="1170" y="239"/>
                  </a:lnTo>
                  <a:lnTo>
                    <a:pt x="1170" y="223"/>
                  </a:lnTo>
                  <a:lnTo>
                    <a:pt x="1168" y="189"/>
                  </a:lnTo>
                  <a:lnTo>
                    <a:pt x="1168" y="189"/>
                  </a:lnTo>
                  <a:lnTo>
                    <a:pt x="1164" y="154"/>
                  </a:lnTo>
                  <a:lnTo>
                    <a:pt x="1161" y="139"/>
                  </a:lnTo>
                  <a:lnTo>
                    <a:pt x="1157" y="125"/>
                  </a:lnTo>
                  <a:lnTo>
                    <a:pt x="1153" y="111"/>
                  </a:lnTo>
                  <a:lnTo>
                    <a:pt x="1147" y="99"/>
                  </a:lnTo>
                  <a:lnTo>
                    <a:pt x="1142" y="86"/>
                  </a:lnTo>
                  <a:lnTo>
                    <a:pt x="1135" y="75"/>
                  </a:lnTo>
                  <a:lnTo>
                    <a:pt x="1128" y="65"/>
                  </a:lnTo>
                  <a:lnTo>
                    <a:pt x="1121" y="56"/>
                  </a:lnTo>
                  <a:lnTo>
                    <a:pt x="1113" y="47"/>
                  </a:lnTo>
                  <a:lnTo>
                    <a:pt x="1104" y="39"/>
                  </a:lnTo>
                  <a:lnTo>
                    <a:pt x="1096" y="32"/>
                  </a:lnTo>
                  <a:lnTo>
                    <a:pt x="1086" y="25"/>
                  </a:lnTo>
                  <a:lnTo>
                    <a:pt x="1067" y="15"/>
                  </a:lnTo>
                  <a:lnTo>
                    <a:pt x="1046" y="7"/>
                  </a:lnTo>
                  <a:lnTo>
                    <a:pt x="1023" y="1"/>
                  </a:lnTo>
                  <a:lnTo>
                    <a:pt x="1000" y="0"/>
                  </a:lnTo>
                  <a:lnTo>
                    <a:pt x="976" y="0"/>
                  </a:lnTo>
                  <a:lnTo>
                    <a:pt x="951" y="1"/>
                  </a:lnTo>
                  <a:lnTo>
                    <a:pt x="926" y="7"/>
                  </a:lnTo>
                  <a:lnTo>
                    <a:pt x="899" y="14"/>
                  </a:lnTo>
                  <a:lnTo>
                    <a:pt x="873" y="24"/>
                  </a:lnTo>
                  <a:lnTo>
                    <a:pt x="848" y="35"/>
                  </a:lnTo>
                  <a:lnTo>
                    <a:pt x="821" y="47"/>
                  </a:lnTo>
                  <a:lnTo>
                    <a:pt x="796" y="63"/>
                  </a:lnTo>
                  <a:lnTo>
                    <a:pt x="771" y="78"/>
                  </a:lnTo>
                  <a:lnTo>
                    <a:pt x="746" y="96"/>
                  </a:lnTo>
                  <a:lnTo>
                    <a:pt x="723" y="115"/>
                  </a:lnTo>
                  <a:lnTo>
                    <a:pt x="700" y="136"/>
                  </a:lnTo>
                  <a:lnTo>
                    <a:pt x="679" y="159"/>
                  </a:lnTo>
                  <a:lnTo>
                    <a:pt x="660" y="182"/>
                  </a:lnTo>
                  <a:lnTo>
                    <a:pt x="642" y="206"/>
                  </a:lnTo>
                  <a:lnTo>
                    <a:pt x="626" y="231"/>
                  </a:lnTo>
                  <a:lnTo>
                    <a:pt x="611" y="258"/>
                  </a:lnTo>
                  <a:lnTo>
                    <a:pt x="600" y="284"/>
                  </a:lnTo>
                  <a:lnTo>
                    <a:pt x="590" y="312"/>
                  </a:lnTo>
                  <a:lnTo>
                    <a:pt x="583" y="338"/>
                  </a:lnTo>
                  <a:lnTo>
                    <a:pt x="578" y="368"/>
                  </a:lnTo>
                  <a:lnTo>
                    <a:pt x="578" y="368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0" name="Freeform 539"/>
            <p:cNvSpPr/>
            <p:nvPr/>
          </p:nvSpPr>
          <p:spPr bwMode="auto">
            <a:xfrm>
              <a:off x="4343400" y="5976938"/>
              <a:ext cx="284162" cy="88900"/>
            </a:xfrm>
            <a:custGeom>
              <a:avLst/>
              <a:gdLst>
                <a:gd name="T0" fmla="*/ 5 w 358"/>
                <a:gd name="T1" fmla="*/ 12 h 113"/>
                <a:gd name="T2" fmla="*/ 5 w 358"/>
                <a:gd name="T3" fmla="*/ 12 h 113"/>
                <a:gd name="T4" fmla="*/ 56 w 358"/>
                <a:gd name="T5" fmla="*/ 18 h 113"/>
                <a:gd name="T6" fmla="*/ 104 w 358"/>
                <a:gd name="T7" fmla="*/ 26 h 113"/>
                <a:gd name="T8" fmla="*/ 153 w 358"/>
                <a:gd name="T9" fmla="*/ 38 h 113"/>
                <a:gd name="T10" fmla="*/ 200 w 358"/>
                <a:gd name="T11" fmla="*/ 51 h 113"/>
                <a:gd name="T12" fmla="*/ 200 w 358"/>
                <a:gd name="T13" fmla="*/ 51 h 113"/>
                <a:gd name="T14" fmla="*/ 242 w 358"/>
                <a:gd name="T15" fmla="*/ 67 h 113"/>
                <a:gd name="T16" fmla="*/ 281 w 358"/>
                <a:gd name="T17" fmla="*/ 83 h 113"/>
                <a:gd name="T18" fmla="*/ 281 w 358"/>
                <a:gd name="T19" fmla="*/ 83 h 113"/>
                <a:gd name="T20" fmla="*/ 298 w 358"/>
                <a:gd name="T21" fmla="*/ 92 h 113"/>
                <a:gd name="T22" fmla="*/ 316 w 358"/>
                <a:gd name="T23" fmla="*/ 102 h 113"/>
                <a:gd name="T24" fmla="*/ 333 w 358"/>
                <a:gd name="T25" fmla="*/ 110 h 113"/>
                <a:gd name="T26" fmla="*/ 342 w 358"/>
                <a:gd name="T27" fmla="*/ 113 h 113"/>
                <a:gd name="T28" fmla="*/ 351 w 358"/>
                <a:gd name="T29" fmla="*/ 113 h 113"/>
                <a:gd name="T30" fmla="*/ 351 w 358"/>
                <a:gd name="T31" fmla="*/ 113 h 113"/>
                <a:gd name="T32" fmla="*/ 355 w 358"/>
                <a:gd name="T33" fmla="*/ 113 h 113"/>
                <a:gd name="T34" fmla="*/ 358 w 358"/>
                <a:gd name="T35" fmla="*/ 110 h 113"/>
                <a:gd name="T36" fmla="*/ 358 w 358"/>
                <a:gd name="T37" fmla="*/ 106 h 113"/>
                <a:gd name="T38" fmla="*/ 356 w 358"/>
                <a:gd name="T39" fmla="*/ 102 h 113"/>
                <a:gd name="T40" fmla="*/ 356 w 358"/>
                <a:gd name="T41" fmla="*/ 102 h 113"/>
                <a:gd name="T42" fmla="*/ 351 w 358"/>
                <a:gd name="T43" fmla="*/ 96 h 113"/>
                <a:gd name="T44" fmla="*/ 345 w 358"/>
                <a:gd name="T45" fmla="*/ 90 h 113"/>
                <a:gd name="T46" fmla="*/ 337 w 358"/>
                <a:gd name="T47" fmla="*/ 86 h 113"/>
                <a:gd name="T48" fmla="*/ 329 w 358"/>
                <a:gd name="T49" fmla="*/ 82 h 113"/>
                <a:gd name="T50" fmla="*/ 312 w 358"/>
                <a:gd name="T51" fmla="*/ 74 h 113"/>
                <a:gd name="T52" fmla="*/ 297 w 358"/>
                <a:gd name="T53" fmla="*/ 68 h 113"/>
                <a:gd name="T54" fmla="*/ 297 w 358"/>
                <a:gd name="T55" fmla="*/ 68 h 113"/>
                <a:gd name="T56" fmla="*/ 273 w 358"/>
                <a:gd name="T57" fmla="*/ 57 h 113"/>
                <a:gd name="T58" fmla="*/ 248 w 358"/>
                <a:gd name="T59" fmla="*/ 47 h 113"/>
                <a:gd name="T60" fmla="*/ 199 w 358"/>
                <a:gd name="T61" fmla="*/ 31 h 113"/>
                <a:gd name="T62" fmla="*/ 199 w 358"/>
                <a:gd name="T63" fmla="*/ 31 h 113"/>
                <a:gd name="T64" fmla="*/ 152 w 358"/>
                <a:gd name="T65" fmla="*/ 17 h 113"/>
                <a:gd name="T66" fmla="*/ 128 w 358"/>
                <a:gd name="T67" fmla="*/ 11 h 113"/>
                <a:gd name="T68" fmla="*/ 103 w 358"/>
                <a:gd name="T69" fmla="*/ 7 h 113"/>
                <a:gd name="T70" fmla="*/ 78 w 358"/>
                <a:gd name="T71" fmla="*/ 3 h 113"/>
                <a:gd name="T72" fmla="*/ 54 w 358"/>
                <a:gd name="T73" fmla="*/ 1 h 113"/>
                <a:gd name="T74" fmla="*/ 29 w 358"/>
                <a:gd name="T75" fmla="*/ 0 h 113"/>
                <a:gd name="T76" fmla="*/ 5 w 358"/>
                <a:gd name="T77" fmla="*/ 1 h 113"/>
                <a:gd name="T78" fmla="*/ 5 w 358"/>
                <a:gd name="T79" fmla="*/ 1 h 113"/>
                <a:gd name="T80" fmla="*/ 3 w 358"/>
                <a:gd name="T81" fmla="*/ 1 h 113"/>
                <a:gd name="T82" fmla="*/ 1 w 358"/>
                <a:gd name="T83" fmla="*/ 3 h 113"/>
                <a:gd name="T84" fmla="*/ 0 w 358"/>
                <a:gd name="T85" fmla="*/ 7 h 113"/>
                <a:gd name="T86" fmla="*/ 1 w 358"/>
                <a:gd name="T87" fmla="*/ 10 h 113"/>
                <a:gd name="T88" fmla="*/ 3 w 358"/>
                <a:gd name="T89" fmla="*/ 11 h 113"/>
                <a:gd name="T90" fmla="*/ 5 w 358"/>
                <a:gd name="T91" fmla="*/ 12 h 113"/>
                <a:gd name="T92" fmla="*/ 5 w 358"/>
                <a:gd name="T93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" h="113">
                  <a:moveTo>
                    <a:pt x="5" y="12"/>
                  </a:moveTo>
                  <a:lnTo>
                    <a:pt x="5" y="12"/>
                  </a:lnTo>
                  <a:lnTo>
                    <a:pt x="56" y="18"/>
                  </a:lnTo>
                  <a:lnTo>
                    <a:pt x="104" y="26"/>
                  </a:lnTo>
                  <a:lnTo>
                    <a:pt x="153" y="38"/>
                  </a:lnTo>
                  <a:lnTo>
                    <a:pt x="200" y="51"/>
                  </a:lnTo>
                  <a:lnTo>
                    <a:pt x="200" y="51"/>
                  </a:lnTo>
                  <a:lnTo>
                    <a:pt x="242" y="67"/>
                  </a:lnTo>
                  <a:lnTo>
                    <a:pt x="281" y="83"/>
                  </a:lnTo>
                  <a:lnTo>
                    <a:pt x="281" y="83"/>
                  </a:lnTo>
                  <a:lnTo>
                    <a:pt x="298" y="92"/>
                  </a:lnTo>
                  <a:lnTo>
                    <a:pt x="316" y="102"/>
                  </a:lnTo>
                  <a:lnTo>
                    <a:pt x="333" y="110"/>
                  </a:lnTo>
                  <a:lnTo>
                    <a:pt x="342" y="113"/>
                  </a:lnTo>
                  <a:lnTo>
                    <a:pt x="351" y="113"/>
                  </a:lnTo>
                  <a:lnTo>
                    <a:pt x="351" y="113"/>
                  </a:lnTo>
                  <a:lnTo>
                    <a:pt x="355" y="113"/>
                  </a:lnTo>
                  <a:lnTo>
                    <a:pt x="358" y="110"/>
                  </a:lnTo>
                  <a:lnTo>
                    <a:pt x="358" y="106"/>
                  </a:lnTo>
                  <a:lnTo>
                    <a:pt x="356" y="102"/>
                  </a:lnTo>
                  <a:lnTo>
                    <a:pt x="356" y="102"/>
                  </a:lnTo>
                  <a:lnTo>
                    <a:pt x="351" y="96"/>
                  </a:lnTo>
                  <a:lnTo>
                    <a:pt x="345" y="90"/>
                  </a:lnTo>
                  <a:lnTo>
                    <a:pt x="337" y="86"/>
                  </a:lnTo>
                  <a:lnTo>
                    <a:pt x="329" y="82"/>
                  </a:lnTo>
                  <a:lnTo>
                    <a:pt x="312" y="74"/>
                  </a:lnTo>
                  <a:lnTo>
                    <a:pt x="297" y="68"/>
                  </a:lnTo>
                  <a:lnTo>
                    <a:pt x="297" y="68"/>
                  </a:lnTo>
                  <a:lnTo>
                    <a:pt x="273" y="57"/>
                  </a:lnTo>
                  <a:lnTo>
                    <a:pt x="248" y="47"/>
                  </a:lnTo>
                  <a:lnTo>
                    <a:pt x="199" y="31"/>
                  </a:lnTo>
                  <a:lnTo>
                    <a:pt x="199" y="31"/>
                  </a:lnTo>
                  <a:lnTo>
                    <a:pt x="152" y="17"/>
                  </a:lnTo>
                  <a:lnTo>
                    <a:pt x="128" y="11"/>
                  </a:lnTo>
                  <a:lnTo>
                    <a:pt x="103" y="7"/>
                  </a:lnTo>
                  <a:lnTo>
                    <a:pt x="78" y="3"/>
                  </a:lnTo>
                  <a:lnTo>
                    <a:pt x="54" y="1"/>
                  </a:lnTo>
                  <a:lnTo>
                    <a:pt x="29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40"/>
            <p:cNvSpPr/>
            <p:nvPr/>
          </p:nvSpPr>
          <p:spPr bwMode="auto">
            <a:xfrm>
              <a:off x="4633913" y="5910263"/>
              <a:ext cx="244475" cy="165100"/>
            </a:xfrm>
            <a:custGeom>
              <a:avLst/>
              <a:gdLst>
                <a:gd name="T0" fmla="*/ 14 w 308"/>
                <a:gd name="T1" fmla="*/ 204 h 208"/>
                <a:gd name="T2" fmla="*/ 14 w 308"/>
                <a:gd name="T3" fmla="*/ 204 h 208"/>
                <a:gd name="T4" fmla="*/ 21 w 308"/>
                <a:gd name="T5" fmla="*/ 183 h 208"/>
                <a:gd name="T6" fmla="*/ 31 w 308"/>
                <a:gd name="T7" fmla="*/ 163 h 208"/>
                <a:gd name="T8" fmla="*/ 42 w 308"/>
                <a:gd name="T9" fmla="*/ 145 h 208"/>
                <a:gd name="T10" fmla="*/ 56 w 308"/>
                <a:gd name="T11" fmla="*/ 128 h 208"/>
                <a:gd name="T12" fmla="*/ 71 w 308"/>
                <a:gd name="T13" fmla="*/ 112 h 208"/>
                <a:gd name="T14" fmla="*/ 88 w 308"/>
                <a:gd name="T15" fmla="*/ 98 h 208"/>
                <a:gd name="T16" fmla="*/ 106 w 308"/>
                <a:gd name="T17" fmla="*/ 84 h 208"/>
                <a:gd name="T18" fmla="*/ 126 w 308"/>
                <a:gd name="T19" fmla="*/ 71 h 208"/>
                <a:gd name="T20" fmla="*/ 146 w 308"/>
                <a:gd name="T21" fmla="*/ 62 h 208"/>
                <a:gd name="T22" fmla="*/ 167 w 308"/>
                <a:gd name="T23" fmla="*/ 52 h 208"/>
                <a:gd name="T24" fmla="*/ 188 w 308"/>
                <a:gd name="T25" fmla="*/ 44 h 208"/>
                <a:gd name="T26" fmla="*/ 211 w 308"/>
                <a:gd name="T27" fmla="*/ 37 h 208"/>
                <a:gd name="T28" fmla="*/ 233 w 308"/>
                <a:gd name="T29" fmla="*/ 31 h 208"/>
                <a:gd name="T30" fmla="*/ 254 w 308"/>
                <a:gd name="T31" fmla="*/ 27 h 208"/>
                <a:gd name="T32" fmla="*/ 276 w 308"/>
                <a:gd name="T33" fmla="*/ 25 h 208"/>
                <a:gd name="T34" fmla="*/ 297 w 308"/>
                <a:gd name="T35" fmla="*/ 24 h 208"/>
                <a:gd name="T36" fmla="*/ 297 w 308"/>
                <a:gd name="T37" fmla="*/ 24 h 208"/>
                <a:gd name="T38" fmla="*/ 301 w 308"/>
                <a:gd name="T39" fmla="*/ 23 h 208"/>
                <a:gd name="T40" fmla="*/ 305 w 308"/>
                <a:gd name="T41" fmla="*/ 20 h 208"/>
                <a:gd name="T42" fmla="*/ 307 w 308"/>
                <a:gd name="T43" fmla="*/ 17 h 208"/>
                <a:gd name="T44" fmla="*/ 308 w 308"/>
                <a:gd name="T45" fmla="*/ 13 h 208"/>
                <a:gd name="T46" fmla="*/ 308 w 308"/>
                <a:gd name="T47" fmla="*/ 9 h 208"/>
                <a:gd name="T48" fmla="*/ 307 w 308"/>
                <a:gd name="T49" fmla="*/ 4 h 208"/>
                <a:gd name="T50" fmla="*/ 302 w 308"/>
                <a:gd name="T51" fmla="*/ 2 h 208"/>
                <a:gd name="T52" fmla="*/ 298 w 308"/>
                <a:gd name="T53" fmla="*/ 0 h 208"/>
                <a:gd name="T54" fmla="*/ 298 w 308"/>
                <a:gd name="T55" fmla="*/ 0 h 208"/>
                <a:gd name="T56" fmla="*/ 276 w 308"/>
                <a:gd name="T57" fmla="*/ 2 h 208"/>
                <a:gd name="T58" fmla="*/ 252 w 308"/>
                <a:gd name="T59" fmla="*/ 4 h 208"/>
                <a:gd name="T60" fmla="*/ 229 w 308"/>
                <a:gd name="T61" fmla="*/ 9 h 208"/>
                <a:gd name="T62" fmla="*/ 205 w 308"/>
                <a:gd name="T63" fmla="*/ 16 h 208"/>
                <a:gd name="T64" fmla="*/ 181 w 308"/>
                <a:gd name="T65" fmla="*/ 23 h 208"/>
                <a:gd name="T66" fmla="*/ 159 w 308"/>
                <a:gd name="T67" fmla="*/ 31 h 208"/>
                <a:gd name="T68" fmla="*/ 135 w 308"/>
                <a:gd name="T69" fmla="*/ 42 h 208"/>
                <a:gd name="T70" fmla="*/ 114 w 308"/>
                <a:gd name="T71" fmla="*/ 53 h 208"/>
                <a:gd name="T72" fmla="*/ 93 w 308"/>
                <a:gd name="T73" fmla="*/ 67 h 208"/>
                <a:gd name="T74" fmla="*/ 74 w 308"/>
                <a:gd name="T75" fmla="*/ 83 h 208"/>
                <a:gd name="T76" fmla="*/ 56 w 308"/>
                <a:gd name="T77" fmla="*/ 99 h 208"/>
                <a:gd name="T78" fmla="*/ 41 w 308"/>
                <a:gd name="T79" fmla="*/ 116 h 208"/>
                <a:gd name="T80" fmla="*/ 27 w 308"/>
                <a:gd name="T81" fmla="*/ 135 h 208"/>
                <a:gd name="T82" fmla="*/ 15 w 308"/>
                <a:gd name="T83" fmla="*/ 156 h 208"/>
                <a:gd name="T84" fmla="*/ 6 w 308"/>
                <a:gd name="T85" fmla="*/ 177 h 208"/>
                <a:gd name="T86" fmla="*/ 0 w 308"/>
                <a:gd name="T87" fmla="*/ 201 h 208"/>
                <a:gd name="T88" fmla="*/ 0 w 308"/>
                <a:gd name="T89" fmla="*/ 201 h 208"/>
                <a:gd name="T90" fmla="*/ 0 w 308"/>
                <a:gd name="T91" fmla="*/ 204 h 208"/>
                <a:gd name="T92" fmla="*/ 2 w 308"/>
                <a:gd name="T93" fmla="*/ 206 h 208"/>
                <a:gd name="T94" fmla="*/ 6 w 308"/>
                <a:gd name="T95" fmla="*/ 208 h 208"/>
                <a:gd name="T96" fmla="*/ 11 w 308"/>
                <a:gd name="T97" fmla="*/ 208 h 208"/>
                <a:gd name="T98" fmla="*/ 13 w 308"/>
                <a:gd name="T99" fmla="*/ 206 h 208"/>
                <a:gd name="T100" fmla="*/ 14 w 308"/>
                <a:gd name="T101" fmla="*/ 204 h 208"/>
                <a:gd name="T102" fmla="*/ 14 w 308"/>
                <a:gd name="T103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8" h="208">
                  <a:moveTo>
                    <a:pt x="14" y="204"/>
                  </a:moveTo>
                  <a:lnTo>
                    <a:pt x="14" y="204"/>
                  </a:lnTo>
                  <a:lnTo>
                    <a:pt x="21" y="183"/>
                  </a:lnTo>
                  <a:lnTo>
                    <a:pt x="31" y="163"/>
                  </a:lnTo>
                  <a:lnTo>
                    <a:pt x="42" y="145"/>
                  </a:lnTo>
                  <a:lnTo>
                    <a:pt x="56" y="128"/>
                  </a:lnTo>
                  <a:lnTo>
                    <a:pt x="71" y="112"/>
                  </a:lnTo>
                  <a:lnTo>
                    <a:pt x="88" y="98"/>
                  </a:lnTo>
                  <a:lnTo>
                    <a:pt x="106" y="84"/>
                  </a:lnTo>
                  <a:lnTo>
                    <a:pt x="126" y="71"/>
                  </a:lnTo>
                  <a:lnTo>
                    <a:pt x="146" y="62"/>
                  </a:lnTo>
                  <a:lnTo>
                    <a:pt x="167" y="52"/>
                  </a:lnTo>
                  <a:lnTo>
                    <a:pt x="188" y="44"/>
                  </a:lnTo>
                  <a:lnTo>
                    <a:pt x="211" y="37"/>
                  </a:lnTo>
                  <a:lnTo>
                    <a:pt x="233" y="31"/>
                  </a:lnTo>
                  <a:lnTo>
                    <a:pt x="254" y="27"/>
                  </a:lnTo>
                  <a:lnTo>
                    <a:pt x="276" y="25"/>
                  </a:lnTo>
                  <a:lnTo>
                    <a:pt x="297" y="24"/>
                  </a:lnTo>
                  <a:lnTo>
                    <a:pt x="297" y="24"/>
                  </a:lnTo>
                  <a:lnTo>
                    <a:pt x="301" y="23"/>
                  </a:lnTo>
                  <a:lnTo>
                    <a:pt x="305" y="20"/>
                  </a:lnTo>
                  <a:lnTo>
                    <a:pt x="307" y="17"/>
                  </a:lnTo>
                  <a:lnTo>
                    <a:pt x="308" y="13"/>
                  </a:lnTo>
                  <a:lnTo>
                    <a:pt x="308" y="9"/>
                  </a:lnTo>
                  <a:lnTo>
                    <a:pt x="307" y="4"/>
                  </a:lnTo>
                  <a:lnTo>
                    <a:pt x="302" y="2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76" y="2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5" y="16"/>
                  </a:lnTo>
                  <a:lnTo>
                    <a:pt x="181" y="23"/>
                  </a:lnTo>
                  <a:lnTo>
                    <a:pt x="159" y="31"/>
                  </a:lnTo>
                  <a:lnTo>
                    <a:pt x="135" y="42"/>
                  </a:lnTo>
                  <a:lnTo>
                    <a:pt x="114" y="53"/>
                  </a:lnTo>
                  <a:lnTo>
                    <a:pt x="93" y="67"/>
                  </a:lnTo>
                  <a:lnTo>
                    <a:pt x="74" y="83"/>
                  </a:lnTo>
                  <a:lnTo>
                    <a:pt x="56" y="99"/>
                  </a:lnTo>
                  <a:lnTo>
                    <a:pt x="41" y="116"/>
                  </a:lnTo>
                  <a:lnTo>
                    <a:pt x="27" y="135"/>
                  </a:lnTo>
                  <a:lnTo>
                    <a:pt x="15" y="156"/>
                  </a:lnTo>
                  <a:lnTo>
                    <a:pt x="6" y="17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4"/>
                  </a:lnTo>
                  <a:lnTo>
                    <a:pt x="2" y="206"/>
                  </a:lnTo>
                  <a:lnTo>
                    <a:pt x="6" y="208"/>
                  </a:lnTo>
                  <a:lnTo>
                    <a:pt x="11" y="208"/>
                  </a:lnTo>
                  <a:lnTo>
                    <a:pt x="13" y="206"/>
                  </a:lnTo>
                  <a:lnTo>
                    <a:pt x="14" y="20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UK(]1$87%2WD_CIE[%7)C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05" y="2564765"/>
            <a:ext cx="5466080" cy="4106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5810" y="1034415"/>
            <a:ext cx="56146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</a:t>
            </a:r>
            <a:r>
              <a:rPr lang="zh-CN" altLang="en-US" dirty="0"/>
              <a:t>采用</a:t>
            </a:r>
            <a:r>
              <a:rPr lang="en-US" altLang="zh-CN" dirty="0"/>
              <a:t>TCP</a:t>
            </a:r>
            <a:r>
              <a:rPr lang="zh-CN" altLang="en-US" dirty="0"/>
              <a:t>协议，服务器端先初始化Socket，然后与端口绑定，对端口进行监听listen，等待客户端连接。在这时如果有个客户端连接服务器connect成功，服务器会把接受到的温湿度、光照信息发送给客户端，客户端读取数据，并显示处理。</a:t>
            </a:r>
          </a:p>
        </p:txBody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自动控制模块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690" y="942975"/>
            <a:ext cx="3951605" cy="8084820"/>
          </a:xfrm>
          <a:prstGeom prst="rect">
            <a:avLst/>
          </a:prstGeom>
        </p:spPr>
      </p:pic>
      <p:grpSp>
        <p:nvGrpSpPr>
          <p:cNvPr id="608" name="组合 607"/>
          <p:cNvGrpSpPr/>
          <p:nvPr/>
        </p:nvGrpSpPr>
        <p:grpSpPr>
          <a:xfrm>
            <a:off x="7932103" y="5812791"/>
            <a:ext cx="928687" cy="611188"/>
            <a:chOff x="4154488" y="5734051"/>
            <a:chExt cx="928687" cy="611188"/>
          </a:xfrm>
        </p:grpSpPr>
        <p:sp>
          <p:nvSpPr>
            <p:cNvPr id="139" name="Freeform 538"/>
            <p:cNvSpPr/>
            <p:nvPr/>
          </p:nvSpPr>
          <p:spPr bwMode="auto">
            <a:xfrm>
              <a:off x="4154488" y="5734051"/>
              <a:ext cx="928687" cy="611188"/>
            </a:xfrm>
            <a:custGeom>
              <a:avLst/>
              <a:gdLst>
                <a:gd name="T0" fmla="*/ 569 w 1170"/>
                <a:gd name="T1" fmla="*/ 352 h 769"/>
                <a:gd name="T2" fmla="*/ 528 w 1170"/>
                <a:gd name="T3" fmla="*/ 287 h 769"/>
                <a:gd name="T4" fmla="*/ 454 w 1170"/>
                <a:gd name="T5" fmla="*/ 202 h 769"/>
                <a:gd name="T6" fmla="*/ 406 w 1170"/>
                <a:gd name="T7" fmla="*/ 160 h 769"/>
                <a:gd name="T8" fmla="*/ 351 w 1170"/>
                <a:gd name="T9" fmla="*/ 125 h 769"/>
                <a:gd name="T10" fmla="*/ 289 w 1170"/>
                <a:gd name="T11" fmla="*/ 102 h 769"/>
                <a:gd name="T12" fmla="*/ 221 w 1170"/>
                <a:gd name="T13" fmla="*/ 93 h 769"/>
                <a:gd name="T14" fmla="*/ 147 w 1170"/>
                <a:gd name="T15" fmla="*/ 103 h 769"/>
                <a:gd name="T16" fmla="*/ 97 w 1170"/>
                <a:gd name="T17" fmla="*/ 121 h 769"/>
                <a:gd name="T18" fmla="*/ 40 w 1170"/>
                <a:gd name="T19" fmla="*/ 161 h 769"/>
                <a:gd name="T20" fmla="*/ 8 w 1170"/>
                <a:gd name="T21" fmla="*/ 212 h 769"/>
                <a:gd name="T22" fmla="*/ 0 w 1170"/>
                <a:gd name="T23" fmla="*/ 269 h 769"/>
                <a:gd name="T24" fmla="*/ 15 w 1170"/>
                <a:gd name="T25" fmla="*/ 327 h 769"/>
                <a:gd name="T26" fmla="*/ 51 w 1170"/>
                <a:gd name="T27" fmla="*/ 384 h 769"/>
                <a:gd name="T28" fmla="*/ 108 w 1170"/>
                <a:gd name="T29" fmla="*/ 433 h 769"/>
                <a:gd name="T30" fmla="*/ 185 w 1170"/>
                <a:gd name="T31" fmla="*/ 471 h 769"/>
                <a:gd name="T32" fmla="*/ 280 w 1170"/>
                <a:gd name="T33" fmla="*/ 492 h 769"/>
                <a:gd name="T34" fmla="*/ 392 w 1170"/>
                <a:gd name="T35" fmla="*/ 493 h 769"/>
                <a:gd name="T36" fmla="*/ 521 w 1170"/>
                <a:gd name="T37" fmla="*/ 471 h 769"/>
                <a:gd name="T38" fmla="*/ 667 w 1170"/>
                <a:gd name="T39" fmla="*/ 769 h 769"/>
                <a:gd name="T40" fmla="*/ 658 w 1170"/>
                <a:gd name="T41" fmla="*/ 471 h 769"/>
                <a:gd name="T42" fmla="*/ 764 w 1170"/>
                <a:gd name="T43" fmla="*/ 479 h 769"/>
                <a:gd name="T44" fmla="*/ 888 w 1170"/>
                <a:gd name="T45" fmla="*/ 473 h 769"/>
                <a:gd name="T46" fmla="*/ 965 w 1170"/>
                <a:gd name="T47" fmla="*/ 460 h 769"/>
                <a:gd name="T48" fmla="*/ 1037 w 1170"/>
                <a:gd name="T49" fmla="*/ 433 h 769"/>
                <a:gd name="T50" fmla="*/ 1099 w 1170"/>
                <a:gd name="T51" fmla="*/ 393 h 769"/>
                <a:gd name="T52" fmla="*/ 1145 w 1170"/>
                <a:gd name="T53" fmla="*/ 334 h 769"/>
                <a:gd name="T54" fmla="*/ 1163 w 1170"/>
                <a:gd name="T55" fmla="*/ 283 h 769"/>
                <a:gd name="T56" fmla="*/ 1170 w 1170"/>
                <a:gd name="T57" fmla="*/ 239 h 769"/>
                <a:gd name="T58" fmla="*/ 1168 w 1170"/>
                <a:gd name="T59" fmla="*/ 189 h 769"/>
                <a:gd name="T60" fmla="*/ 1157 w 1170"/>
                <a:gd name="T61" fmla="*/ 125 h 769"/>
                <a:gd name="T62" fmla="*/ 1142 w 1170"/>
                <a:gd name="T63" fmla="*/ 86 h 769"/>
                <a:gd name="T64" fmla="*/ 1121 w 1170"/>
                <a:gd name="T65" fmla="*/ 56 h 769"/>
                <a:gd name="T66" fmla="*/ 1096 w 1170"/>
                <a:gd name="T67" fmla="*/ 32 h 769"/>
                <a:gd name="T68" fmla="*/ 1046 w 1170"/>
                <a:gd name="T69" fmla="*/ 7 h 769"/>
                <a:gd name="T70" fmla="*/ 976 w 1170"/>
                <a:gd name="T71" fmla="*/ 0 h 769"/>
                <a:gd name="T72" fmla="*/ 899 w 1170"/>
                <a:gd name="T73" fmla="*/ 14 h 769"/>
                <a:gd name="T74" fmla="*/ 821 w 1170"/>
                <a:gd name="T75" fmla="*/ 47 h 769"/>
                <a:gd name="T76" fmla="*/ 746 w 1170"/>
                <a:gd name="T77" fmla="*/ 96 h 769"/>
                <a:gd name="T78" fmla="*/ 679 w 1170"/>
                <a:gd name="T79" fmla="*/ 159 h 769"/>
                <a:gd name="T80" fmla="*/ 626 w 1170"/>
                <a:gd name="T81" fmla="*/ 231 h 769"/>
                <a:gd name="T82" fmla="*/ 590 w 1170"/>
                <a:gd name="T83" fmla="*/ 312 h 769"/>
                <a:gd name="T84" fmla="*/ 578 w 1170"/>
                <a:gd name="T85" fmla="*/ 3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0" h="769">
                  <a:moveTo>
                    <a:pt x="578" y="368"/>
                  </a:moveTo>
                  <a:lnTo>
                    <a:pt x="578" y="368"/>
                  </a:lnTo>
                  <a:lnTo>
                    <a:pt x="569" y="352"/>
                  </a:lnTo>
                  <a:lnTo>
                    <a:pt x="560" y="334"/>
                  </a:lnTo>
                  <a:lnTo>
                    <a:pt x="546" y="313"/>
                  </a:lnTo>
                  <a:lnTo>
                    <a:pt x="528" y="287"/>
                  </a:lnTo>
                  <a:lnTo>
                    <a:pt x="507" y="259"/>
                  </a:lnTo>
                  <a:lnTo>
                    <a:pt x="482" y="231"/>
                  </a:lnTo>
                  <a:lnTo>
                    <a:pt x="454" y="202"/>
                  </a:lnTo>
                  <a:lnTo>
                    <a:pt x="438" y="186"/>
                  </a:lnTo>
                  <a:lnTo>
                    <a:pt x="423" y="174"/>
                  </a:lnTo>
                  <a:lnTo>
                    <a:pt x="406" y="160"/>
                  </a:lnTo>
                  <a:lnTo>
                    <a:pt x="388" y="147"/>
                  </a:lnTo>
                  <a:lnTo>
                    <a:pt x="370" y="136"/>
                  </a:lnTo>
                  <a:lnTo>
                    <a:pt x="351" y="125"/>
                  </a:lnTo>
                  <a:lnTo>
                    <a:pt x="331" y="117"/>
                  </a:lnTo>
                  <a:lnTo>
                    <a:pt x="310" y="108"/>
                  </a:lnTo>
                  <a:lnTo>
                    <a:pt x="289" y="102"/>
                  </a:lnTo>
                  <a:lnTo>
                    <a:pt x="267" y="97"/>
                  </a:lnTo>
                  <a:lnTo>
                    <a:pt x="245" y="95"/>
                  </a:lnTo>
                  <a:lnTo>
                    <a:pt x="221" y="93"/>
                  </a:lnTo>
                  <a:lnTo>
                    <a:pt x="197" y="95"/>
                  </a:lnTo>
                  <a:lnTo>
                    <a:pt x="172" y="97"/>
                  </a:lnTo>
                  <a:lnTo>
                    <a:pt x="147" y="103"/>
                  </a:lnTo>
                  <a:lnTo>
                    <a:pt x="121" y="111"/>
                  </a:lnTo>
                  <a:lnTo>
                    <a:pt x="121" y="111"/>
                  </a:lnTo>
                  <a:lnTo>
                    <a:pt x="97" y="121"/>
                  </a:lnTo>
                  <a:lnTo>
                    <a:pt x="75" y="134"/>
                  </a:lnTo>
                  <a:lnTo>
                    <a:pt x="55" y="146"/>
                  </a:lnTo>
                  <a:lnTo>
                    <a:pt x="40" y="161"/>
                  </a:lnTo>
                  <a:lnTo>
                    <a:pt x="26" y="177"/>
                  </a:lnTo>
                  <a:lnTo>
                    <a:pt x="16" y="195"/>
                  </a:lnTo>
                  <a:lnTo>
                    <a:pt x="8" y="212"/>
                  </a:lnTo>
                  <a:lnTo>
                    <a:pt x="2" y="231"/>
                  </a:lnTo>
                  <a:lnTo>
                    <a:pt x="0" y="249"/>
                  </a:lnTo>
                  <a:lnTo>
                    <a:pt x="0" y="269"/>
                  </a:lnTo>
                  <a:lnTo>
                    <a:pt x="2" y="288"/>
                  </a:lnTo>
                  <a:lnTo>
                    <a:pt x="8" y="308"/>
                  </a:lnTo>
                  <a:lnTo>
                    <a:pt x="15" y="327"/>
                  </a:lnTo>
                  <a:lnTo>
                    <a:pt x="25" y="347"/>
                  </a:lnTo>
                  <a:lnTo>
                    <a:pt x="37" y="366"/>
                  </a:lnTo>
                  <a:lnTo>
                    <a:pt x="51" y="384"/>
                  </a:lnTo>
                  <a:lnTo>
                    <a:pt x="68" y="401"/>
                  </a:lnTo>
                  <a:lnTo>
                    <a:pt x="87" y="418"/>
                  </a:lnTo>
                  <a:lnTo>
                    <a:pt x="108" y="433"/>
                  </a:lnTo>
                  <a:lnTo>
                    <a:pt x="132" y="447"/>
                  </a:lnTo>
                  <a:lnTo>
                    <a:pt x="157" y="460"/>
                  </a:lnTo>
                  <a:lnTo>
                    <a:pt x="185" y="471"/>
                  </a:lnTo>
                  <a:lnTo>
                    <a:pt x="216" y="479"/>
                  </a:lnTo>
                  <a:lnTo>
                    <a:pt x="246" y="487"/>
                  </a:lnTo>
                  <a:lnTo>
                    <a:pt x="280" y="492"/>
                  </a:lnTo>
                  <a:lnTo>
                    <a:pt x="316" y="494"/>
                  </a:lnTo>
                  <a:lnTo>
                    <a:pt x="353" y="496"/>
                  </a:lnTo>
                  <a:lnTo>
                    <a:pt x="392" y="493"/>
                  </a:lnTo>
                  <a:lnTo>
                    <a:pt x="433" y="489"/>
                  </a:lnTo>
                  <a:lnTo>
                    <a:pt x="476" y="480"/>
                  </a:lnTo>
                  <a:lnTo>
                    <a:pt x="521" y="471"/>
                  </a:lnTo>
                  <a:lnTo>
                    <a:pt x="567" y="457"/>
                  </a:lnTo>
                  <a:lnTo>
                    <a:pt x="555" y="769"/>
                  </a:lnTo>
                  <a:lnTo>
                    <a:pt x="667" y="769"/>
                  </a:lnTo>
                  <a:lnTo>
                    <a:pt x="633" y="468"/>
                  </a:lnTo>
                  <a:lnTo>
                    <a:pt x="633" y="468"/>
                  </a:lnTo>
                  <a:lnTo>
                    <a:pt x="658" y="471"/>
                  </a:lnTo>
                  <a:lnTo>
                    <a:pt x="686" y="473"/>
                  </a:lnTo>
                  <a:lnTo>
                    <a:pt x="723" y="478"/>
                  </a:lnTo>
                  <a:lnTo>
                    <a:pt x="764" y="479"/>
                  </a:lnTo>
                  <a:lnTo>
                    <a:pt x="812" y="479"/>
                  </a:lnTo>
                  <a:lnTo>
                    <a:pt x="862" y="476"/>
                  </a:lnTo>
                  <a:lnTo>
                    <a:pt x="888" y="473"/>
                  </a:lnTo>
                  <a:lnTo>
                    <a:pt x="913" y="471"/>
                  </a:lnTo>
                  <a:lnTo>
                    <a:pt x="940" y="465"/>
                  </a:lnTo>
                  <a:lnTo>
                    <a:pt x="965" y="460"/>
                  </a:lnTo>
                  <a:lnTo>
                    <a:pt x="990" y="453"/>
                  </a:lnTo>
                  <a:lnTo>
                    <a:pt x="1014" y="443"/>
                  </a:lnTo>
                  <a:lnTo>
                    <a:pt x="1037" y="433"/>
                  </a:lnTo>
                  <a:lnTo>
                    <a:pt x="1060" y="422"/>
                  </a:lnTo>
                  <a:lnTo>
                    <a:pt x="1081" y="408"/>
                  </a:lnTo>
                  <a:lnTo>
                    <a:pt x="1099" y="393"/>
                  </a:lnTo>
                  <a:lnTo>
                    <a:pt x="1117" y="375"/>
                  </a:lnTo>
                  <a:lnTo>
                    <a:pt x="1132" y="355"/>
                  </a:lnTo>
                  <a:lnTo>
                    <a:pt x="1145" y="334"/>
                  </a:lnTo>
                  <a:lnTo>
                    <a:pt x="1156" y="309"/>
                  </a:lnTo>
                  <a:lnTo>
                    <a:pt x="1160" y="297"/>
                  </a:lnTo>
                  <a:lnTo>
                    <a:pt x="1163" y="283"/>
                  </a:lnTo>
                  <a:lnTo>
                    <a:pt x="1166" y="269"/>
                  </a:lnTo>
                  <a:lnTo>
                    <a:pt x="1168" y="255"/>
                  </a:lnTo>
                  <a:lnTo>
                    <a:pt x="1170" y="239"/>
                  </a:lnTo>
                  <a:lnTo>
                    <a:pt x="1170" y="223"/>
                  </a:lnTo>
                  <a:lnTo>
                    <a:pt x="1168" y="189"/>
                  </a:lnTo>
                  <a:lnTo>
                    <a:pt x="1168" y="189"/>
                  </a:lnTo>
                  <a:lnTo>
                    <a:pt x="1164" y="154"/>
                  </a:lnTo>
                  <a:lnTo>
                    <a:pt x="1161" y="139"/>
                  </a:lnTo>
                  <a:lnTo>
                    <a:pt x="1157" y="125"/>
                  </a:lnTo>
                  <a:lnTo>
                    <a:pt x="1153" y="111"/>
                  </a:lnTo>
                  <a:lnTo>
                    <a:pt x="1147" y="99"/>
                  </a:lnTo>
                  <a:lnTo>
                    <a:pt x="1142" y="86"/>
                  </a:lnTo>
                  <a:lnTo>
                    <a:pt x="1135" y="75"/>
                  </a:lnTo>
                  <a:lnTo>
                    <a:pt x="1128" y="65"/>
                  </a:lnTo>
                  <a:lnTo>
                    <a:pt x="1121" y="56"/>
                  </a:lnTo>
                  <a:lnTo>
                    <a:pt x="1113" y="47"/>
                  </a:lnTo>
                  <a:lnTo>
                    <a:pt x="1104" y="39"/>
                  </a:lnTo>
                  <a:lnTo>
                    <a:pt x="1096" y="32"/>
                  </a:lnTo>
                  <a:lnTo>
                    <a:pt x="1086" y="25"/>
                  </a:lnTo>
                  <a:lnTo>
                    <a:pt x="1067" y="15"/>
                  </a:lnTo>
                  <a:lnTo>
                    <a:pt x="1046" y="7"/>
                  </a:lnTo>
                  <a:lnTo>
                    <a:pt x="1023" y="1"/>
                  </a:lnTo>
                  <a:lnTo>
                    <a:pt x="1000" y="0"/>
                  </a:lnTo>
                  <a:lnTo>
                    <a:pt x="976" y="0"/>
                  </a:lnTo>
                  <a:lnTo>
                    <a:pt x="951" y="1"/>
                  </a:lnTo>
                  <a:lnTo>
                    <a:pt x="926" y="7"/>
                  </a:lnTo>
                  <a:lnTo>
                    <a:pt x="899" y="14"/>
                  </a:lnTo>
                  <a:lnTo>
                    <a:pt x="873" y="24"/>
                  </a:lnTo>
                  <a:lnTo>
                    <a:pt x="848" y="35"/>
                  </a:lnTo>
                  <a:lnTo>
                    <a:pt x="821" y="47"/>
                  </a:lnTo>
                  <a:lnTo>
                    <a:pt x="796" y="63"/>
                  </a:lnTo>
                  <a:lnTo>
                    <a:pt x="771" y="78"/>
                  </a:lnTo>
                  <a:lnTo>
                    <a:pt x="746" y="96"/>
                  </a:lnTo>
                  <a:lnTo>
                    <a:pt x="723" y="115"/>
                  </a:lnTo>
                  <a:lnTo>
                    <a:pt x="700" y="136"/>
                  </a:lnTo>
                  <a:lnTo>
                    <a:pt x="679" y="159"/>
                  </a:lnTo>
                  <a:lnTo>
                    <a:pt x="660" y="182"/>
                  </a:lnTo>
                  <a:lnTo>
                    <a:pt x="642" y="206"/>
                  </a:lnTo>
                  <a:lnTo>
                    <a:pt x="626" y="231"/>
                  </a:lnTo>
                  <a:lnTo>
                    <a:pt x="611" y="258"/>
                  </a:lnTo>
                  <a:lnTo>
                    <a:pt x="600" y="284"/>
                  </a:lnTo>
                  <a:lnTo>
                    <a:pt x="590" y="312"/>
                  </a:lnTo>
                  <a:lnTo>
                    <a:pt x="583" y="338"/>
                  </a:lnTo>
                  <a:lnTo>
                    <a:pt x="578" y="368"/>
                  </a:lnTo>
                  <a:lnTo>
                    <a:pt x="578" y="368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0" name="Freeform 539"/>
            <p:cNvSpPr/>
            <p:nvPr/>
          </p:nvSpPr>
          <p:spPr bwMode="auto">
            <a:xfrm>
              <a:off x="4343400" y="5976938"/>
              <a:ext cx="284162" cy="88900"/>
            </a:xfrm>
            <a:custGeom>
              <a:avLst/>
              <a:gdLst>
                <a:gd name="T0" fmla="*/ 5 w 358"/>
                <a:gd name="T1" fmla="*/ 12 h 113"/>
                <a:gd name="T2" fmla="*/ 5 w 358"/>
                <a:gd name="T3" fmla="*/ 12 h 113"/>
                <a:gd name="T4" fmla="*/ 56 w 358"/>
                <a:gd name="T5" fmla="*/ 18 h 113"/>
                <a:gd name="T6" fmla="*/ 104 w 358"/>
                <a:gd name="T7" fmla="*/ 26 h 113"/>
                <a:gd name="T8" fmla="*/ 153 w 358"/>
                <a:gd name="T9" fmla="*/ 38 h 113"/>
                <a:gd name="T10" fmla="*/ 200 w 358"/>
                <a:gd name="T11" fmla="*/ 51 h 113"/>
                <a:gd name="T12" fmla="*/ 200 w 358"/>
                <a:gd name="T13" fmla="*/ 51 h 113"/>
                <a:gd name="T14" fmla="*/ 242 w 358"/>
                <a:gd name="T15" fmla="*/ 67 h 113"/>
                <a:gd name="T16" fmla="*/ 281 w 358"/>
                <a:gd name="T17" fmla="*/ 83 h 113"/>
                <a:gd name="T18" fmla="*/ 281 w 358"/>
                <a:gd name="T19" fmla="*/ 83 h 113"/>
                <a:gd name="T20" fmla="*/ 298 w 358"/>
                <a:gd name="T21" fmla="*/ 92 h 113"/>
                <a:gd name="T22" fmla="*/ 316 w 358"/>
                <a:gd name="T23" fmla="*/ 102 h 113"/>
                <a:gd name="T24" fmla="*/ 333 w 358"/>
                <a:gd name="T25" fmla="*/ 110 h 113"/>
                <a:gd name="T26" fmla="*/ 342 w 358"/>
                <a:gd name="T27" fmla="*/ 113 h 113"/>
                <a:gd name="T28" fmla="*/ 351 w 358"/>
                <a:gd name="T29" fmla="*/ 113 h 113"/>
                <a:gd name="T30" fmla="*/ 351 w 358"/>
                <a:gd name="T31" fmla="*/ 113 h 113"/>
                <a:gd name="T32" fmla="*/ 355 w 358"/>
                <a:gd name="T33" fmla="*/ 113 h 113"/>
                <a:gd name="T34" fmla="*/ 358 w 358"/>
                <a:gd name="T35" fmla="*/ 110 h 113"/>
                <a:gd name="T36" fmla="*/ 358 w 358"/>
                <a:gd name="T37" fmla="*/ 106 h 113"/>
                <a:gd name="T38" fmla="*/ 356 w 358"/>
                <a:gd name="T39" fmla="*/ 102 h 113"/>
                <a:gd name="T40" fmla="*/ 356 w 358"/>
                <a:gd name="T41" fmla="*/ 102 h 113"/>
                <a:gd name="T42" fmla="*/ 351 w 358"/>
                <a:gd name="T43" fmla="*/ 96 h 113"/>
                <a:gd name="T44" fmla="*/ 345 w 358"/>
                <a:gd name="T45" fmla="*/ 90 h 113"/>
                <a:gd name="T46" fmla="*/ 337 w 358"/>
                <a:gd name="T47" fmla="*/ 86 h 113"/>
                <a:gd name="T48" fmla="*/ 329 w 358"/>
                <a:gd name="T49" fmla="*/ 82 h 113"/>
                <a:gd name="T50" fmla="*/ 312 w 358"/>
                <a:gd name="T51" fmla="*/ 74 h 113"/>
                <a:gd name="T52" fmla="*/ 297 w 358"/>
                <a:gd name="T53" fmla="*/ 68 h 113"/>
                <a:gd name="T54" fmla="*/ 297 w 358"/>
                <a:gd name="T55" fmla="*/ 68 h 113"/>
                <a:gd name="T56" fmla="*/ 273 w 358"/>
                <a:gd name="T57" fmla="*/ 57 h 113"/>
                <a:gd name="T58" fmla="*/ 248 w 358"/>
                <a:gd name="T59" fmla="*/ 47 h 113"/>
                <a:gd name="T60" fmla="*/ 199 w 358"/>
                <a:gd name="T61" fmla="*/ 31 h 113"/>
                <a:gd name="T62" fmla="*/ 199 w 358"/>
                <a:gd name="T63" fmla="*/ 31 h 113"/>
                <a:gd name="T64" fmla="*/ 152 w 358"/>
                <a:gd name="T65" fmla="*/ 17 h 113"/>
                <a:gd name="T66" fmla="*/ 128 w 358"/>
                <a:gd name="T67" fmla="*/ 11 h 113"/>
                <a:gd name="T68" fmla="*/ 103 w 358"/>
                <a:gd name="T69" fmla="*/ 7 h 113"/>
                <a:gd name="T70" fmla="*/ 78 w 358"/>
                <a:gd name="T71" fmla="*/ 3 h 113"/>
                <a:gd name="T72" fmla="*/ 54 w 358"/>
                <a:gd name="T73" fmla="*/ 1 h 113"/>
                <a:gd name="T74" fmla="*/ 29 w 358"/>
                <a:gd name="T75" fmla="*/ 0 h 113"/>
                <a:gd name="T76" fmla="*/ 5 w 358"/>
                <a:gd name="T77" fmla="*/ 1 h 113"/>
                <a:gd name="T78" fmla="*/ 5 w 358"/>
                <a:gd name="T79" fmla="*/ 1 h 113"/>
                <a:gd name="T80" fmla="*/ 3 w 358"/>
                <a:gd name="T81" fmla="*/ 1 h 113"/>
                <a:gd name="T82" fmla="*/ 1 w 358"/>
                <a:gd name="T83" fmla="*/ 3 h 113"/>
                <a:gd name="T84" fmla="*/ 0 w 358"/>
                <a:gd name="T85" fmla="*/ 7 h 113"/>
                <a:gd name="T86" fmla="*/ 1 w 358"/>
                <a:gd name="T87" fmla="*/ 10 h 113"/>
                <a:gd name="T88" fmla="*/ 3 w 358"/>
                <a:gd name="T89" fmla="*/ 11 h 113"/>
                <a:gd name="T90" fmla="*/ 5 w 358"/>
                <a:gd name="T91" fmla="*/ 12 h 113"/>
                <a:gd name="T92" fmla="*/ 5 w 358"/>
                <a:gd name="T93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" h="113">
                  <a:moveTo>
                    <a:pt x="5" y="12"/>
                  </a:moveTo>
                  <a:lnTo>
                    <a:pt x="5" y="12"/>
                  </a:lnTo>
                  <a:lnTo>
                    <a:pt x="56" y="18"/>
                  </a:lnTo>
                  <a:lnTo>
                    <a:pt x="104" y="26"/>
                  </a:lnTo>
                  <a:lnTo>
                    <a:pt x="153" y="38"/>
                  </a:lnTo>
                  <a:lnTo>
                    <a:pt x="200" y="51"/>
                  </a:lnTo>
                  <a:lnTo>
                    <a:pt x="200" y="51"/>
                  </a:lnTo>
                  <a:lnTo>
                    <a:pt x="242" y="67"/>
                  </a:lnTo>
                  <a:lnTo>
                    <a:pt x="281" y="83"/>
                  </a:lnTo>
                  <a:lnTo>
                    <a:pt x="281" y="83"/>
                  </a:lnTo>
                  <a:lnTo>
                    <a:pt x="298" y="92"/>
                  </a:lnTo>
                  <a:lnTo>
                    <a:pt x="316" y="102"/>
                  </a:lnTo>
                  <a:lnTo>
                    <a:pt x="333" y="110"/>
                  </a:lnTo>
                  <a:lnTo>
                    <a:pt x="342" y="113"/>
                  </a:lnTo>
                  <a:lnTo>
                    <a:pt x="351" y="113"/>
                  </a:lnTo>
                  <a:lnTo>
                    <a:pt x="351" y="113"/>
                  </a:lnTo>
                  <a:lnTo>
                    <a:pt x="355" y="113"/>
                  </a:lnTo>
                  <a:lnTo>
                    <a:pt x="358" y="110"/>
                  </a:lnTo>
                  <a:lnTo>
                    <a:pt x="358" y="106"/>
                  </a:lnTo>
                  <a:lnTo>
                    <a:pt x="356" y="102"/>
                  </a:lnTo>
                  <a:lnTo>
                    <a:pt x="356" y="102"/>
                  </a:lnTo>
                  <a:lnTo>
                    <a:pt x="351" y="96"/>
                  </a:lnTo>
                  <a:lnTo>
                    <a:pt x="345" y="90"/>
                  </a:lnTo>
                  <a:lnTo>
                    <a:pt x="337" y="86"/>
                  </a:lnTo>
                  <a:lnTo>
                    <a:pt x="329" y="82"/>
                  </a:lnTo>
                  <a:lnTo>
                    <a:pt x="312" y="74"/>
                  </a:lnTo>
                  <a:lnTo>
                    <a:pt x="297" y="68"/>
                  </a:lnTo>
                  <a:lnTo>
                    <a:pt x="297" y="68"/>
                  </a:lnTo>
                  <a:lnTo>
                    <a:pt x="273" y="57"/>
                  </a:lnTo>
                  <a:lnTo>
                    <a:pt x="248" y="47"/>
                  </a:lnTo>
                  <a:lnTo>
                    <a:pt x="199" y="31"/>
                  </a:lnTo>
                  <a:lnTo>
                    <a:pt x="199" y="31"/>
                  </a:lnTo>
                  <a:lnTo>
                    <a:pt x="152" y="17"/>
                  </a:lnTo>
                  <a:lnTo>
                    <a:pt x="128" y="11"/>
                  </a:lnTo>
                  <a:lnTo>
                    <a:pt x="103" y="7"/>
                  </a:lnTo>
                  <a:lnTo>
                    <a:pt x="78" y="3"/>
                  </a:lnTo>
                  <a:lnTo>
                    <a:pt x="54" y="1"/>
                  </a:lnTo>
                  <a:lnTo>
                    <a:pt x="29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40"/>
            <p:cNvSpPr/>
            <p:nvPr/>
          </p:nvSpPr>
          <p:spPr bwMode="auto">
            <a:xfrm>
              <a:off x="4633913" y="5910263"/>
              <a:ext cx="244475" cy="165100"/>
            </a:xfrm>
            <a:custGeom>
              <a:avLst/>
              <a:gdLst>
                <a:gd name="T0" fmla="*/ 14 w 308"/>
                <a:gd name="T1" fmla="*/ 204 h 208"/>
                <a:gd name="T2" fmla="*/ 14 w 308"/>
                <a:gd name="T3" fmla="*/ 204 h 208"/>
                <a:gd name="T4" fmla="*/ 21 w 308"/>
                <a:gd name="T5" fmla="*/ 183 h 208"/>
                <a:gd name="T6" fmla="*/ 31 w 308"/>
                <a:gd name="T7" fmla="*/ 163 h 208"/>
                <a:gd name="T8" fmla="*/ 42 w 308"/>
                <a:gd name="T9" fmla="*/ 145 h 208"/>
                <a:gd name="T10" fmla="*/ 56 w 308"/>
                <a:gd name="T11" fmla="*/ 128 h 208"/>
                <a:gd name="T12" fmla="*/ 71 w 308"/>
                <a:gd name="T13" fmla="*/ 112 h 208"/>
                <a:gd name="T14" fmla="*/ 88 w 308"/>
                <a:gd name="T15" fmla="*/ 98 h 208"/>
                <a:gd name="T16" fmla="*/ 106 w 308"/>
                <a:gd name="T17" fmla="*/ 84 h 208"/>
                <a:gd name="T18" fmla="*/ 126 w 308"/>
                <a:gd name="T19" fmla="*/ 71 h 208"/>
                <a:gd name="T20" fmla="*/ 146 w 308"/>
                <a:gd name="T21" fmla="*/ 62 h 208"/>
                <a:gd name="T22" fmla="*/ 167 w 308"/>
                <a:gd name="T23" fmla="*/ 52 h 208"/>
                <a:gd name="T24" fmla="*/ 188 w 308"/>
                <a:gd name="T25" fmla="*/ 44 h 208"/>
                <a:gd name="T26" fmla="*/ 211 w 308"/>
                <a:gd name="T27" fmla="*/ 37 h 208"/>
                <a:gd name="T28" fmla="*/ 233 w 308"/>
                <a:gd name="T29" fmla="*/ 31 h 208"/>
                <a:gd name="T30" fmla="*/ 254 w 308"/>
                <a:gd name="T31" fmla="*/ 27 h 208"/>
                <a:gd name="T32" fmla="*/ 276 w 308"/>
                <a:gd name="T33" fmla="*/ 25 h 208"/>
                <a:gd name="T34" fmla="*/ 297 w 308"/>
                <a:gd name="T35" fmla="*/ 24 h 208"/>
                <a:gd name="T36" fmla="*/ 297 w 308"/>
                <a:gd name="T37" fmla="*/ 24 h 208"/>
                <a:gd name="T38" fmla="*/ 301 w 308"/>
                <a:gd name="T39" fmla="*/ 23 h 208"/>
                <a:gd name="T40" fmla="*/ 305 w 308"/>
                <a:gd name="T41" fmla="*/ 20 h 208"/>
                <a:gd name="T42" fmla="*/ 307 w 308"/>
                <a:gd name="T43" fmla="*/ 17 h 208"/>
                <a:gd name="T44" fmla="*/ 308 w 308"/>
                <a:gd name="T45" fmla="*/ 13 h 208"/>
                <a:gd name="T46" fmla="*/ 308 w 308"/>
                <a:gd name="T47" fmla="*/ 9 h 208"/>
                <a:gd name="T48" fmla="*/ 307 w 308"/>
                <a:gd name="T49" fmla="*/ 4 h 208"/>
                <a:gd name="T50" fmla="*/ 302 w 308"/>
                <a:gd name="T51" fmla="*/ 2 h 208"/>
                <a:gd name="T52" fmla="*/ 298 w 308"/>
                <a:gd name="T53" fmla="*/ 0 h 208"/>
                <a:gd name="T54" fmla="*/ 298 w 308"/>
                <a:gd name="T55" fmla="*/ 0 h 208"/>
                <a:gd name="T56" fmla="*/ 276 w 308"/>
                <a:gd name="T57" fmla="*/ 2 h 208"/>
                <a:gd name="T58" fmla="*/ 252 w 308"/>
                <a:gd name="T59" fmla="*/ 4 h 208"/>
                <a:gd name="T60" fmla="*/ 229 w 308"/>
                <a:gd name="T61" fmla="*/ 9 h 208"/>
                <a:gd name="T62" fmla="*/ 205 w 308"/>
                <a:gd name="T63" fmla="*/ 16 h 208"/>
                <a:gd name="T64" fmla="*/ 181 w 308"/>
                <a:gd name="T65" fmla="*/ 23 h 208"/>
                <a:gd name="T66" fmla="*/ 159 w 308"/>
                <a:gd name="T67" fmla="*/ 31 h 208"/>
                <a:gd name="T68" fmla="*/ 135 w 308"/>
                <a:gd name="T69" fmla="*/ 42 h 208"/>
                <a:gd name="T70" fmla="*/ 114 w 308"/>
                <a:gd name="T71" fmla="*/ 53 h 208"/>
                <a:gd name="T72" fmla="*/ 93 w 308"/>
                <a:gd name="T73" fmla="*/ 67 h 208"/>
                <a:gd name="T74" fmla="*/ 74 w 308"/>
                <a:gd name="T75" fmla="*/ 83 h 208"/>
                <a:gd name="T76" fmla="*/ 56 w 308"/>
                <a:gd name="T77" fmla="*/ 99 h 208"/>
                <a:gd name="T78" fmla="*/ 41 w 308"/>
                <a:gd name="T79" fmla="*/ 116 h 208"/>
                <a:gd name="T80" fmla="*/ 27 w 308"/>
                <a:gd name="T81" fmla="*/ 135 h 208"/>
                <a:gd name="T82" fmla="*/ 15 w 308"/>
                <a:gd name="T83" fmla="*/ 156 h 208"/>
                <a:gd name="T84" fmla="*/ 6 w 308"/>
                <a:gd name="T85" fmla="*/ 177 h 208"/>
                <a:gd name="T86" fmla="*/ 0 w 308"/>
                <a:gd name="T87" fmla="*/ 201 h 208"/>
                <a:gd name="T88" fmla="*/ 0 w 308"/>
                <a:gd name="T89" fmla="*/ 201 h 208"/>
                <a:gd name="T90" fmla="*/ 0 w 308"/>
                <a:gd name="T91" fmla="*/ 204 h 208"/>
                <a:gd name="T92" fmla="*/ 2 w 308"/>
                <a:gd name="T93" fmla="*/ 206 h 208"/>
                <a:gd name="T94" fmla="*/ 6 w 308"/>
                <a:gd name="T95" fmla="*/ 208 h 208"/>
                <a:gd name="T96" fmla="*/ 11 w 308"/>
                <a:gd name="T97" fmla="*/ 208 h 208"/>
                <a:gd name="T98" fmla="*/ 13 w 308"/>
                <a:gd name="T99" fmla="*/ 206 h 208"/>
                <a:gd name="T100" fmla="*/ 14 w 308"/>
                <a:gd name="T101" fmla="*/ 204 h 208"/>
                <a:gd name="T102" fmla="*/ 14 w 308"/>
                <a:gd name="T103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8" h="208">
                  <a:moveTo>
                    <a:pt x="14" y="204"/>
                  </a:moveTo>
                  <a:lnTo>
                    <a:pt x="14" y="204"/>
                  </a:lnTo>
                  <a:lnTo>
                    <a:pt x="21" y="183"/>
                  </a:lnTo>
                  <a:lnTo>
                    <a:pt x="31" y="163"/>
                  </a:lnTo>
                  <a:lnTo>
                    <a:pt x="42" y="145"/>
                  </a:lnTo>
                  <a:lnTo>
                    <a:pt x="56" y="128"/>
                  </a:lnTo>
                  <a:lnTo>
                    <a:pt x="71" y="112"/>
                  </a:lnTo>
                  <a:lnTo>
                    <a:pt x="88" y="98"/>
                  </a:lnTo>
                  <a:lnTo>
                    <a:pt x="106" y="84"/>
                  </a:lnTo>
                  <a:lnTo>
                    <a:pt x="126" y="71"/>
                  </a:lnTo>
                  <a:lnTo>
                    <a:pt x="146" y="62"/>
                  </a:lnTo>
                  <a:lnTo>
                    <a:pt x="167" y="52"/>
                  </a:lnTo>
                  <a:lnTo>
                    <a:pt x="188" y="44"/>
                  </a:lnTo>
                  <a:lnTo>
                    <a:pt x="211" y="37"/>
                  </a:lnTo>
                  <a:lnTo>
                    <a:pt x="233" y="31"/>
                  </a:lnTo>
                  <a:lnTo>
                    <a:pt x="254" y="27"/>
                  </a:lnTo>
                  <a:lnTo>
                    <a:pt x="276" y="25"/>
                  </a:lnTo>
                  <a:lnTo>
                    <a:pt x="297" y="24"/>
                  </a:lnTo>
                  <a:lnTo>
                    <a:pt x="297" y="24"/>
                  </a:lnTo>
                  <a:lnTo>
                    <a:pt x="301" y="23"/>
                  </a:lnTo>
                  <a:lnTo>
                    <a:pt x="305" y="20"/>
                  </a:lnTo>
                  <a:lnTo>
                    <a:pt x="307" y="17"/>
                  </a:lnTo>
                  <a:lnTo>
                    <a:pt x="308" y="13"/>
                  </a:lnTo>
                  <a:lnTo>
                    <a:pt x="308" y="9"/>
                  </a:lnTo>
                  <a:lnTo>
                    <a:pt x="307" y="4"/>
                  </a:lnTo>
                  <a:lnTo>
                    <a:pt x="302" y="2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76" y="2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5" y="16"/>
                  </a:lnTo>
                  <a:lnTo>
                    <a:pt x="181" y="23"/>
                  </a:lnTo>
                  <a:lnTo>
                    <a:pt x="159" y="31"/>
                  </a:lnTo>
                  <a:lnTo>
                    <a:pt x="135" y="42"/>
                  </a:lnTo>
                  <a:lnTo>
                    <a:pt x="114" y="53"/>
                  </a:lnTo>
                  <a:lnTo>
                    <a:pt x="93" y="67"/>
                  </a:lnTo>
                  <a:lnTo>
                    <a:pt x="74" y="83"/>
                  </a:lnTo>
                  <a:lnTo>
                    <a:pt x="56" y="99"/>
                  </a:lnTo>
                  <a:lnTo>
                    <a:pt x="41" y="116"/>
                  </a:lnTo>
                  <a:lnTo>
                    <a:pt x="27" y="135"/>
                  </a:lnTo>
                  <a:lnTo>
                    <a:pt x="15" y="156"/>
                  </a:lnTo>
                  <a:lnTo>
                    <a:pt x="6" y="17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4"/>
                  </a:lnTo>
                  <a:lnTo>
                    <a:pt x="2" y="206"/>
                  </a:lnTo>
                  <a:lnTo>
                    <a:pt x="6" y="208"/>
                  </a:lnTo>
                  <a:lnTo>
                    <a:pt x="11" y="208"/>
                  </a:lnTo>
                  <a:lnTo>
                    <a:pt x="13" y="206"/>
                  </a:lnTo>
                  <a:lnTo>
                    <a:pt x="14" y="20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5661292-12F5-4CB6-8CD1-F8A2FCA47CB6}"/>
              </a:ext>
            </a:extLst>
          </p:cNvPr>
          <p:cNvSpPr txBox="1"/>
          <p:nvPr/>
        </p:nvSpPr>
        <p:spPr>
          <a:xfrm>
            <a:off x="1763688" y="1268760"/>
            <a:ext cx="6923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温度过高时：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打开电机，通风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制冷</a:t>
            </a:r>
            <a:endParaRPr lang="en-US" altLang="zh-CN" dirty="0"/>
          </a:p>
          <a:p>
            <a:r>
              <a:rPr lang="zh-CN" altLang="en-US" dirty="0"/>
              <a:t>温度过低时：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电机反转，关闭幕帘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加热</a:t>
            </a:r>
            <a:endParaRPr lang="en-US" altLang="zh-CN" dirty="0"/>
          </a:p>
          <a:p>
            <a:r>
              <a:rPr lang="zh-CN" altLang="en-US" dirty="0"/>
              <a:t>湿度过高：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通风，停止加湿</a:t>
            </a:r>
            <a:endParaRPr lang="en-US" altLang="zh-CN" dirty="0"/>
          </a:p>
          <a:p>
            <a:r>
              <a:rPr lang="zh-CN" altLang="en-US" dirty="0"/>
              <a:t>湿度过低时：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传感器模块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124162" y="143445"/>
            <a:ext cx="8005516" cy="5880896"/>
            <a:chOff x="-359596" y="443"/>
            <a:chExt cx="8005516" cy="392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2880" y="754"/>
              <a:ext cx="7093040" cy="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205"/>
            <p:cNvGrpSpPr/>
            <p:nvPr/>
          </p:nvGrpSpPr>
          <p:grpSpPr bwMode="auto">
            <a:xfrm>
              <a:off x="1793488" y="1402"/>
              <a:ext cx="4962431" cy="2837"/>
              <a:chOff x="1197" y="1402"/>
              <a:chExt cx="3312" cy="2837"/>
            </a:xfrm>
          </p:grpSpPr>
          <p:sp>
            <p:nvSpPr>
              <p:cNvPr id="61" name="Line 5"/>
              <p:cNvSpPr>
                <a:spLocks noChangeShapeType="1"/>
              </p:cNvSpPr>
              <p:nvPr/>
            </p:nvSpPr>
            <p:spPr bwMode="auto">
              <a:xfrm flipH="1">
                <a:off x="2923" y="1576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Line 6"/>
              <p:cNvSpPr>
                <a:spLocks noChangeShapeType="1"/>
              </p:cNvSpPr>
              <p:nvPr/>
            </p:nvSpPr>
            <p:spPr bwMode="auto">
              <a:xfrm flipH="1">
                <a:off x="2918" y="1645"/>
                <a:ext cx="3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Line 7"/>
              <p:cNvSpPr>
                <a:spLocks noChangeShapeType="1"/>
              </p:cNvSpPr>
              <p:nvPr/>
            </p:nvSpPr>
            <p:spPr bwMode="auto">
              <a:xfrm flipH="1">
                <a:off x="2913" y="1714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Line 8"/>
              <p:cNvSpPr>
                <a:spLocks noChangeShapeType="1"/>
              </p:cNvSpPr>
              <p:nvPr/>
            </p:nvSpPr>
            <p:spPr bwMode="auto">
              <a:xfrm flipH="1">
                <a:off x="2909" y="1784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 flipH="1">
                <a:off x="2904" y="1853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 flipH="1">
                <a:off x="2900" y="1922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H="1">
                <a:off x="2894" y="1991"/>
                <a:ext cx="3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 flipH="1">
                <a:off x="2890" y="2061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 flipH="1">
                <a:off x="2885" y="2130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 flipH="1">
                <a:off x="2881" y="2200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 flipV="1">
                <a:off x="3261" y="2591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 flipV="1">
                <a:off x="3330" y="2585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 flipV="1">
                <a:off x="3400" y="2579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 flipV="1">
                <a:off x="3468" y="2572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auto">
              <a:xfrm flipV="1">
                <a:off x="3538" y="2566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Line 20"/>
              <p:cNvSpPr>
                <a:spLocks noChangeShapeType="1"/>
              </p:cNvSpPr>
              <p:nvPr/>
            </p:nvSpPr>
            <p:spPr bwMode="auto">
              <a:xfrm flipV="1">
                <a:off x="3607" y="2560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Line 21"/>
              <p:cNvSpPr>
                <a:spLocks noChangeShapeType="1"/>
              </p:cNvSpPr>
              <p:nvPr/>
            </p:nvSpPr>
            <p:spPr bwMode="auto">
              <a:xfrm flipV="1">
                <a:off x="3676" y="2553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 flipV="1">
                <a:off x="3745" y="2548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 flipV="1">
                <a:off x="3814" y="2541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Line 24"/>
              <p:cNvSpPr>
                <a:spLocks noChangeShapeType="1"/>
              </p:cNvSpPr>
              <p:nvPr/>
            </p:nvSpPr>
            <p:spPr bwMode="auto">
              <a:xfrm flipV="1">
                <a:off x="3884" y="2535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Line 25"/>
              <p:cNvSpPr>
                <a:spLocks noChangeShapeType="1"/>
              </p:cNvSpPr>
              <p:nvPr/>
            </p:nvSpPr>
            <p:spPr bwMode="auto">
              <a:xfrm flipV="1">
                <a:off x="3952" y="2528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Line 26"/>
              <p:cNvSpPr>
                <a:spLocks noChangeShapeType="1"/>
              </p:cNvSpPr>
              <p:nvPr/>
            </p:nvSpPr>
            <p:spPr bwMode="auto">
              <a:xfrm flipV="1">
                <a:off x="4022" y="2523"/>
                <a:ext cx="24" cy="2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Line 27"/>
              <p:cNvSpPr>
                <a:spLocks noChangeShapeType="1"/>
              </p:cNvSpPr>
              <p:nvPr/>
            </p:nvSpPr>
            <p:spPr bwMode="auto">
              <a:xfrm>
                <a:off x="3400" y="3521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Line 28"/>
              <p:cNvSpPr>
                <a:spLocks noChangeShapeType="1"/>
              </p:cNvSpPr>
              <p:nvPr/>
            </p:nvSpPr>
            <p:spPr bwMode="auto">
              <a:xfrm>
                <a:off x="3455" y="3562"/>
                <a:ext cx="29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Line 29"/>
              <p:cNvSpPr>
                <a:spLocks noChangeShapeType="1"/>
              </p:cNvSpPr>
              <p:nvPr/>
            </p:nvSpPr>
            <p:spPr bwMode="auto">
              <a:xfrm>
                <a:off x="3511" y="3604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567" y="3646"/>
                <a:ext cx="27" cy="20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Line 31"/>
              <p:cNvSpPr>
                <a:spLocks noChangeShapeType="1"/>
              </p:cNvSpPr>
              <p:nvPr/>
            </p:nvSpPr>
            <p:spPr bwMode="auto">
              <a:xfrm>
                <a:off x="3622" y="3687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>
                <a:off x="3677" y="3729"/>
                <a:ext cx="29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Line 33"/>
              <p:cNvSpPr>
                <a:spLocks noChangeShapeType="1"/>
              </p:cNvSpPr>
              <p:nvPr/>
            </p:nvSpPr>
            <p:spPr bwMode="auto">
              <a:xfrm>
                <a:off x="3733" y="3770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Line 34"/>
              <p:cNvSpPr>
                <a:spLocks noChangeShapeType="1"/>
              </p:cNvSpPr>
              <p:nvPr/>
            </p:nvSpPr>
            <p:spPr bwMode="auto">
              <a:xfrm flipH="1">
                <a:off x="2494" y="3521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 flipH="1">
                <a:off x="2441" y="3566"/>
                <a:ext cx="27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 flipH="1">
                <a:off x="2389" y="3613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H="1">
                <a:off x="2337" y="3658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 flipH="1">
                <a:off x="2285" y="3705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 flipH="1">
                <a:off x="2233" y="3750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flipH="1">
                <a:off x="2181" y="3796"/>
                <a:ext cx="26" cy="2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 flipH="1">
                <a:off x="2129" y="3842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Line 42"/>
              <p:cNvSpPr>
                <a:spLocks noChangeShapeType="1"/>
              </p:cNvSpPr>
              <p:nvPr/>
            </p:nvSpPr>
            <p:spPr bwMode="auto">
              <a:xfrm>
                <a:off x="1651" y="2571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Line 43"/>
              <p:cNvSpPr>
                <a:spLocks noChangeShapeType="1"/>
              </p:cNvSpPr>
              <p:nvPr/>
            </p:nvSpPr>
            <p:spPr bwMode="auto">
              <a:xfrm>
                <a:off x="1721" y="2579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Line 44"/>
              <p:cNvSpPr>
                <a:spLocks noChangeShapeType="1"/>
              </p:cNvSpPr>
              <p:nvPr/>
            </p:nvSpPr>
            <p:spPr bwMode="auto">
              <a:xfrm>
                <a:off x="1789" y="2586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>
                <a:off x="1859" y="2593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Line 46"/>
              <p:cNvSpPr>
                <a:spLocks noChangeShapeType="1"/>
              </p:cNvSpPr>
              <p:nvPr/>
            </p:nvSpPr>
            <p:spPr bwMode="auto">
              <a:xfrm>
                <a:off x="1928" y="2600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Line 47"/>
              <p:cNvSpPr>
                <a:spLocks noChangeShapeType="1"/>
              </p:cNvSpPr>
              <p:nvPr/>
            </p:nvSpPr>
            <p:spPr bwMode="auto">
              <a:xfrm>
                <a:off x="1997" y="2608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Line 48"/>
              <p:cNvSpPr>
                <a:spLocks noChangeShapeType="1"/>
              </p:cNvSpPr>
              <p:nvPr/>
            </p:nvSpPr>
            <p:spPr bwMode="auto">
              <a:xfrm>
                <a:off x="2066" y="2616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2135" y="2623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Line 50"/>
              <p:cNvSpPr>
                <a:spLocks noChangeShapeType="1"/>
              </p:cNvSpPr>
              <p:nvPr/>
            </p:nvSpPr>
            <p:spPr bwMode="auto">
              <a:xfrm>
                <a:off x="2204" y="2630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Line 51"/>
              <p:cNvSpPr>
                <a:spLocks noChangeShapeType="1"/>
              </p:cNvSpPr>
              <p:nvPr/>
            </p:nvSpPr>
            <p:spPr bwMode="auto">
              <a:xfrm>
                <a:off x="2273" y="2637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Line 52"/>
              <p:cNvSpPr>
                <a:spLocks noChangeShapeType="1"/>
              </p:cNvSpPr>
              <p:nvPr/>
            </p:nvSpPr>
            <p:spPr bwMode="auto">
              <a:xfrm>
                <a:off x="2342" y="2645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Line 53"/>
              <p:cNvSpPr>
                <a:spLocks noChangeShapeType="1"/>
              </p:cNvSpPr>
              <p:nvPr/>
            </p:nvSpPr>
            <p:spPr bwMode="auto">
              <a:xfrm>
                <a:off x="2411" y="2653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Line 54"/>
              <p:cNvSpPr>
                <a:spLocks noChangeShapeType="1"/>
              </p:cNvSpPr>
              <p:nvPr/>
            </p:nvSpPr>
            <p:spPr bwMode="auto">
              <a:xfrm>
                <a:off x="2481" y="2660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Line 55"/>
              <p:cNvSpPr>
                <a:spLocks noChangeShapeType="1"/>
              </p:cNvSpPr>
              <p:nvPr/>
            </p:nvSpPr>
            <p:spPr bwMode="auto">
              <a:xfrm>
                <a:off x="2549" y="2667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Line 56"/>
              <p:cNvSpPr>
                <a:spLocks noChangeShapeType="1"/>
              </p:cNvSpPr>
              <p:nvPr/>
            </p:nvSpPr>
            <p:spPr bwMode="auto">
              <a:xfrm>
                <a:off x="2619" y="2674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Line 57"/>
              <p:cNvSpPr>
                <a:spLocks noChangeShapeType="1"/>
              </p:cNvSpPr>
              <p:nvPr/>
            </p:nvSpPr>
            <p:spPr bwMode="auto">
              <a:xfrm>
                <a:off x="2688" y="2681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Line 58"/>
              <p:cNvSpPr>
                <a:spLocks noChangeShapeType="1"/>
              </p:cNvSpPr>
              <p:nvPr/>
            </p:nvSpPr>
            <p:spPr bwMode="auto">
              <a:xfrm>
                <a:off x="4314" y="2786"/>
                <a:ext cx="0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Freeform 59"/>
              <p:cNvSpPr/>
              <p:nvPr/>
            </p:nvSpPr>
            <p:spPr bwMode="auto">
              <a:xfrm>
                <a:off x="4311" y="2855"/>
                <a:ext cx="2" cy="35"/>
              </a:xfrm>
              <a:custGeom>
                <a:avLst/>
                <a:gdLst>
                  <a:gd name="T0" fmla="*/ 5 w 5"/>
                  <a:gd name="T1" fmla="*/ 0 h 70"/>
                  <a:gd name="T2" fmla="*/ 5 w 5"/>
                  <a:gd name="T3" fmla="*/ 3 h 70"/>
                  <a:gd name="T4" fmla="*/ 0 w 5"/>
                  <a:gd name="T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0">
                    <a:moveTo>
                      <a:pt x="5" y="0"/>
                    </a:moveTo>
                    <a:lnTo>
                      <a:pt x="5" y="3"/>
                    </a:lnTo>
                    <a:lnTo>
                      <a:pt x="0" y="7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Freeform 60"/>
              <p:cNvSpPr/>
              <p:nvPr/>
            </p:nvSpPr>
            <p:spPr bwMode="auto">
              <a:xfrm>
                <a:off x="4303" y="2924"/>
                <a:ext cx="5" cy="35"/>
              </a:xfrm>
              <a:custGeom>
                <a:avLst/>
                <a:gdLst>
                  <a:gd name="T0" fmla="*/ 8 w 8"/>
                  <a:gd name="T1" fmla="*/ 0 h 69"/>
                  <a:gd name="T2" fmla="*/ 7 w 8"/>
                  <a:gd name="T3" fmla="*/ 5 h 69"/>
                  <a:gd name="T4" fmla="*/ 0 w 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9">
                    <a:moveTo>
                      <a:pt x="8" y="0"/>
                    </a:moveTo>
                    <a:lnTo>
                      <a:pt x="7" y="5"/>
                    </a:lnTo>
                    <a:lnTo>
                      <a:pt x="0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Freeform 61"/>
              <p:cNvSpPr/>
              <p:nvPr/>
            </p:nvSpPr>
            <p:spPr bwMode="auto">
              <a:xfrm>
                <a:off x="4293" y="2993"/>
                <a:ext cx="6" cy="34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5 h 68"/>
                  <a:gd name="T4" fmla="*/ 0 w 11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lnTo>
                      <a:pt x="10" y="5"/>
                    </a:lnTo>
                    <a:lnTo>
                      <a:pt x="0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Freeform 62"/>
              <p:cNvSpPr/>
              <p:nvPr/>
            </p:nvSpPr>
            <p:spPr bwMode="auto">
              <a:xfrm>
                <a:off x="4280" y="3061"/>
                <a:ext cx="7" cy="34"/>
              </a:xfrm>
              <a:custGeom>
                <a:avLst/>
                <a:gdLst>
                  <a:gd name="T0" fmla="*/ 14 w 14"/>
                  <a:gd name="T1" fmla="*/ 0 h 68"/>
                  <a:gd name="T2" fmla="*/ 13 w 14"/>
                  <a:gd name="T3" fmla="*/ 5 h 68"/>
                  <a:gd name="T4" fmla="*/ 0 w 14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13" y="5"/>
                    </a:lnTo>
                    <a:lnTo>
                      <a:pt x="0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Freeform 63"/>
              <p:cNvSpPr/>
              <p:nvPr/>
            </p:nvSpPr>
            <p:spPr bwMode="auto">
              <a:xfrm>
                <a:off x="4262" y="3129"/>
                <a:ext cx="10" cy="34"/>
              </a:xfrm>
              <a:custGeom>
                <a:avLst/>
                <a:gdLst>
                  <a:gd name="T0" fmla="*/ 19 w 19"/>
                  <a:gd name="T1" fmla="*/ 0 h 66"/>
                  <a:gd name="T2" fmla="*/ 18 w 19"/>
                  <a:gd name="T3" fmla="*/ 4 h 66"/>
                  <a:gd name="T4" fmla="*/ 0 w 19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66">
                    <a:moveTo>
                      <a:pt x="19" y="0"/>
                    </a:moveTo>
                    <a:lnTo>
                      <a:pt x="18" y="4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Freeform 64"/>
              <p:cNvSpPr/>
              <p:nvPr/>
            </p:nvSpPr>
            <p:spPr bwMode="auto">
              <a:xfrm>
                <a:off x="4242" y="3196"/>
                <a:ext cx="11" cy="33"/>
              </a:xfrm>
              <a:custGeom>
                <a:avLst/>
                <a:gdLst>
                  <a:gd name="T0" fmla="*/ 21 w 21"/>
                  <a:gd name="T1" fmla="*/ 0 h 66"/>
                  <a:gd name="T2" fmla="*/ 20 w 21"/>
                  <a:gd name="T3" fmla="*/ 1 h 66"/>
                  <a:gd name="T4" fmla="*/ 0 w 21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6">
                    <a:moveTo>
                      <a:pt x="21" y="0"/>
                    </a:moveTo>
                    <a:lnTo>
                      <a:pt x="20" y="1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Freeform 65"/>
              <p:cNvSpPr/>
              <p:nvPr/>
            </p:nvSpPr>
            <p:spPr bwMode="auto">
              <a:xfrm>
                <a:off x="4218" y="3262"/>
                <a:ext cx="12" cy="32"/>
              </a:xfrm>
              <a:custGeom>
                <a:avLst/>
                <a:gdLst>
                  <a:gd name="T0" fmla="*/ 25 w 25"/>
                  <a:gd name="T1" fmla="*/ 0 h 66"/>
                  <a:gd name="T2" fmla="*/ 1 w 25"/>
                  <a:gd name="T3" fmla="*/ 63 h 66"/>
                  <a:gd name="T4" fmla="*/ 0 w 25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6">
                    <a:moveTo>
                      <a:pt x="25" y="0"/>
                    </a:moveTo>
                    <a:lnTo>
                      <a:pt x="1" y="63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Freeform 66"/>
              <p:cNvSpPr/>
              <p:nvPr/>
            </p:nvSpPr>
            <p:spPr bwMode="auto">
              <a:xfrm>
                <a:off x="4191" y="3326"/>
                <a:ext cx="14" cy="32"/>
              </a:xfrm>
              <a:custGeom>
                <a:avLst/>
                <a:gdLst>
                  <a:gd name="T0" fmla="*/ 29 w 29"/>
                  <a:gd name="T1" fmla="*/ 0 h 64"/>
                  <a:gd name="T2" fmla="*/ 3 w 29"/>
                  <a:gd name="T3" fmla="*/ 58 h 64"/>
                  <a:gd name="T4" fmla="*/ 0 w 29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64">
                    <a:moveTo>
                      <a:pt x="29" y="0"/>
                    </a:moveTo>
                    <a:lnTo>
                      <a:pt x="3" y="58"/>
                    </a:lnTo>
                    <a:lnTo>
                      <a:pt x="0" y="6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Freeform 67"/>
              <p:cNvSpPr/>
              <p:nvPr/>
            </p:nvSpPr>
            <p:spPr bwMode="auto">
              <a:xfrm>
                <a:off x="4160" y="3390"/>
                <a:ext cx="16" cy="31"/>
              </a:xfrm>
              <a:custGeom>
                <a:avLst/>
                <a:gdLst>
                  <a:gd name="T0" fmla="*/ 32 w 32"/>
                  <a:gd name="T1" fmla="*/ 0 h 62"/>
                  <a:gd name="T2" fmla="*/ 6 w 32"/>
                  <a:gd name="T3" fmla="*/ 50 h 62"/>
                  <a:gd name="T4" fmla="*/ 0 w 32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32" y="0"/>
                    </a:moveTo>
                    <a:lnTo>
                      <a:pt x="6" y="50"/>
                    </a:lnTo>
                    <a:lnTo>
                      <a:pt x="0" y="6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Freeform 68"/>
              <p:cNvSpPr/>
              <p:nvPr/>
            </p:nvSpPr>
            <p:spPr bwMode="auto">
              <a:xfrm>
                <a:off x="4127" y="3451"/>
                <a:ext cx="17" cy="31"/>
              </a:xfrm>
              <a:custGeom>
                <a:avLst/>
                <a:gdLst>
                  <a:gd name="T0" fmla="*/ 34 w 34"/>
                  <a:gd name="T1" fmla="*/ 0 h 60"/>
                  <a:gd name="T2" fmla="*/ 8 w 34"/>
                  <a:gd name="T3" fmla="*/ 46 h 60"/>
                  <a:gd name="T4" fmla="*/ 0 w 34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0">
                    <a:moveTo>
                      <a:pt x="34" y="0"/>
                    </a:moveTo>
                    <a:lnTo>
                      <a:pt x="8" y="46"/>
                    </a:lnTo>
                    <a:lnTo>
                      <a:pt x="0" y="6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Freeform 69"/>
              <p:cNvSpPr/>
              <p:nvPr/>
            </p:nvSpPr>
            <p:spPr bwMode="auto">
              <a:xfrm>
                <a:off x="4091" y="3511"/>
                <a:ext cx="18" cy="29"/>
              </a:xfrm>
              <a:custGeom>
                <a:avLst/>
                <a:gdLst>
                  <a:gd name="T0" fmla="*/ 36 w 36"/>
                  <a:gd name="T1" fmla="*/ 0 h 58"/>
                  <a:gd name="T2" fmla="*/ 12 w 36"/>
                  <a:gd name="T3" fmla="*/ 39 h 58"/>
                  <a:gd name="T4" fmla="*/ 0 w 3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58">
                    <a:moveTo>
                      <a:pt x="36" y="0"/>
                    </a:moveTo>
                    <a:lnTo>
                      <a:pt x="12" y="39"/>
                    </a:lnTo>
                    <a:lnTo>
                      <a:pt x="0" y="5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Freeform 70"/>
              <p:cNvSpPr/>
              <p:nvPr/>
            </p:nvSpPr>
            <p:spPr bwMode="auto">
              <a:xfrm>
                <a:off x="4051" y="3569"/>
                <a:ext cx="20" cy="28"/>
              </a:xfrm>
              <a:custGeom>
                <a:avLst/>
                <a:gdLst>
                  <a:gd name="T0" fmla="*/ 40 w 40"/>
                  <a:gd name="T1" fmla="*/ 0 h 57"/>
                  <a:gd name="T2" fmla="*/ 17 w 40"/>
                  <a:gd name="T3" fmla="*/ 35 h 57"/>
                  <a:gd name="T4" fmla="*/ 0 w 40"/>
                  <a:gd name="T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7">
                    <a:moveTo>
                      <a:pt x="40" y="0"/>
                    </a:moveTo>
                    <a:lnTo>
                      <a:pt x="17" y="35"/>
                    </a:lnTo>
                    <a:lnTo>
                      <a:pt x="0" y="5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Freeform 71"/>
              <p:cNvSpPr/>
              <p:nvPr/>
            </p:nvSpPr>
            <p:spPr bwMode="auto">
              <a:xfrm>
                <a:off x="4009" y="3626"/>
                <a:ext cx="21" cy="27"/>
              </a:xfrm>
              <a:custGeom>
                <a:avLst/>
                <a:gdLst>
                  <a:gd name="T0" fmla="*/ 42 w 42"/>
                  <a:gd name="T1" fmla="*/ 0 h 55"/>
                  <a:gd name="T2" fmla="*/ 21 w 42"/>
                  <a:gd name="T3" fmla="*/ 28 h 55"/>
                  <a:gd name="T4" fmla="*/ 0 w 42"/>
                  <a:gd name="T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42" y="0"/>
                    </a:moveTo>
                    <a:lnTo>
                      <a:pt x="21" y="28"/>
                    </a:lnTo>
                    <a:lnTo>
                      <a:pt x="0" y="5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Freeform 72"/>
              <p:cNvSpPr/>
              <p:nvPr/>
            </p:nvSpPr>
            <p:spPr bwMode="auto">
              <a:xfrm>
                <a:off x="3964" y="3680"/>
                <a:ext cx="22" cy="26"/>
              </a:xfrm>
              <a:custGeom>
                <a:avLst/>
                <a:gdLst>
                  <a:gd name="T0" fmla="*/ 45 w 45"/>
                  <a:gd name="T1" fmla="*/ 0 h 52"/>
                  <a:gd name="T2" fmla="*/ 26 w 45"/>
                  <a:gd name="T3" fmla="*/ 22 h 52"/>
                  <a:gd name="T4" fmla="*/ 0 w 45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52">
                    <a:moveTo>
                      <a:pt x="45" y="0"/>
                    </a:moveTo>
                    <a:lnTo>
                      <a:pt x="26" y="22"/>
                    </a:lnTo>
                    <a:lnTo>
                      <a:pt x="0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Freeform 73"/>
              <p:cNvSpPr/>
              <p:nvPr/>
            </p:nvSpPr>
            <p:spPr bwMode="auto">
              <a:xfrm>
                <a:off x="3916" y="3731"/>
                <a:ext cx="24" cy="26"/>
              </a:xfrm>
              <a:custGeom>
                <a:avLst/>
                <a:gdLst>
                  <a:gd name="T0" fmla="*/ 48 w 48"/>
                  <a:gd name="T1" fmla="*/ 0 h 50"/>
                  <a:gd name="T2" fmla="*/ 32 w 48"/>
                  <a:gd name="T3" fmla="*/ 17 h 50"/>
                  <a:gd name="T4" fmla="*/ 0 w 48"/>
                  <a:gd name="T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0">
                    <a:moveTo>
                      <a:pt x="48" y="0"/>
                    </a:moveTo>
                    <a:lnTo>
                      <a:pt x="32" y="17"/>
                    </a:lnTo>
                    <a:lnTo>
                      <a:pt x="0" y="5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Freeform 74"/>
              <p:cNvSpPr/>
              <p:nvPr/>
            </p:nvSpPr>
            <p:spPr bwMode="auto">
              <a:xfrm>
                <a:off x="3866" y="3781"/>
                <a:ext cx="26" cy="24"/>
              </a:xfrm>
              <a:custGeom>
                <a:avLst/>
                <a:gdLst>
                  <a:gd name="T0" fmla="*/ 50 w 50"/>
                  <a:gd name="T1" fmla="*/ 0 h 48"/>
                  <a:gd name="T2" fmla="*/ 37 w 50"/>
                  <a:gd name="T3" fmla="*/ 12 h 48"/>
                  <a:gd name="T4" fmla="*/ 0 w 50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37" y="12"/>
                    </a:lnTo>
                    <a:lnTo>
                      <a:pt x="0" y="4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Freeform 75"/>
              <p:cNvSpPr/>
              <p:nvPr/>
            </p:nvSpPr>
            <p:spPr bwMode="auto">
              <a:xfrm>
                <a:off x="3814" y="3828"/>
                <a:ext cx="26" cy="23"/>
              </a:xfrm>
              <a:custGeom>
                <a:avLst/>
                <a:gdLst>
                  <a:gd name="T0" fmla="*/ 53 w 53"/>
                  <a:gd name="T1" fmla="*/ 0 h 44"/>
                  <a:gd name="T2" fmla="*/ 45 w 53"/>
                  <a:gd name="T3" fmla="*/ 7 h 44"/>
                  <a:gd name="T4" fmla="*/ 0 w 53"/>
                  <a:gd name="T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44">
                    <a:moveTo>
                      <a:pt x="53" y="0"/>
                    </a:moveTo>
                    <a:lnTo>
                      <a:pt x="45" y="7"/>
                    </a:lnTo>
                    <a:lnTo>
                      <a:pt x="0" y="4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Freeform 76"/>
              <p:cNvSpPr/>
              <p:nvPr/>
            </p:nvSpPr>
            <p:spPr bwMode="auto">
              <a:xfrm>
                <a:off x="3759" y="3872"/>
                <a:ext cx="28" cy="21"/>
              </a:xfrm>
              <a:custGeom>
                <a:avLst/>
                <a:gdLst>
                  <a:gd name="T0" fmla="*/ 55 w 55"/>
                  <a:gd name="T1" fmla="*/ 0 h 42"/>
                  <a:gd name="T2" fmla="*/ 53 w 55"/>
                  <a:gd name="T3" fmla="*/ 3 h 42"/>
                  <a:gd name="T4" fmla="*/ 0 w 55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2">
                    <a:moveTo>
                      <a:pt x="55" y="0"/>
                    </a:moveTo>
                    <a:lnTo>
                      <a:pt x="53" y="3"/>
                    </a:lnTo>
                    <a:lnTo>
                      <a:pt x="0" y="4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Freeform 77"/>
              <p:cNvSpPr/>
              <p:nvPr/>
            </p:nvSpPr>
            <p:spPr bwMode="auto">
              <a:xfrm>
                <a:off x="3703" y="3914"/>
                <a:ext cx="29" cy="20"/>
              </a:xfrm>
              <a:custGeom>
                <a:avLst/>
                <a:gdLst>
                  <a:gd name="T0" fmla="*/ 57 w 57"/>
                  <a:gd name="T1" fmla="*/ 0 h 41"/>
                  <a:gd name="T2" fmla="*/ 2 w 57"/>
                  <a:gd name="T3" fmla="*/ 38 h 41"/>
                  <a:gd name="T4" fmla="*/ 0 w 57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2" y="38"/>
                    </a:lnTo>
                    <a:lnTo>
                      <a:pt x="0" y="4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Freeform 78"/>
              <p:cNvSpPr/>
              <p:nvPr/>
            </p:nvSpPr>
            <p:spPr bwMode="auto">
              <a:xfrm>
                <a:off x="3644" y="3953"/>
                <a:ext cx="30" cy="18"/>
              </a:xfrm>
              <a:custGeom>
                <a:avLst/>
                <a:gdLst>
                  <a:gd name="T0" fmla="*/ 60 w 60"/>
                  <a:gd name="T1" fmla="*/ 0 h 37"/>
                  <a:gd name="T2" fmla="*/ 9 w 60"/>
                  <a:gd name="T3" fmla="*/ 32 h 37"/>
                  <a:gd name="T4" fmla="*/ 0 w 60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37">
                    <a:moveTo>
                      <a:pt x="60" y="0"/>
                    </a:moveTo>
                    <a:lnTo>
                      <a:pt x="9" y="32"/>
                    </a:lnTo>
                    <a:lnTo>
                      <a:pt x="0" y="3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Freeform 79"/>
              <p:cNvSpPr/>
              <p:nvPr/>
            </p:nvSpPr>
            <p:spPr bwMode="auto">
              <a:xfrm>
                <a:off x="3584" y="3989"/>
                <a:ext cx="30" cy="17"/>
              </a:xfrm>
              <a:custGeom>
                <a:avLst/>
                <a:gdLst>
                  <a:gd name="T0" fmla="*/ 61 w 61"/>
                  <a:gd name="T1" fmla="*/ 0 h 33"/>
                  <a:gd name="T2" fmla="*/ 13 w 61"/>
                  <a:gd name="T3" fmla="*/ 26 h 33"/>
                  <a:gd name="T4" fmla="*/ 0 w 61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33">
                    <a:moveTo>
                      <a:pt x="61" y="0"/>
                    </a:moveTo>
                    <a:lnTo>
                      <a:pt x="13" y="26"/>
                    </a:lnTo>
                    <a:lnTo>
                      <a:pt x="0" y="3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Freeform 80"/>
              <p:cNvSpPr/>
              <p:nvPr/>
            </p:nvSpPr>
            <p:spPr bwMode="auto">
              <a:xfrm>
                <a:off x="3522" y="4021"/>
                <a:ext cx="31" cy="16"/>
              </a:xfrm>
              <a:custGeom>
                <a:avLst/>
                <a:gdLst>
                  <a:gd name="T0" fmla="*/ 62 w 62"/>
                  <a:gd name="T1" fmla="*/ 0 h 30"/>
                  <a:gd name="T2" fmla="*/ 17 w 62"/>
                  <a:gd name="T3" fmla="*/ 22 h 30"/>
                  <a:gd name="T4" fmla="*/ 0 w 62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0">
                    <a:moveTo>
                      <a:pt x="62" y="0"/>
                    </a:moveTo>
                    <a:lnTo>
                      <a:pt x="17" y="22"/>
                    </a:lnTo>
                    <a:lnTo>
                      <a:pt x="0" y="3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Freeform 81"/>
              <p:cNvSpPr/>
              <p:nvPr/>
            </p:nvSpPr>
            <p:spPr bwMode="auto">
              <a:xfrm>
                <a:off x="3458" y="4051"/>
                <a:ext cx="32" cy="14"/>
              </a:xfrm>
              <a:custGeom>
                <a:avLst/>
                <a:gdLst>
                  <a:gd name="T0" fmla="*/ 64 w 64"/>
                  <a:gd name="T1" fmla="*/ 0 h 28"/>
                  <a:gd name="T2" fmla="*/ 24 w 64"/>
                  <a:gd name="T3" fmla="*/ 19 h 28"/>
                  <a:gd name="T4" fmla="*/ 0 w 64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8">
                    <a:moveTo>
                      <a:pt x="64" y="0"/>
                    </a:moveTo>
                    <a:lnTo>
                      <a:pt x="24" y="19"/>
                    </a:lnTo>
                    <a:lnTo>
                      <a:pt x="0" y="2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Freeform 82"/>
              <p:cNvSpPr/>
              <p:nvPr/>
            </p:nvSpPr>
            <p:spPr bwMode="auto">
              <a:xfrm>
                <a:off x="3394" y="4078"/>
                <a:ext cx="32" cy="11"/>
              </a:xfrm>
              <a:custGeom>
                <a:avLst/>
                <a:gdLst>
                  <a:gd name="T0" fmla="*/ 65 w 65"/>
                  <a:gd name="T1" fmla="*/ 0 h 23"/>
                  <a:gd name="T2" fmla="*/ 26 w 65"/>
                  <a:gd name="T3" fmla="*/ 14 h 23"/>
                  <a:gd name="T4" fmla="*/ 0 w 65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65" y="0"/>
                    </a:moveTo>
                    <a:lnTo>
                      <a:pt x="26" y="14"/>
                    </a:lnTo>
                    <a:lnTo>
                      <a:pt x="0" y="2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Freeform 83"/>
              <p:cNvSpPr/>
              <p:nvPr/>
            </p:nvSpPr>
            <p:spPr bwMode="auto">
              <a:xfrm>
                <a:off x="3327" y="4101"/>
                <a:ext cx="33" cy="10"/>
              </a:xfrm>
              <a:custGeom>
                <a:avLst/>
                <a:gdLst>
                  <a:gd name="T0" fmla="*/ 67 w 67"/>
                  <a:gd name="T1" fmla="*/ 0 h 20"/>
                  <a:gd name="T2" fmla="*/ 31 w 67"/>
                  <a:gd name="T3" fmla="*/ 12 h 20"/>
                  <a:gd name="T4" fmla="*/ 0 w 67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20">
                    <a:moveTo>
                      <a:pt x="67" y="0"/>
                    </a:moveTo>
                    <a:lnTo>
                      <a:pt x="31" y="12"/>
                    </a:lnTo>
                    <a:lnTo>
                      <a:pt x="0" y="2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Freeform 84"/>
              <p:cNvSpPr/>
              <p:nvPr/>
            </p:nvSpPr>
            <p:spPr bwMode="auto">
              <a:xfrm>
                <a:off x="3261" y="4121"/>
                <a:ext cx="33" cy="8"/>
              </a:xfrm>
              <a:custGeom>
                <a:avLst/>
                <a:gdLst>
                  <a:gd name="T0" fmla="*/ 67 w 67"/>
                  <a:gd name="T1" fmla="*/ 0 h 17"/>
                  <a:gd name="T2" fmla="*/ 32 w 67"/>
                  <a:gd name="T3" fmla="*/ 10 h 17"/>
                  <a:gd name="T4" fmla="*/ 0 w 6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17">
                    <a:moveTo>
                      <a:pt x="67" y="0"/>
                    </a:moveTo>
                    <a:lnTo>
                      <a:pt x="32" y="10"/>
                    </a:lnTo>
                    <a:lnTo>
                      <a:pt x="0" y="1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Freeform 85"/>
              <p:cNvSpPr/>
              <p:nvPr/>
            </p:nvSpPr>
            <p:spPr bwMode="auto">
              <a:xfrm>
                <a:off x="3193" y="4137"/>
                <a:ext cx="34" cy="7"/>
              </a:xfrm>
              <a:custGeom>
                <a:avLst/>
                <a:gdLst>
                  <a:gd name="T0" fmla="*/ 68 w 68"/>
                  <a:gd name="T1" fmla="*/ 0 h 15"/>
                  <a:gd name="T2" fmla="*/ 35 w 68"/>
                  <a:gd name="T3" fmla="*/ 8 h 15"/>
                  <a:gd name="T4" fmla="*/ 0 w 68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5">
                    <a:moveTo>
                      <a:pt x="68" y="0"/>
                    </a:moveTo>
                    <a:lnTo>
                      <a:pt x="35" y="8"/>
                    </a:lnTo>
                    <a:lnTo>
                      <a:pt x="0" y="1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Freeform 86"/>
              <p:cNvSpPr/>
              <p:nvPr/>
            </p:nvSpPr>
            <p:spPr bwMode="auto">
              <a:xfrm>
                <a:off x="3124" y="4150"/>
                <a:ext cx="35" cy="5"/>
              </a:xfrm>
              <a:custGeom>
                <a:avLst/>
                <a:gdLst>
                  <a:gd name="T0" fmla="*/ 69 w 69"/>
                  <a:gd name="T1" fmla="*/ 0 h 11"/>
                  <a:gd name="T2" fmla="*/ 34 w 69"/>
                  <a:gd name="T3" fmla="*/ 6 h 11"/>
                  <a:gd name="T4" fmla="*/ 0 w 6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1">
                    <a:moveTo>
                      <a:pt x="69" y="0"/>
                    </a:moveTo>
                    <a:lnTo>
                      <a:pt x="34" y="6"/>
                    </a:lnTo>
                    <a:lnTo>
                      <a:pt x="0" y="1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Freeform 87"/>
              <p:cNvSpPr/>
              <p:nvPr/>
            </p:nvSpPr>
            <p:spPr bwMode="auto">
              <a:xfrm>
                <a:off x="3055" y="4160"/>
                <a:ext cx="35" cy="3"/>
              </a:xfrm>
              <a:custGeom>
                <a:avLst/>
                <a:gdLst>
                  <a:gd name="T0" fmla="*/ 70 w 70"/>
                  <a:gd name="T1" fmla="*/ 0 h 7"/>
                  <a:gd name="T2" fmla="*/ 35 w 70"/>
                  <a:gd name="T3" fmla="*/ 5 h 7"/>
                  <a:gd name="T4" fmla="*/ 0 w 70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7">
                    <a:moveTo>
                      <a:pt x="70" y="0"/>
                    </a:moveTo>
                    <a:lnTo>
                      <a:pt x="35" y="5"/>
                    </a:lnTo>
                    <a:lnTo>
                      <a:pt x="0" y="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Freeform 88"/>
              <p:cNvSpPr/>
              <p:nvPr/>
            </p:nvSpPr>
            <p:spPr bwMode="auto">
              <a:xfrm>
                <a:off x="2986" y="4166"/>
                <a:ext cx="34" cy="2"/>
              </a:xfrm>
              <a:custGeom>
                <a:avLst/>
                <a:gdLst>
                  <a:gd name="T0" fmla="*/ 70 w 70"/>
                  <a:gd name="T1" fmla="*/ 0 h 3"/>
                  <a:gd name="T2" fmla="*/ 34 w 70"/>
                  <a:gd name="T3" fmla="*/ 2 h 3"/>
                  <a:gd name="T4" fmla="*/ 0 w 70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3">
                    <a:moveTo>
                      <a:pt x="70" y="0"/>
                    </a:moveTo>
                    <a:lnTo>
                      <a:pt x="34" y="2"/>
                    </a:lnTo>
                    <a:lnTo>
                      <a:pt x="0" y="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Freeform 89"/>
              <p:cNvSpPr/>
              <p:nvPr/>
            </p:nvSpPr>
            <p:spPr bwMode="auto">
              <a:xfrm>
                <a:off x="2916" y="4168"/>
                <a:ext cx="35" cy="1"/>
              </a:xfrm>
              <a:custGeom>
                <a:avLst/>
                <a:gdLst>
                  <a:gd name="T0" fmla="*/ 70 w 70"/>
                  <a:gd name="T1" fmla="*/ 0 h 1"/>
                  <a:gd name="T2" fmla="*/ 29 w 70"/>
                  <a:gd name="T3" fmla="*/ 1 h 1"/>
                  <a:gd name="T4" fmla="*/ 0 w 7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">
                    <a:moveTo>
                      <a:pt x="70" y="0"/>
                    </a:moveTo>
                    <a:lnTo>
                      <a:pt x="29" y="1"/>
                    </a:lnTo>
                    <a:lnTo>
                      <a:pt x="0" y="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Freeform 90"/>
              <p:cNvSpPr/>
              <p:nvPr/>
            </p:nvSpPr>
            <p:spPr bwMode="auto">
              <a:xfrm>
                <a:off x="2847" y="4166"/>
                <a:ext cx="34" cy="2"/>
              </a:xfrm>
              <a:custGeom>
                <a:avLst/>
                <a:gdLst>
                  <a:gd name="T0" fmla="*/ 70 w 70"/>
                  <a:gd name="T1" fmla="*/ 3 h 3"/>
                  <a:gd name="T2" fmla="*/ 26 w 70"/>
                  <a:gd name="T3" fmla="*/ 2 h 3"/>
                  <a:gd name="T4" fmla="*/ 0 w 7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3">
                    <a:moveTo>
                      <a:pt x="70" y="3"/>
                    </a:moveTo>
                    <a:lnTo>
                      <a:pt x="26" y="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Freeform 91"/>
              <p:cNvSpPr/>
              <p:nvPr/>
            </p:nvSpPr>
            <p:spPr bwMode="auto">
              <a:xfrm>
                <a:off x="2777" y="4160"/>
                <a:ext cx="35" cy="4"/>
              </a:xfrm>
              <a:custGeom>
                <a:avLst/>
                <a:gdLst>
                  <a:gd name="T0" fmla="*/ 70 w 70"/>
                  <a:gd name="T1" fmla="*/ 7 h 7"/>
                  <a:gd name="T2" fmla="*/ 25 w 70"/>
                  <a:gd name="T3" fmla="*/ 3 h 7"/>
                  <a:gd name="T4" fmla="*/ 0 w 7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7">
                    <a:moveTo>
                      <a:pt x="70" y="7"/>
                    </a:moveTo>
                    <a:lnTo>
                      <a:pt x="25" y="3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Freeform 92"/>
              <p:cNvSpPr/>
              <p:nvPr/>
            </p:nvSpPr>
            <p:spPr bwMode="auto">
              <a:xfrm>
                <a:off x="2709" y="4151"/>
                <a:ext cx="34" cy="5"/>
              </a:xfrm>
              <a:custGeom>
                <a:avLst/>
                <a:gdLst>
                  <a:gd name="T0" fmla="*/ 69 w 69"/>
                  <a:gd name="T1" fmla="*/ 10 h 10"/>
                  <a:gd name="T2" fmla="*/ 23 w 69"/>
                  <a:gd name="T3" fmla="*/ 4 h 10"/>
                  <a:gd name="T4" fmla="*/ 0 w 69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0">
                    <a:moveTo>
                      <a:pt x="69" y="10"/>
                    </a:moveTo>
                    <a:lnTo>
                      <a:pt x="23" y="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Freeform 93"/>
              <p:cNvSpPr/>
              <p:nvPr/>
            </p:nvSpPr>
            <p:spPr bwMode="auto">
              <a:xfrm>
                <a:off x="2640" y="4138"/>
                <a:ext cx="34" cy="7"/>
              </a:xfrm>
              <a:custGeom>
                <a:avLst/>
                <a:gdLst>
                  <a:gd name="T0" fmla="*/ 68 w 68"/>
                  <a:gd name="T1" fmla="*/ 14 h 14"/>
                  <a:gd name="T2" fmla="*/ 23 w 68"/>
                  <a:gd name="T3" fmla="*/ 6 h 14"/>
                  <a:gd name="T4" fmla="*/ 0 w 68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4">
                    <a:moveTo>
                      <a:pt x="68" y="14"/>
                    </a:moveTo>
                    <a:lnTo>
                      <a:pt x="23" y="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Freeform 94"/>
              <p:cNvSpPr/>
              <p:nvPr/>
            </p:nvSpPr>
            <p:spPr bwMode="auto">
              <a:xfrm>
                <a:off x="2573" y="4122"/>
                <a:ext cx="33" cy="9"/>
              </a:xfrm>
              <a:custGeom>
                <a:avLst/>
                <a:gdLst>
                  <a:gd name="T0" fmla="*/ 67 w 67"/>
                  <a:gd name="T1" fmla="*/ 17 h 17"/>
                  <a:gd name="T2" fmla="*/ 24 w 67"/>
                  <a:gd name="T3" fmla="*/ 7 h 17"/>
                  <a:gd name="T4" fmla="*/ 0 w 6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17">
                    <a:moveTo>
                      <a:pt x="67" y="17"/>
                    </a:moveTo>
                    <a:lnTo>
                      <a:pt x="24" y="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Freeform 95"/>
              <p:cNvSpPr/>
              <p:nvPr/>
            </p:nvSpPr>
            <p:spPr bwMode="auto">
              <a:xfrm>
                <a:off x="2507" y="4102"/>
                <a:ext cx="32" cy="11"/>
              </a:xfrm>
              <a:custGeom>
                <a:avLst/>
                <a:gdLst>
                  <a:gd name="T0" fmla="*/ 65 w 65"/>
                  <a:gd name="T1" fmla="*/ 20 h 20"/>
                  <a:gd name="T2" fmla="*/ 26 w 65"/>
                  <a:gd name="T3" fmla="*/ 9 h 20"/>
                  <a:gd name="T4" fmla="*/ 0 w 65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0">
                    <a:moveTo>
                      <a:pt x="65" y="20"/>
                    </a:move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Freeform 96"/>
              <p:cNvSpPr/>
              <p:nvPr/>
            </p:nvSpPr>
            <p:spPr bwMode="auto">
              <a:xfrm>
                <a:off x="2441" y="4079"/>
                <a:ext cx="32" cy="13"/>
              </a:xfrm>
              <a:custGeom>
                <a:avLst/>
                <a:gdLst>
                  <a:gd name="T0" fmla="*/ 65 w 65"/>
                  <a:gd name="T1" fmla="*/ 24 h 24"/>
                  <a:gd name="T2" fmla="*/ 28 w 65"/>
                  <a:gd name="T3" fmla="*/ 11 h 24"/>
                  <a:gd name="T4" fmla="*/ 0 w 65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4">
                    <a:moveTo>
                      <a:pt x="65" y="24"/>
                    </a:moveTo>
                    <a:lnTo>
                      <a:pt x="28" y="1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Freeform 97"/>
              <p:cNvSpPr/>
              <p:nvPr/>
            </p:nvSpPr>
            <p:spPr bwMode="auto">
              <a:xfrm>
                <a:off x="2376" y="4053"/>
                <a:ext cx="32" cy="14"/>
              </a:xfrm>
              <a:custGeom>
                <a:avLst/>
                <a:gdLst>
                  <a:gd name="T0" fmla="*/ 63 w 63"/>
                  <a:gd name="T1" fmla="*/ 27 h 27"/>
                  <a:gd name="T2" fmla="*/ 32 w 63"/>
                  <a:gd name="T3" fmla="*/ 14 h 27"/>
                  <a:gd name="T4" fmla="*/ 0 w 6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" h="27">
                    <a:moveTo>
                      <a:pt x="63" y="27"/>
                    </a:moveTo>
                    <a:lnTo>
                      <a:pt x="32" y="1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Freeform 98"/>
              <p:cNvSpPr/>
              <p:nvPr/>
            </p:nvSpPr>
            <p:spPr bwMode="auto">
              <a:xfrm>
                <a:off x="2313" y="4024"/>
                <a:ext cx="32" cy="15"/>
              </a:xfrm>
              <a:custGeom>
                <a:avLst/>
                <a:gdLst>
                  <a:gd name="T0" fmla="*/ 62 w 62"/>
                  <a:gd name="T1" fmla="*/ 31 h 31"/>
                  <a:gd name="T2" fmla="*/ 35 w 62"/>
                  <a:gd name="T3" fmla="*/ 18 h 31"/>
                  <a:gd name="T4" fmla="*/ 0 w 62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1">
                    <a:moveTo>
                      <a:pt x="62" y="31"/>
                    </a:moveTo>
                    <a:lnTo>
                      <a:pt x="35" y="1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Freeform 99"/>
              <p:cNvSpPr/>
              <p:nvPr/>
            </p:nvSpPr>
            <p:spPr bwMode="auto">
              <a:xfrm>
                <a:off x="2252" y="3991"/>
                <a:ext cx="31" cy="17"/>
              </a:xfrm>
              <a:custGeom>
                <a:avLst/>
                <a:gdLst>
                  <a:gd name="T0" fmla="*/ 62 w 62"/>
                  <a:gd name="T1" fmla="*/ 33 h 33"/>
                  <a:gd name="T2" fmla="*/ 39 w 62"/>
                  <a:gd name="T3" fmla="*/ 22 h 33"/>
                  <a:gd name="T4" fmla="*/ 0 w 62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3">
                    <a:moveTo>
                      <a:pt x="62" y="33"/>
                    </a:moveTo>
                    <a:lnTo>
                      <a:pt x="39" y="2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Freeform 100"/>
              <p:cNvSpPr/>
              <p:nvPr/>
            </p:nvSpPr>
            <p:spPr bwMode="auto">
              <a:xfrm>
                <a:off x="2193" y="3956"/>
                <a:ext cx="29" cy="18"/>
              </a:xfrm>
              <a:custGeom>
                <a:avLst/>
                <a:gdLst>
                  <a:gd name="T0" fmla="*/ 59 w 59"/>
                  <a:gd name="T1" fmla="*/ 36 h 36"/>
                  <a:gd name="T2" fmla="*/ 42 w 59"/>
                  <a:gd name="T3" fmla="*/ 26 h 36"/>
                  <a:gd name="T4" fmla="*/ 0 w 59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6">
                    <a:moveTo>
                      <a:pt x="59" y="36"/>
                    </a:moveTo>
                    <a:lnTo>
                      <a:pt x="42" y="2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Freeform 101"/>
              <p:cNvSpPr/>
              <p:nvPr/>
            </p:nvSpPr>
            <p:spPr bwMode="auto">
              <a:xfrm>
                <a:off x="2135" y="3917"/>
                <a:ext cx="29" cy="20"/>
              </a:xfrm>
              <a:custGeom>
                <a:avLst/>
                <a:gdLst>
                  <a:gd name="T0" fmla="*/ 58 w 58"/>
                  <a:gd name="T1" fmla="*/ 40 h 40"/>
                  <a:gd name="T2" fmla="*/ 45 w 58"/>
                  <a:gd name="T3" fmla="*/ 31 h 40"/>
                  <a:gd name="T4" fmla="*/ 0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58" y="40"/>
                    </a:moveTo>
                    <a:lnTo>
                      <a:pt x="45" y="3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Freeform 102"/>
              <p:cNvSpPr/>
              <p:nvPr/>
            </p:nvSpPr>
            <p:spPr bwMode="auto">
              <a:xfrm>
                <a:off x="2079" y="3875"/>
                <a:ext cx="27" cy="22"/>
              </a:xfrm>
              <a:custGeom>
                <a:avLst/>
                <a:gdLst>
                  <a:gd name="T0" fmla="*/ 55 w 55"/>
                  <a:gd name="T1" fmla="*/ 43 h 43"/>
                  <a:gd name="T2" fmla="*/ 48 w 55"/>
                  <a:gd name="T3" fmla="*/ 37 h 43"/>
                  <a:gd name="T4" fmla="*/ 0 w 55"/>
                  <a:gd name="T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48" y="3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Freeform 103"/>
              <p:cNvSpPr/>
              <p:nvPr/>
            </p:nvSpPr>
            <p:spPr bwMode="auto">
              <a:xfrm>
                <a:off x="2025" y="3831"/>
                <a:ext cx="27" cy="23"/>
              </a:xfrm>
              <a:custGeom>
                <a:avLst/>
                <a:gdLst>
                  <a:gd name="T0" fmla="*/ 53 w 53"/>
                  <a:gd name="T1" fmla="*/ 45 h 45"/>
                  <a:gd name="T2" fmla="*/ 50 w 53"/>
                  <a:gd name="T3" fmla="*/ 44 h 45"/>
                  <a:gd name="T4" fmla="*/ 0 w 53"/>
                  <a:gd name="T5" fmla="*/ 2 h 45"/>
                  <a:gd name="T6" fmla="*/ 0 w 5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45">
                    <a:moveTo>
                      <a:pt x="53" y="45"/>
                    </a:moveTo>
                    <a:lnTo>
                      <a:pt x="50" y="44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Freeform 104"/>
              <p:cNvSpPr/>
              <p:nvPr/>
            </p:nvSpPr>
            <p:spPr bwMode="auto">
              <a:xfrm>
                <a:off x="1974" y="3785"/>
                <a:ext cx="25" cy="24"/>
              </a:xfrm>
              <a:custGeom>
                <a:avLst/>
                <a:gdLst>
                  <a:gd name="T0" fmla="*/ 51 w 51"/>
                  <a:gd name="T1" fmla="*/ 47 h 47"/>
                  <a:gd name="T2" fmla="*/ 4 w 51"/>
                  <a:gd name="T3" fmla="*/ 4 h 47"/>
                  <a:gd name="T4" fmla="*/ 0 w 51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7">
                    <a:moveTo>
                      <a:pt x="51" y="47"/>
                    </a:move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Freeform 105"/>
              <p:cNvSpPr/>
              <p:nvPr/>
            </p:nvSpPr>
            <p:spPr bwMode="auto">
              <a:xfrm>
                <a:off x="1925" y="3736"/>
                <a:ext cx="24" cy="24"/>
              </a:xfrm>
              <a:custGeom>
                <a:avLst/>
                <a:gdLst>
                  <a:gd name="T0" fmla="*/ 49 w 49"/>
                  <a:gd name="T1" fmla="*/ 49 h 49"/>
                  <a:gd name="T2" fmla="*/ 8 w 49"/>
                  <a:gd name="T3" fmla="*/ 9 h 49"/>
                  <a:gd name="T4" fmla="*/ 0 w 49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49" y="4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Freeform 106"/>
              <p:cNvSpPr/>
              <p:nvPr/>
            </p:nvSpPr>
            <p:spPr bwMode="auto">
              <a:xfrm>
                <a:off x="1878" y="3684"/>
                <a:ext cx="24" cy="26"/>
              </a:xfrm>
              <a:custGeom>
                <a:avLst/>
                <a:gdLst>
                  <a:gd name="T0" fmla="*/ 46 w 46"/>
                  <a:gd name="T1" fmla="*/ 52 h 52"/>
                  <a:gd name="T2" fmla="*/ 13 w 46"/>
                  <a:gd name="T3" fmla="*/ 15 h 52"/>
                  <a:gd name="T4" fmla="*/ 0 w 46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2">
                    <a:moveTo>
                      <a:pt x="46" y="52"/>
                    </a:moveTo>
                    <a:lnTo>
                      <a:pt x="13" y="15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Freeform 107"/>
              <p:cNvSpPr/>
              <p:nvPr/>
            </p:nvSpPr>
            <p:spPr bwMode="auto">
              <a:xfrm>
                <a:off x="1835" y="3630"/>
                <a:ext cx="22" cy="27"/>
              </a:xfrm>
              <a:custGeom>
                <a:avLst/>
                <a:gdLst>
                  <a:gd name="T0" fmla="*/ 44 w 44"/>
                  <a:gd name="T1" fmla="*/ 54 h 54"/>
                  <a:gd name="T2" fmla="*/ 15 w 44"/>
                  <a:gd name="T3" fmla="*/ 19 h 54"/>
                  <a:gd name="T4" fmla="*/ 0 w 44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lnTo>
                      <a:pt x="15" y="1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Freeform 108"/>
              <p:cNvSpPr/>
              <p:nvPr/>
            </p:nvSpPr>
            <p:spPr bwMode="auto">
              <a:xfrm>
                <a:off x="1794" y="3574"/>
                <a:ext cx="20" cy="28"/>
              </a:xfrm>
              <a:custGeom>
                <a:avLst/>
                <a:gdLst>
                  <a:gd name="T0" fmla="*/ 40 w 40"/>
                  <a:gd name="T1" fmla="*/ 57 h 57"/>
                  <a:gd name="T2" fmla="*/ 17 w 40"/>
                  <a:gd name="T3" fmla="*/ 26 h 57"/>
                  <a:gd name="T4" fmla="*/ 0 w 40"/>
                  <a:gd name="T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7">
                    <a:moveTo>
                      <a:pt x="40" y="57"/>
                    </a:moveTo>
                    <a:lnTo>
                      <a:pt x="17" y="2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Freeform 109"/>
              <p:cNvSpPr/>
              <p:nvPr/>
            </p:nvSpPr>
            <p:spPr bwMode="auto">
              <a:xfrm>
                <a:off x="1755" y="3516"/>
                <a:ext cx="19" cy="29"/>
              </a:xfrm>
              <a:custGeom>
                <a:avLst/>
                <a:gdLst>
                  <a:gd name="T0" fmla="*/ 38 w 38"/>
                  <a:gd name="T1" fmla="*/ 60 h 60"/>
                  <a:gd name="T2" fmla="*/ 20 w 38"/>
                  <a:gd name="T3" fmla="*/ 31 h 60"/>
                  <a:gd name="T4" fmla="*/ 0 w 3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0">
                    <a:moveTo>
                      <a:pt x="38" y="60"/>
                    </a:moveTo>
                    <a:lnTo>
                      <a:pt x="20" y="3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Freeform 110"/>
              <p:cNvSpPr/>
              <p:nvPr/>
            </p:nvSpPr>
            <p:spPr bwMode="auto">
              <a:xfrm>
                <a:off x="1721" y="3456"/>
                <a:ext cx="16" cy="30"/>
              </a:xfrm>
              <a:custGeom>
                <a:avLst/>
                <a:gdLst>
                  <a:gd name="T0" fmla="*/ 34 w 34"/>
                  <a:gd name="T1" fmla="*/ 61 h 61"/>
                  <a:gd name="T2" fmla="*/ 21 w 34"/>
                  <a:gd name="T3" fmla="*/ 38 h 61"/>
                  <a:gd name="T4" fmla="*/ 0 w 34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1">
                    <a:moveTo>
                      <a:pt x="34" y="61"/>
                    </a:moveTo>
                    <a:lnTo>
                      <a:pt x="21" y="3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Freeform 111"/>
              <p:cNvSpPr/>
              <p:nvPr/>
            </p:nvSpPr>
            <p:spPr bwMode="auto">
              <a:xfrm>
                <a:off x="1688" y="3394"/>
                <a:ext cx="16" cy="31"/>
              </a:xfrm>
              <a:custGeom>
                <a:avLst/>
                <a:gdLst>
                  <a:gd name="T0" fmla="*/ 32 w 32"/>
                  <a:gd name="T1" fmla="*/ 62 h 62"/>
                  <a:gd name="T2" fmla="*/ 21 w 32"/>
                  <a:gd name="T3" fmla="*/ 42 h 62"/>
                  <a:gd name="T4" fmla="*/ 0 w 32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32" y="62"/>
                    </a:moveTo>
                    <a:lnTo>
                      <a:pt x="21" y="4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Freeform 112"/>
              <p:cNvSpPr/>
              <p:nvPr/>
            </p:nvSpPr>
            <p:spPr bwMode="auto">
              <a:xfrm>
                <a:off x="1659" y="3331"/>
                <a:ext cx="15" cy="32"/>
              </a:xfrm>
              <a:custGeom>
                <a:avLst/>
                <a:gdLst>
                  <a:gd name="T0" fmla="*/ 29 w 29"/>
                  <a:gd name="T1" fmla="*/ 64 h 64"/>
                  <a:gd name="T2" fmla="*/ 21 w 29"/>
                  <a:gd name="T3" fmla="*/ 48 h 64"/>
                  <a:gd name="T4" fmla="*/ 0 w 29"/>
                  <a:gd name="T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64">
                    <a:moveTo>
                      <a:pt x="29" y="64"/>
                    </a:moveTo>
                    <a:lnTo>
                      <a:pt x="21" y="4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Freeform 113"/>
              <p:cNvSpPr/>
              <p:nvPr/>
            </p:nvSpPr>
            <p:spPr bwMode="auto">
              <a:xfrm>
                <a:off x="1633" y="3267"/>
                <a:ext cx="13" cy="32"/>
              </a:xfrm>
              <a:custGeom>
                <a:avLst/>
                <a:gdLst>
                  <a:gd name="T0" fmla="*/ 26 w 26"/>
                  <a:gd name="T1" fmla="*/ 65 h 65"/>
                  <a:gd name="T2" fmla="*/ 21 w 26"/>
                  <a:gd name="T3" fmla="*/ 52 h 65"/>
                  <a:gd name="T4" fmla="*/ 0 w 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5">
                    <a:moveTo>
                      <a:pt x="26" y="65"/>
                    </a:moveTo>
                    <a:lnTo>
                      <a:pt x="21" y="5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Freeform 114"/>
              <p:cNvSpPr/>
              <p:nvPr/>
            </p:nvSpPr>
            <p:spPr bwMode="auto">
              <a:xfrm>
                <a:off x="1611" y="3201"/>
                <a:ext cx="11" cy="33"/>
              </a:xfrm>
              <a:custGeom>
                <a:avLst/>
                <a:gdLst>
                  <a:gd name="T0" fmla="*/ 21 w 21"/>
                  <a:gd name="T1" fmla="*/ 66 h 66"/>
                  <a:gd name="T2" fmla="*/ 18 w 21"/>
                  <a:gd name="T3" fmla="*/ 56 h 66"/>
                  <a:gd name="T4" fmla="*/ 0 w 21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6">
                    <a:moveTo>
                      <a:pt x="21" y="66"/>
                    </a:move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Freeform 115"/>
              <p:cNvSpPr/>
              <p:nvPr/>
            </p:nvSpPr>
            <p:spPr bwMode="auto">
              <a:xfrm>
                <a:off x="1592" y="3134"/>
                <a:ext cx="9" cy="34"/>
              </a:xfrm>
              <a:custGeom>
                <a:avLst/>
                <a:gdLst>
                  <a:gd name="T0" fmla="*/ 17 w 17"/>
                  <a:gd name="T1" fmla="*/ 66 h 66"/>
                  <a:gd name="T2" fmla="*/ 16 w 17"/>
                  <a:gd name="T3" fmla="*/ 59 h 66"/>
                  <a:gd name="T4" fmla="*/ 0 w 17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6">
                    <a:moveTo>
                      <a:pt x="17" y="66"/>
                    </a:moveTo>
                    <a:lnTo>
                      <a:pt x="16" y="5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Freeform 116"/>
              <p:cNvSpPr/>
              <p:nvPr/>
            </p:nvSpPr>
            <p:spPr bwMode="auto">
              <a:xfrm>
                <a:off x="1576" y="3067"/>
                <a:ext cx="7" cy="33"/>
              </a:xfrm>
              <a:custGeom>
                <a:avLst/>
                <a:gdLst>
                  <a:gd name="T0" fmla="*/ 15 w 15"/>
                  <a:gd name="T1" fmla="*/ 67 h 67"/>
                  <a:gd name="T2" fmla="*/ 13 w 15"/>
                  <a:gd name="T3" fmla="*/ 62 h 67"/>
                  <a:gd name="T4" fmla="*/ 0 w 15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67">
                    <a:moveTo>
                      <a:pt x="15" y="67"/>
                    </a:moveTo>
                    <a:lnTo>
                      <a:pt x="13" y="6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Freeform 117"/>
              <p:cNvSpPr/>
              <p:nvPr/>
            </p:nvSpPr>
            <p:spPr bwMode="auto">
              <a:xfrm>
                <a:off x="1564" y="2998"/>
                <a:ext cx="6" cy="34"/>
              </a:xfrm>
              <a:custGeom>
                <a:avLst/>
                <a:gdLst>
                  <a:gd name="T0" fmla="*/ 12 w 12"/>
                  <a:gd name="T1" fmla="*/ 68 h 68"/>
                  <a:gd name="T2" fmla="*/ 11 w 12"/>
                  <a:gd name="T3" fmla="*/ 63 h 68"/>
                  <a:gd name="T4" fmla="*/ 0 w 12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68">
                    <a:moveTo>
                      <a:pt x="12" y="68"/>
                    </a:moveTo>
                    <a:lnTo>
                      <a:pt x="11" y="63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Freeform 118"/>
              <p:cNvSpPr/>
              <p:nvPr/>
            </p:nvSpPr>
            <p:spPr bwMode="auto">
              <a:xfrm>
                <a:off x="1555" y="2930"/>
                <a:ext cx="4" cy="34"/>
              </a:xfrm>
              <a:custGeom>
                <a:avLst/>
                <a:gdLst>
                  <a:gd name="T0" fmla="*/ 7 w 7"/>
                  <a:gd name="T1" fmla="*/ 70 h 70"/>
                  <a:gd name="T2" fmla="*/ 7 w 7"/>
                  <a:gd name="T3" fmla="*/ 64 h 70"/>
                  <a:gd name="T4" fmla="*/ 0 w 7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">
                    <a:moveTo>
                      <a:pt x="7" y="70"/>
                    </a:moveTo>
                    <a:lnTo>
                      <a:pt x="7" y="6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Freeform 119"/>
              <p:cNvSpPr/>
              <p:nvPr/>
            </p:nvSpPr>
            <p:spPr bwMode="auto">
              <a:xfrm>
                <a:off x="1549" y="2860"/>
                <a:ext cx="2" cy="35"/>
              </a:xfrm>
              <a:custGeom>
                <a:avLst/>
                <a:gdLst>
                  <a:gd name="T0" fmla="*/ 5 w 5"/>
                  <a:gd name="T1" fmla="*/ 70 h 70"/>
                  <a:gd name="T2" fmla="*/ 5 w 5"/>
                  <a:gd name="T3" fmla="*/ 64 h 70"/>
                  <a:gd name="T4" fmla="*/ 0 w 5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0">
                    <a:moveTo>
                      <a:pt x="5" y="70"/>
                    </a:moveTo>
                    <a:lnTo>
                      <a:pt x="5" y="6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Freeform 120"/>
              <p:cNvSpPr/>
              <p:nvPr/>
            </p:nvSpPr>
            <p:spPr bwMode="auto">
              <a:xfrm>
                <a:off x="1547" y="2791"/>
                <a:ext cx="1" cy="34"/>
              </a:xfrm>
              <a:custGeom>
                <a:avLst/>
                <a:gdLst>
                  <a:gd name="T0" fmla="*/ 2 w 2"/>
                  <a:gd name="T1" fmla="*/ 70 h 70"/>
                  <a:gd name="T2" fmla="*/ 2 w 2"/>
                  <a:gd name="T3" fmla="*/ 61 h 70"/>
                  <a:gd name="T4" fmla="*/ 0 w 2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70">
                    <a:moveTo>
                      <a:pt x="2" y="70"/>
                    </a:moveTo>
                    <a:lnTo>
                      <a:pt x="2" y="6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Freeform 121"/>
              <p:cNvSpPr/>
              <p:nvPr/>
            </p:nvSpPr>
            <p:spPr bwMode="auto">
              <a:xfrm>
                <a:off x="1548" y="2721"/>
                <a:ext cx="1" cy="35"/>
              </a:xfrm>
              <a:custGeom>
                <a:avLst/>
                <a:gdLst>
                  <a:gd name="T0" fmla="*/ 0 w 1"/>
                  <a:gd name="T1" fmla="*/ 69 h 69"/>
                  <a:gd name="T2" fmla="*/ 0 w 1"/>
                  <a:gd name="T3" fmla="*/ 56 h 69"/>
                  <a:gd name="T4" fmla="*/ 1 w 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69">
                    <a:moveTo>
                      <a:pt x="0" y="69"/>
                    </a:moveTo>
                    <a:lnTo>
                      <a:pt x="0" y="56"/>
                    </a:lnTo>
                    <a:lnTo>
                      <a:pt x="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Freeform 122"/>
              <p:cNvSpPr/>
              <p:nvPr/>
            </p:nvSpPr>
            <p:spPr bwMode="auto">
              <a:xfrm>
                <a:off x="1551" y="2652"/>
                <a:ext cx="3" cy="35"/>
              </a:xfrm>
              <a:custGeom>
                <a:avLst/>
                <a:gdLst>
                  <a:gd name="T0" fmla="*/ 0 w 6"/>
                  <a:gd name="T1" fmla="*/ 69 h 69"/>
                  <a:gd name="T2" fmla="*/ 2 w 6"/>
                  <a:gd name="T3" fmla="*/ 55 h 69"/>
                  <a:gd name="T4" fmla="*/ 6 w 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9">
                    <a:moveTo>
                      <a:pt x="0" y="69"/>
                    </a:moveTo>
                    <a:lnTo>
                      <a:pt x="2" y="55"/>
                    </a:lnTo>
                    <a:lnTo>
                      <a:pt x="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Freeform 123"/>
              <p:cNvSpPr/>
              <p:nvPr/>
            </p:nvSpPr>
            <p:spPr bwMode="auto">
              <a:xfrm>
                <a:off x="1557" y="2583"/>
                <a:ext cx="5" cy="35"/>
              </a:xfrm>
              <a:custGeom>
                <a:avLst/>
                <a:gdLst>
                  <a:gd name="T0" fmla="*/ 0 w 11"/>
                  <a:gd name="T1" fmla="*/ 70 h 70"/>
                  <a:gd name="T2" fmla="*/ 3 w 11"/>
                  <a:gd name="T3" fmla="*/ 52 h 70"/>
                  <a:gd name="T4" fmla="*/ 11 w 11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70">
                    <a:moveTo>
                      <a:pt x="0" y="70"/>
                    </a:moveTo>
                    <a:lnTo>
                      <a:pt x="3" y="52"/>
                    </a:lnTo>
                    <a:lnTo>
                      <a:pt x="1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Freeform 124"/>
              <p:cNvSpPr/>
              <p:nvPr/>
            </p:nvSpPr>
            <p:spPr bwMode="auto">
              <a:xfrm>
                <a:off x="1567" y="2515"/>
                <a:ext cx="7" cy="34"/>
              </a:xfrm>
              <a:custGeom>
                <a:avLst/>
                <a:gdLst>
                  <a:gd name="T0" fmla="*/ 0 w 13"/>
                  <a:gd name="T1" fmla="*/ 68 h 68"/>
                  <a:gd name="T2" fmla="*/ 3 w 13"/>
                  <a:gd name="T3" fmla="*/ 51 h 68"/>
                  <a:gd name="T4" fmla="*/ 13 w 13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8">
                    <a:moveTo>
                      <a:pt x="0" y="68"/>
                    </a:moveTo>
                    <a:lnTo>
                      <a:pt x="3" y="51"/>
                    </a:lnTo>
                    <a:lnTo>
                      <a:pt x="1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Freeform 125"/>
              <p:cNvSpPr/>
              <p:nvPr/>
            </p:nvSpPr>
            <p:spPr bwMode="auto">
              <a:xfrm>
                <a:off x="1581" y="2447"/>
                <a:ext cx="8" cy="34"/>
              </a:xfrm>
              <a:custGeom>
                <a:avLst/>
                <a:gdLst>
                  <a:gd name="T0" fmla="*/ 0 w 16"/>
                  <a:gd name="T1" fmla="*/ 68 h 68"/>
                  <a:gd name="T2" fmla="*/ 3 w 16"/>
                  <a:gd name="T3" fmla="*/ 52 h 68"/>
                  <a:gd name="T4" fmla="*/ 16 w 16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68">
                    <a:moveTo>
                      <a:pt x="0" y="68"/>
                    </a:moveTo>
                    <a:lnTo>
                      <a:pt x="3" y="52"/>
                    </a:lnTo>
                    <a:lnTo>
                      <a:pt x="1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Freeform 126"/>
              <p:cNvSpPr/>
              <p:nvPr/>
            </p:nvSpPr>
            <p:spPr bwMode="auto">
              <a:xfrm>
                <a:off x="1598" y="2380"/>
                <a:ext cx="10" cy="34"/>
              </a:xfrm>
              <a:custGeom>
                <a:avLst/>
                <a:gdLst>
                  <a:gd name="T0" fmla="*/ 0 w 21"/>
                  <a:gd name="T1" fmla="*/ 68 h 68"/>
                  <a:gd name="T2" fmla="*/ 5 w 21"/>
                  <a:gd name="T3" fmla="*/ 53 h 68"/>
                  <a:gd name="T4" fmla="*/ 21 w 2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8">
                    <a:moveTo>
                      <a:pt x="0" y="68"/>
                    </a:moveTo>
                    <a:lnTo>
                      <a:pt x="5" y="53"/>
                    </a:lnTo>
                    <a:lnTo>
                      <a:pt x="2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Freeform 127"/>
              <p:cNvSpPr/>
              <p:nvPr/>
            </p:nvSpPr>
            <p:spPr bwMode="auto">
              <a:xfrm>
                <a:off x="1618" y="2314"/>
                <a:ext cx="12" cy="33"/>
              </a:xfrm>
              <a:custGeom>
                <a:avLst/>
                <a:gdLst>
                  <a:gd name="T0" fmla="*/ 0 w 23"/>
                  <a:gd name="T1" fmla="*/ 66 h 66"/>
                  <a:gd name="T2" fmla="*/ 4 w 23"/>
                  <a:gd name="T3" fmla="*/ 56 h 66"/>
                  <a:gd name="T4" fmla="*/ 23 w 23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6">
                    <a:moveTo>
                      <a:pt x="0" y="66"/>
                    </a:moveTo>
                    <a:lnTo>
                      <a:pt x="4" y="56"/>
                    </a:lnTo>
                    <a:lnTo>
                      <a:pt x="2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Freeform 128"/>
              <p:cNvSpPr/>
              <p:nvPr/>
            </p:nvSpPr>
            <p:spPr bwMode="auto">
              <a:xfrm>
                <a:off x="1642" y="2250"/>
                <a:ext cx="13" cy="32"/>
              </a:xfrm>
              <a:custGeom>
                <a:avLst/>
                <a:gdLst>
                  <a:gd name="T0" fmla="*/ 0 w 26"/>
                  <a:gd name="T1" fmla="*/ 65 h 65"/>
                  <a:gd name="T2" fmla="*/ 3 w 26"/>
                  <a:gd name="T3" fmla="*/ 58 h 65"/>
                  <a:gd name="T4" fmla="*/ 26 w 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5">
                    <a:moveTo>
                      <a:pt x="0" y="65"/>
                    </a:moveTo>
                    <a:lnTo>
                      <a:pt x="3" y="58"/>
                    </a:lnTo>
                    <a:lnTo>
                      <a:pt x="2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Freeform 129"/>
              <p:cNvSpPr/>
              <p:nvPr/>
            </p:nvSpPr>
            <p:spPr bwMode="auto">
              <a:xfrm>
                <a:off x="1669" y="2187"/>
                <a:ext cx="15" cy="31"/>
              </a:xfrm>
              <a:custGeom>
                <a:avLst/>
                <a:gdLst>
                  <a:gd name="T0" fmla="*/ 0 w 31"/>
                  <a:gd name="T1" fmla="*/ 62 h 62"/>
                  <a:gd name="T2" fmla="*/ 2 w 31"/>
                  <a:gd name="T3" fmla="*/ 59 h 62"/>
                  <a:gd name="T4" fmla="*/ 31 w 3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2" y="59"/>
                    </a:lnTo>
                    <a:lnTo>
                      <a:pt x="3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Freeform 130"/>
              <p:cNvSpPr/>
              <p:nvPr/>
            </p:nvSpPr>
            <p:spPr bwMode="auto">
              <a:xfrm>
                <a:off x="1699" y="2124"/>
                <a:ext cx="16" cy="31"/>
              </a:xfrm>
              <a:custGeom>
                <a:avLst/>
                <a:gdLst>
                  <a:gd name="T0" fmla="*/ 0 w 32"/>
                  <a:gd name="T1" fmla="*/ 62 h 62"/>
                  <a:gd name="T2" fmla="*/ 30 w 32"/>
                  <a:gd name="T3" fmla="*/ 3 h 62"/>
                  <a:gd name="T4" fmla="*/ 32 w 32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0" y="62"/>
                    </a:moveTo>
                    <a:lnTo>
                      <a:pt x="30" y="3"/>
                    </a:lnTo>
                    <a:lnTo>
                      <a:pt x="3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Freeform 131"/>
              <p:cNvSpPr/>
              <p:nvPr/>
            </p:nvSpPr>
            <p:spPr bwMode="auto">
              <a:xfrm>
                <a:off x="1732" y="2064"/>
                <a:ext cx="18" cy="30"/>
              </a:xfrm>
              <a:custGeom>
                <a:avLst/>
                <a:gdLst>
                  <a:gd name="T0" fmla="*/ 0 w 34"/>
                  <a:gd name="T1" fmla="*/ 59 h 59"/>
                  <a:gd name="T2" fmla="*/ 30 w 34"/>
                  <a:gd name="T3" fmla="*/ 7 h 59"/>
                  <a:gd name="T4" fmla="*/ 34 w 34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59">
                    <a:moveTo>
                      <a:pt x="0" y="59"/>
                    </a:moveTo>
                    <a:lnTo>
                      <a:pt x="30" y="7"/>
                    </a:lnTo>
                    <a:lnTo>
                      <a:pt x="34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Freeform 132"/>
              <p:cNvSpPr/>
              <p:nvPr/>
            </p:nvSpPr>
            <p:spPr bwMode="auto">
              <a:xfrm>
                <a:off x="1769" y="2006"/>
                <a:ext cx="19" cy="29"/>
              </a:xfrm>
              <a:custGeom>
                <a:avLst/>
                <a:gdLst>
                  <a:gd name="T0" fmla="*/ 0 w 39"/>
                  <a:gd name="T1" fmla="*/ 58 h 58"/>
                  <a:gd name="T2" fmla="*/ 30 w 39"/>
                  <a:gd name="T3" fmla="*/ 13 h 58"/>
                  <a:gd name="T4" fmla="*/ 39 w 39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8">
                    <a:moveTo>
                      <a:pt x="0" y="58"/>
                    </a:moveTo>
                    <a:lnTo>
                      <a:pt x="30" y="13"/>
                    </a:lnTo>
                    <a:lnTo>
                      <a:pt x="3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Freeform 133"/>
              <p:cNvSpPr/>
              <p:nvPr/>
            </p:nvSpPr>
            <p:spPr bwMode="auto">
              <a:xfrm>
                <a:off x="1808" y="1950"/>
                <a:ext cx="21" cy="27"/>
              </a:xfrm>
              <a:custGeom>
                <a:avLst/>
                <a:gdLst>
                  <a:gd name="T0" fmla="*/ 0 w 42"/>
                  <a:gd name="T1" fmla="*/ 55 h 55"/>
                  <a:gd name="T2" fmla="*/ 29 w 42"/>
                  <a:gd name="T3" fmla="*/ 16 h 55"/>
                  <a:gd name="T4" fmla="*/ 42 w 42"/>
                  <a:gd name="T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0" y="55"/>
                    </a:moveTo>
                    <a:lnTo>
                      <a:pt x="29" y="16"/>
                    </a:lnTo>
                    <a:lnTo>
                      <a:pt x="4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Freeform 134"/>
              <p:cNvSpPr/>
              <p:nvPr/>
            </p:nvSpPr>
            <p:spPr bwMode="auto">
              <a:xfrm>
                <a:off x="1850" y="1896"/>
                <a:ext cx="22" cy="26"/>
              </a:xfrm>
              <a:custGeom>
                <a:avLst/>
                <a:gdLst>
                  <a:gd name="T0" fmla="*/ 0 w 45"/>
                  <a:gd name="T1" fmla="*/ 54 h 54"/>
                  <a:gd name="T2" fmla="*/ 28 w 45"/>
                  <a:gd name="T3" fmla="*/ 21 h 54"/>
                  <a:gd name="T4" fmla="*/ 45 w 45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54">
                    <a:moveTo>
                      <a:pt x="0" y="54"/>
                    </a:moveTo>
                    <a:lnTo>
                      <a:pt x="28" y="21"/>
                    </a:lnTo>
                    <a:lnTo>
                      <a:pt x="45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Freeform 135"/>
              <p:cNvSpPr/>
              <p:nvPr/>
            </p:nvSpPr>
            <p:spPr bwMode="auto">
              <a:xfrm>
                <a:off x="1894" y="1844"/>
                <a:ext cx="24" cy="25"/>
              </a:xfrm>
              <a:custGeom>
                <a:avLst/>
                <a:gdLst>
                  <a:gd name="T0" fmla="*/ 0 w 46"/>
                  <a:gd name="T1" fmla="*/ 51 h 51"/>
                  <a:gd name="T2" fmla="*/ 24 w 46"/>
                  <a:gd name="T3" fmla="*/ 23 h 51"/>
                  <a:gd name="T4" fmla="*/ 46 w 46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1">
                    <a:moveTo>
                      <a:pt x="0" y="51"/>
                    </a:moveTo>
                    <a:lnTo>
                      <a:pt x="24" y="23"/>
                    </a:lnTo>
                    <a:lnTo>
                      <a:pt x="4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Freeform 136"/>
              <p:cNvSpPr/>
              <p:nvPr/>
            </p:nvSpPr>
            <p:spPr bwMode="auto">
              <a:xfrm>
                <a:off x="1941" y="1794"/>
                <a:ext cx="25" cy="24"/>
              </a:xfrm>
              <a:custGeom>
                <a:avLst/>
                <a:gdLst>
                  <a:gd name="T0" fmla="*/ 0 w 49"/>
                  <a:gd name="T1" fmla="*/ 50 h 50"/>
                  <a:gd name="T2" fmla="*/ 22 w 49"/>
                  <a:gd name="T3" fmla="*/ 28 h 50"/>
                  <a:gd name="T4" fmla="*/ 49 w 49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50">
                    <a:moveTo>
                      <a:pt x="0" y="50"/>
                    </a:moveTo>
                    <a:lnTo>
                      <a:pt x="22" y="28"/>
                    </a:lnTo>
                    <a:lnTo>
                      <a:pt x="4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Freeform 137"/>
              <p:cNvSpPr/>
              <p:nvPr/>
            </p:nvSpPr>
            <p:spPr bwMode="auto">
              <a:xfrm>
                <a:off x="1991" y="1747"/>
                <a:ext cx="26" cy="23"/>
              </a:xfrm>
              <a:custGeom>
                <a:avLst/>
                <a:gdLst>
                  <a:gd name="T0" fmla="*/ 0 w 52"/>
                  <a:gd name="T1" fmla="*/ 47 h 47"/>
                  <a:gd name="T2" fmla="*/ 19 w 52"/>
                  <a:gd name="T3" fmla="*/ 31 h 47"/>
                  <a:gd name="T4" fmla="*/ 52 w 52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7">
                    <a:moveTo>
                      <a:pt x="0" y="47"/>
                    </a:moveTo>
                    <a:lnTo>
                      <a:pt x="19" y="31"/>
                    </a:lnTo>
                    <a:lnTo>
                      <a:pt x="5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Freeform 138"/>
              <p:cNvSpPr/>
              <p:nvPr/>
            </p:nvSpPr>
            <p:spPr bwMode="auto">
              <a:xfrm>
                <a:off x="2043" y="1702"/>
                <a:ext cx="28" cy="22"/>
              </a:xfrm>
              <a:custGeom>
                <a:avLst/>
                <a:gdLst>
                  <a:gd name="T0" fmla="*/ 0 w 55"/>
                  <a:gd name="T1" fmla="*/ 44 h 44"/>
                  <a:gd name="T2" fmla="*/ 14 w 55"/>
                  <a:gd name="T3" fmla="*/ 31 h 44"/>
                  <a:gd name="T4" fmla="*/ 55 w 55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4">
                    <a:moveTo>
                      <a:pt x="0" y="44"/>
                    </a:moveTo>
                    <a:lnTo>
                      <a:pt x="14" y="31"/>
                    </a:lnTo>
                    <a:lnTo>
                      <a:pt x="55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Freeform 139"/>
              <p:cNvSpPr/>
              <p:nvPr/>
            </p:nvSpPr>
            <p:spPr bwMode="auto">
              <a:xfrm>
                <a:off x="2098" y="1660"/>
                <a:ext cx="28" cy="21"/>
              </a:xfrm>
              <a:custGeom>
                <a:avLst/>
                <a:gdLst>
                  <a:gd name="T0" fmla="*/ 0 w 56"/>
                  <a:gd name="T1" fmla="*/ 42 h 42"/>
                  <a:gd name="T2" fmla="*/ 10 w 56"/>
                  <a:gd name="T3" fmla="*/ 34 h 42"/>
                  <a:gd name="T4" fmla="*/ 56 w 56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2">
                    <a:moveTo>
                      <a:pt x="0" y="42"/>
                    </a:moveTo>
                    <a:lnTo>
                      <a:pt x="10" y="34"/>
                    </a:lnTo>
                    <a:lnTo>
                      <a:pt x="5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Freeform 140"/>
              <p:cNvSpPr/>
              <p:nvPr/>
            </p:nvSpPr>
            <p:spPr bwMode="auto">
              <a:xfrm>
                <a:off x="2154" y="1622"/>
                <a:ext cx="29" cy="18"/>
              </a:xfrm>
              <a:custGeom>
                <a:avLst/>
                <a:gdLst>
                  <a:gd name="T0" fmla="*/ 0 w 58"/>
                  <a:gd name="T1" fmla="*/ 38 h 38"/>
                  <a:gd name="T2" fmla="*/ 6 w 58"/>
                  <a:gd name="T3" fmla="*/ 33 h 38"/>
                  <a:gd name="T4" fmla="*/ 58 w 58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8">
                    <a:moveTo>
                      <a:pt x="0" y="38"/>
                    </a:moveTo>
                    <a:lnTo>
                      <a:pt x="6" y="33"/>
                    </a:lnTo>
                    <a:lnTo>
                      <a:pt x="58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Freeform 141"/>
              <p:cNvSpPr/>
              <p:nvPr/>
            </p:nvSpPr>
            <p:spPr bwMode="auto">
              <a:xfrm>
                <a:off x="2213" y="1585"/>
                <a:ext cx="29" cy="18"/>
              </a:xfrm>
              <a:custGeom>
                <a:avLst/>
                <a:gdLst>
                  <a:gd name="T0" fmla="*/ 0 w 59"/>
                  <a:gd name="T1" fmla="*/ 34 h 34"/>
                  <a:gd name="T2" fmla="*/ 1 w 59"/>
                  <a:gd name="T3" fmla="*/ 34 h 34"/>
                  <a:gd name="T4" fmla="*/ 59 w 59"/>
                  <a:gd name="T5" fmla="*/ 0 h 34"/>
                  <a:gd name="T6" fmla="*/ 59 w 59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4">
                    <a:moveTo>
                      <a:pt x="0" y="34"/>
                    </a:moveTo>
                    <a:lnTo>
                      <a:pt x="1" y="34"/>
                    </a:lnTo>
                    <a:lnTo>
                      <a:pt x="59" y="0"/>
                    </a:lnTo>
                    <a:lnTo>
                      <a:pt x="5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Freeform 142"/>
              <p:cNvSpPr/>
              <p:nvPr/>
            </p:nvSpPr>
            <p:spPr bwMode="auto">
              <a:xfrm>
                <a:off x="2273" y="1552"/>
                <a:ext cx="31" cy="16"/>
              </a:xfrm>
              <a:custGeom>
                <a:avLst/>
                <a:gdLst>
                  <a:gd name="T0" fmla="*/ 0 w 62"/>
                  <a:gd name="T1" fmla="*/ 32 h 32"/>
                  <a:gd name="T2" fmla="*/ 56 w 62"/>
                  <a:gd name="T3" fmla="*/ 3 h 32"/>
                  <a:gd name="T4" fmla="*/ 62 w 6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2">
                    <a:moveTo>
                      <a:pt x="0" y="32"/>
                    </a:moveTo>
                    <a:lnTo>
                      <a:pt x="56" y="3"/>
                    </a:lnTo>
                    <a:lnTo>
                      <a:pt x="6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Freeform 143"/>
              <p:cNvSpPr/>
              <p:nvPr/>
            </p:nvSpPr>
            <p:spPr bwMode="auto">
              <a:xfrm>
                <a:off x="2335" y="1522"/>
                <a:ext cx="32" cy="15"/>
              </a:xfrm>
              <a:custGeom>
                <a:avLst/>
                <a:gdLst>
                  <a:gd name="T0" fmla="*/ 0 w 64"/>
                  <a:gd name="T1" fmla="*/ 29 h 29"/>
                  <a:gd name="T2" fmla="*/ 52 w 64"/>
                  <a:gd name="T3" fmla="*/ 4 h 29"/>
                  <a:gd name="T4" fmla="*/ 64 w 64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9">
                    <a:moveTo>
                      <a:pt x="0" y="29"/>
                    </a:moveTo>
                    <a:lnTo>
                      <a:pt x="52" y="4"/>
                    </a:lnTo>
                    <a:lnTo>
                      <a:pt x="64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Freeform 144"/>
              <p:cNvSpPr/>
              <p:nvPr/>
            </p:nvSpPr>
            <p:spPr bwMode="auto">
              <a:xfrm>
                <a:off x="2399" y="1496"/>
                <a:ext cx="32" cy="13"/>
              </a:xfrm>
              <a:custGeom>
                <a:avLst/>
                <a:gdLst>
                  <a:gd name="T0" fmla="*/ 0 w 63"/>
                  <a:gd name="T1" fmla="*/ 26 h 26"/>
                  <a:gd name="T2" fmla="*/ 49 w 63"/>
                  <a:gd name="T3" fmla="*/ 5 h 26"/>
                  <a:gd name="T4" fmla="*/ 63 w 63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" h="26">
                    <a:moveTo>
                      <a:pt x="0" y="26"/>
                    </a:moveTo>
                    <a:lnTo>
                      <a:pt x="49" y="5"/>
                    </a:lnTo>
                    <a:lnTo>
                      <a:pt x="6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Freeform 145"/>
              <p:cNvSpPr/>
              <p:nvPr/>
            </p:nvSpPr>
            <p:spPr bwMode="auto">
              <a:xfrm>
                <a:off x="2463" y="1472"/>
                <a:ext cx="33" cy="11"/>
              </a:xfrm>
              <a:custGeom>
                <a:avLst/>
                <a:gdLst>
                  <a:gd name="T0" fmla="*/ 0 w 66"/>
                  <a:gd name="T1" fmla="*/ 24 h 24"/>
                  <a:gd name="T2" fmla="*/ 48 w 66"/>
                  <a:gd name="T3" fmla="*/ 6 h 24"/>
                  <a:gd name="T4" fmla="*/ 66 w 66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48" y="6"/>
                    </a:lnTo>
                    <a:lnTo>
                      <a:pt x="6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Freeform 146"/>
              <p:cNvSpPr/>
              <p:nvPr/>
            </p:nvSpPr>
            <p:spPr bwMode="auto">
              <a:xfrm>
                <a:off x="2529" y="1451"/>
                <a:ext cx="33" cy="11"/>
              </a:xfrm>
              <a:custGeom>
                <a:avLst/>
                <a:gdLst>
                  <a:gd name="T0" fmla="*/ 0 w 67"/>
                  <a:gd name="T1" fmla="*/ 20 h 20"/>
                  <a:gd name="T2" fmla="*/ 46 w 67"/>
                  <a:gd name="T3" fmla="*/ 6 h 20"/>
                  <a:gd name="T4" fmla="*/ 67 w 6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20">
                    <a:moveTo>
                      <a:pt x="0" y="20"/>
                    </a:moveTo>
                    <a:lnTo>
                      <a:pt x="46" y="6"/>
                    </a:lnTo>
                    <a:lnTo>
                      <a:pt x="67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Freeform 147"/>
              <p:cNvSpPr/>
              <p:nvPr/>
            </p:nvSpPr>
            <p:spPr bwMode="auto">
              <a:xfrm>
                <a:off x="2596" y="1435"/>
                <a:ext cx="34" cy="8"/>
              </a:xfrm>
              <a:custGeom>
                <a:avLst/>
                <a:gdLst>
                  <a:gd name="T0" fmla="*/ 0 w 68"/>
                  <a:gd name="T1" fmla="*/ 16 h 16"/>
                  <a:gd name="T2" fmla="*/ 45 w 68"/>
                  <a:gd name="T3" fmla="*/ 5 h 16"/>
                  <a:gd name="T4" fmla="*/ 68 w 68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6">
                    <a:moveTo>
                      <a:pt x="0" y="16"/>
                    </a:moveTo>
                    <a:lnTo>
                      <a:pt x="45" y="5"/>
                    </a:lnTo>
                    <a:lnTo>
                      <a:pt x="68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Freeform 148"/>
              <p:cNvSpPr/>
              <p:nvPr/>
            </p:nvSpPr>
            <p:spPr bwMode="auto">
              <a:xfrm>
                <a:off x="2664" y="1422"/>
                <a:ext cx="34" cy="6"/>
              </a:xfrm>
              <a:custGeom>
                <a:avLst/>
                <a:gdLst>
                  <a:gd name="T0" fmla="*/ 0 w 70"/>
                  <a:gd name="T1" fmla="*/ 11 h 11"/>
                  <a:gd name="T2" fmla="*/ 45 w 70"/>
                  <a:gd name="T3" fmla="*/ 4 h 11"/>
                  <a:gd name="T4" fmla="*/ 70 w 7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1">
                    <a:moveTo>
                      <a:pt x="0" y="11"/>
                    </a:moveTo>
                    <a:lnTo>
                      <a:pt x="45" y="4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Freeform 149"/>
              <p:cNvSpPr/>
              <p:nvPr/>
            </p:nvSpPr>
            <p:spPr bwMode="auto">
              <a:xfrm>
                <a:off x="2732" y="1412"/>
                <a:ext cx="35" cy="4"/>
              </a:xfrm>
              <a:custGeom>
                <a:avLst/>
                <a:gdLst>
                  <a:gd name="T0" fmla="*/ 0 w 69"/>
                  <a:gd name="T1" fmla="*/ 9 h 9"/>
                  <a:gd name="T2" fmla="*/ 45 w 69"/>
                  <a:gd name="T3" fmla="*/ 3 h 9"/>
                  <a:gd name="T4" fmla="*/ 69 w 6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9">
                    <a:moveTo>
                      <a:pt x="0" y="9"/>
                    </a:moveTo>
                    <a:lnTo>
                      <a:pt x="45" y="3"/>
                    </a:lnTo>
                    <a:lnTo>
                      <a:pt x="6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Freeform 150"/>
              <p:cNvSpPr/>
              <p:nvPr/>
            </p:nvSpPr>
            <p:spPr bwMode="auto">
              <a:xfrm>
                <a:off x="2801" y="1405"/>
                <a:ext cx="35" cy="3"/>
              </a:xfrm>
              <a:custGeom>
                <a:avLst/>
                <a:gdLst>
                  <a:gd name="T0" fmla="*/ 0 w 70"/>
                  <a:gd name="T1" fmla="*/ 6 h 6"/>
                  <a:gd name="T2" fmla="*/ 47 w 70"/>
                  <a:gd name="T3" fmla="*/ 2 h 6"/>
                  <a:gd name="T4" fmla="*/ 70 w 7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6">
                    <a:moveTo>
                      <a:pt x="0" y="6"/>
                    </a:moveTo>
                    <a:lnTo>
                      <a:pt x="47" y="2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Freeform 151"/>
              <p:cNvSpPr/>
              <p:nvPr/>
            </p:nvSpPr>
            <p:spPr bwMode="auto">
              <a:xfrm>
                <a:off x="2871" y="1402"/>
                <a:ext cx="34" cy="2"/>
              </a:xfrm>
              <a:custGeom>
                <a:avLst/>
                <a:gdLst>
                  <a:gd name="T0" fmla="*/ 0 w 70"/>
                  <a:gd name="T1" fmla="*/ 2 h 2"/>
                  <a:gd name="T2" fmla="*/ 49 w 70"/>
                  <a:gd name="T3" fmla="*/ 0 h 2"/>
                  <a:gd name="T4" fmla="*/ 70 w 7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2">
                    <a:moveTo>
                      <a:pt x="0" y="2"/>
                    </a:moveTo>
                    <a:lnTo>
                      <a:pt x="49" y="0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Freeform 152"/>
              <p:cNvSpPr/>
              <p:nvPr/>
            </p:nvSpPr>
            <p:spPr bwMode="auto">
              <a:xfrm>
                <a:off x="2940" y="1402"/>
                <a:ext cx="35" cy="1"/>
              </a:xfrm>
              <a:custGeom>
                <a:avLst/>
                <a:gdLst>
                  <a:gd name="T0" fmla="*/ 0 w 70"/>
                  <a:gd name="T1" fmla="*/ 0 h 1"/>
                  <a:gd name="T2" fmla="*/ 54 w 70"/>
                  <a:gd name="T3" fmla="*/ 0 h 1"/>
                  <a:gd name="T4" fmla="*/ 70 w 7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">
                    <a:moveTo>
                      <a:pt x="0" y="0"/>
                    </a:moveTo>
                    <a:lnTo>
                      <a:pt x="54" y="0"/>
                    </a:lnTo>
                    <a:lnTo>
                      <a:pt x="70" y="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Freeform 153"/>
              <p:cNvSpPr/>
              <p:nvPr/>
            </p:nvSpPr>
            <p:spPr bwMode="auto">
              <a:xfrm>
                <a:off x="3010" y="1404"/>
                <a:ext cx="34" cy="3"/>
              </a:xfrm>
              <a:custGeom>
                <a:avLst/>
                <a:gdLst>
                  <a:gd name="T0" fmla="*/ 0 w 70"/>
                  <a:gd name="T1" fmla="*/ 0 h 4"/>
                  <a:gd name="T2" fmla="*/ 55 w 70"/>
                  <a:gd name="T3" fmla="*/ 3 h 4"/>
                  <a:gd name="T4" fmla="*/ 70 w 7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4">
                    <a:moveTo>
                      <a:pt x="0" y="0"/>
                    </a:moveTo>
                    <a:lnTo>
                      <a:pt x="55" y="3"/>
                    </a:lnTo>
                    <a:lnTo>
                      <a:pt x="70" y="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Freeform 154"/>
              <p:cNvSpPr/>
              <p:nvPr/>
            </p:nvSpPr>
            <p:spPr bwMode="auto">
              <a:xfrm>
                <a:off x="3079" y="1410"/>
                <a:ext cx="34" cy="4"/>
              </a:xfrm>
              <a:custGeom>
                <a:avLst/>
                <a:gdLst>
                  <a:gd name="T0" fmla="*/ 0 w 68"/>
                  <a:gd name="T1" fmla="*/ 0 h 8"/>
                  <a:gd name="T2" fmla="*/ 56 w 68"/>
                  <a:gd name="T3" fmla="*/ 6 h 8"/>
                  <a:gd name="T4" fmla="*/ 68 w 6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8">
                    <a:moveTo>
                      <a:pt x="0" y="0"/>
                    </a:moveTo>
                    <a:lnTo>
                      <a:pt x="56" y="6"/>
                    </a:lnTo>
                    <a:lnTo>
                      <a:pt x="68" y="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Freeform 155"/>
              <p:cNvSpPr/>
              <p:nvPr/>
            </p:nvSpPr>
            <p:spPr bwMode="auto">
              <a:xfrm>
                <a:off x="3148" y="1419"/>
                <a:ext cx="34" cy="6"/>
              </a:xfrm>
              <a:custGeom>
                <a:avLst/>
                <a:gdLst>
                  <a:gd name="T0" fmla="*/ 0 w 69"/>
                  <a:gd name="T1" fmla="*/ 0 h 11"/>
                  <a:gd name="T2" fmla="*/ 57 w 69"/>
                  <a:gd name="T3" fmla="*/ 10 h 11"/>
                  <a:gd name="T4" fmla="*/ 69 w 6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1">
                    <a:moveTo>
                      <a:pt x="0" y="0"/>
                    </a:moveTo>
                    <a:lnTo>
                      <a:pt x="57" y="10"/>
                    </a:lnTo>
                    <a:lnTo>
                      <a:pt x="69" y="1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Freeform 156"/>
              <p:cNvSpPr/>
              <p:nvPr/>
            </p:nvSpPr>
            <p:spPr bwMode="auto">
              <a:xfrm>
                <a:off x="3216" y="1432"/>
                <a:ext cx="34" cy="7"/>
              </a:xfrm>
              <a:custGeom>
                <a:avLst/>
                <a:gdLst>
                  <a:gd name="T0" fmla="*/ 0 w 68"/>
                  <a:gd name="T1" fmla="*/ 0 h 14"/>
                  <a:gd name="T2" fmla="*/ 55 w 68"/>
                  <a:gd name="T3" fmla="*/ 11 h 14"/>
                  <a:gd name="T4" fmla="*/ 68 w 6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4">
                    <a:moveTo>
                      <a:pt x="0" y="0"/>
                    </a:moveTo>
                    <a:lnTo>
                      <a:pt x="55" y="11"/>
                    </a:lnTo>
                    <a:lnTo>
                      <a:pt x="68" y="1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Freeform 157"/>
              <p:cNvSpPr/>
              <p:nvPr/>
            </p:nvSpPr>
            <p:spPr bwMode="auto">
              <a:xfrm>
                <a:off x="3284" y="1448"/>
                <a:ext cx="33" cy="9"/>
              </a:xfrm>
              <a:custGeom>
                <a:avLst/>
                <a:gdLst>
                  <a:gd name="T0" fmla="*/ 0 w 66"/>
                  <a:gd name="T1" fmla="*/ 0 h 17"/>
                  <a:gd name="T2" fmla="*/ 52 w 66"/>
                  <a:gd name="T3" fmla="*/ 13 h 17"/>
                  <a:gd name="T4" fmla="*/ 66 w 66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52" y="13"/>
                    </a:lnTo>
                    <a:lnTo>
                      <a:pt x="66" y="1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Freeform 158"/>
              <p:cNvSpPr/>
              <p:nvPr/>
            </p:nvSpPr>
            <p:spPr bwMode="auto">
              <a:xfrm>
                <a:off x="3350" y="1467"/>
                <a:ext cx="34" cy="11"/>
              </a:xfrm>
              <a:custGeom>
                <a:avLst/>
                <a:gdLst>
                  <a:gd name="T0" fmla="*/ 0 w 66"/>
                  <a:gd name="T1" fmla="*/ 0 h 22"/>
                  <a:gd name="T2" fmla="*/ 49 w 66"/>
                  <a:gd name="T3" fmla="*/ 16 h 22"/>
                  <a:gd name="T4" fmla="*/ 66 w 66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2">
                    <a:moveTo>
                      <a:pt x="0" y="0"/>
                    </a:moveTo>
                    <a:lnTo>
                      <a:pt x="49" y="16"/>
                    </a:lnTo>
                    <a:lnTo>
                      <a:pt x="66" y="2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Freeform 159"/>
              <p:cNvSpPr/>
              <p:nvPr/>
            </p:nvSpPr>
            <p:spPr bwMode="auto">
              <a:xfrm>
                <a:off x="3416" y="1490"/>
                <a:ext cx="32" cy="12"/>
              </a:xfrm>
              <a:custGeom>
                <a:avLst/>
                <a:gdLst>
                  <a:gd name="T0" fmla="*/ 0 w 64"/>
                  <a:gd name="T1" fmla="*/ 0 h 24"/>
                  <a:gd name="T2" fmla="*/ 44 w 64"/>
                  <a:gd name="T3" fmla="*/ 16 h 24"/>
                  <a:gd name="T4" fmla="*/ 64 w 64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4">
                    <a:moveTo>
                      <a:pt x="0" y="0"/>
                    </a:moveTo>
                    <a:lnTo>
                      <a:pt x="44" y="16"/>
                    </a:lnTo>
                    <a:lnTo>
                      <a:pt x="64" y="2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Freeform 160"/>
              <p:cNvSpPr/>
              <p:nvPr/>
            </p:nvSpPr>
            <p:spPr bwMode="auto">
              <a:xfrm>
                <a:off x="3481" y="1516"/>
                <a:ext cx="31" cy="14"/>
              </a:xfrm>
              <a:custGeom>
                <a:avLst/>
                <a:gdLst>
                  <a:gd name="T0" fmla="*/ 0 w 64"/>
                  <a:gd name="T1" fmla="*/ 0 h 27"/>
                  <a:gd name="T2" fmla="*/ 39 w 64"/>
                  <a:gd name="T3" fmla="*/ 17 h 27"/>
                  <a:gd name="T4" fmla="*/ 64 w 6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7">
                    <a:moveTo>
                      <a:pt x="0" y="0"/>
                    </a:moveTo>
                    <a:lnTo>
                      <a:pt x="39" y="17"/>
                    </a:lnTo>
                    <a:lnTo>
                      <a:pt x="64" y="2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Freeform 161"/>
              <p:cNvSpPr/>
              <p:nvPr/>
            </p:nvSpPr>
            <p:spPr bwMode="auto">
              <a:xfrm>
                <a:off x="3544" y="1545"/>
                <a:ext cx="31" cy="16"/>
              </a:xfrm>
              <a:custGeom>
                <a:avLst/>
                <a:gdLst>
                  <a:gd name="T0" fmla="*/ 0 w 62"/>
                  <a:gd name="T1" fmla="*/ 0 h 31"/>
                  <a:gd name="T2" fmla="*/ 35 w 62"/>
                  <a:gd name="T3" fmla="*/ 17 h 31"/>
                  <a:gd name="T4" fmla="*/ 62 w 62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1">
                    <a:moveTo>
                      <a:pt x="0" y="0"/>
                    </a:moveTo>
                    <a:lnTo>
                      <a:pt x="35" y="17"/>
                    </a:lnTo>
                    <a:lnTo>
                      <a:pt x="62" y="3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Freeform 162"/>
              <p:cNvSpPr/>
              <p:nvPr/>
            </p:nvSpPr>
            <p:spPr bwMode="auto">
              <a:xfrm>
                <a:off x="3605" y="1577"/>
                <a:ext cx="30" cy="18"/>
              </a:xfrm>
              <a:custGeom>
                <a:avLst/>
                <a:gdLst>
                  <a:gd name="T0" fmla="*/ 0 w 60"/>
                  <a:gd name="T1" fmla="*/ 0 h 34"/>
                  <a:gd name="T2" fmla="*/ 29 w 60"/>
                  <a:gd name="T3" fmla="*/ 16 h 34"/>
                  <a:gd name="T4" fmla="*/ 60 w 60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34">
                    <a:moveTo>
                      <a:pt x="0" y="0"/>
                    </a:moveTo>
                    <a:lnTo>
                      <a:pt x="29" y="16"/>
                    </a:lnTo>
                    <a:lnTo>
                      <a:pt x="60" y="3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Freeform 163"/>
              <p:cNvSpPr/>
              <p:nvPr/>
            </p:nvSpPr>
            <p:spPr bwMode="auto">
              <a:xfrm>
                <a:off x="3664" y="1613"/>
                <a:ext cx="30" cy="19"/>
              </a:xfrm>
              <a:custGeom>
                <a:avLst/>
                <a:gdLst>
                  <a:gd name="T0" fmla="*/ 0 w 59"/>
                  <a:gd name="T1" fmla="*/ 0 h 37"/>
                  <a:gd name="T2" fmla="*/ 24 w 59"/>
                  <a:gd name="T3" fmla="*/ 14 h 37"/>
                  <a:gd name="T4" fmla="*/ 59 w 59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7">
                    <a:moveTo>
                      <a:pt x="0" y="0"/>
                    </a:moveTo>
                    <a:lnTo>
                      <a:pt x="24" y="14"/>
                    </a:lnTo>
                    <a:lnTo>
                      <a:pt x="59" y="3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Freeform 164"/>
              <p:cNvSpPr/>
              <p:nvPr/>
            </p:nvSpPr>
            <p:spPr bwMode="auto">
              <a:xfrm>
                <a:off x="3722" y="1651"/>
                <a:ext cx="29" cy="20"/>
              </a:xfrm>
              <a:custGeom>
                <a:avLst/>
                <a:gdLst>
                  <a:gd name="T0" fmla="*/ 0 w 56"/>
                  <a:gd name="T1" fmla="*/ 0 h 41"/>
                  <a:gd name="T2" fmla="*/ 18 w 56"/>
                  <a:gd name="T3" fmla="*/ 13 h 41"/>
                  <a:gd name="T4" fmla="*/ 56 w 56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1">
                    <a:moveTo>
                      <a:pt x="0" y="0"/>
                    </a:moveTo>
                    <a:lnTo>
                      <a:pt x="18" y="13"/>
                    </a:lnTo>
                    <a:lnTo>
                      <a:pt x="56" y="4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Freeform 165"/>
              <p:cNvSpPr/>
              <p:nvPr/>
            </p:nvSpPr>
            <p:spPr bwMode="auto">
              <a:xfrm>
                <a:off x="3779" y="1692"/>
                <a:ext cx="27" cy="21"/>
              </a:xfrm>
              <a:custGeom>
                <a:avLst/>
                <a:gdLst>
                  <a:gd name="T0" fmla="*/ 0 w 53"/>
                  <a:gd name="T1" fmla="*/ 0 h 42"/>
                  <a:gd name="T2" fmla="*/ 13 w 53"/>
                  <a:gd name="T3" fmla="*/ 10 h 42"/>
                  <a:gd name="T4" fmla="*/ 53 w 53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42">
                    <a:moveTo>
                      <a:pt x="0" y="0"/>
                    </a:moveTo>
                    <a:lnTo>
                      <a:pt x="13" y="10"/>
                    </a:lnTo>
                    <a:lnTo>
                      <a:pt x="53" y="4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Freeform 166"/>
              <p:cNvSpPr/>
              <p:nvPr/>
            </p:nvSpPr>
            <p:spPr bwMode="auto">
              <a:xfrm>
                <a:off x="3832" y="1736"/>
                <a:ext cx="26" cy="23"/>
              </a:xfrm>
              <a:custGeom>
                <a:avLst/>
                <a:gdLst>
                  <a:gd name="T0" fmla="*/ 0 w 52"/>
                  <a:gd name="T1" fmla="*/ 0 h 46"/>
                  <a:gd name="T2" fmla="*/ 8 w 52"/>
                  <a:gd name="T3" fmla="*/ 7 h 46"/>
                  <a:gd name="T4" fmla="*/ 52 w 5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6">
                    <a:moveTo>
                      <a:pt x="0" y="0"/>
                    </a:moveTo>
                    <a:lnTo>
                      <a:pt x="8" y="7"/>
                    </a:lnTo>
                    <a:lnTo>
                      <a:pt x="52" y="4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Freeform 167"/>
              <p:cNvSpPr/>
              <p:nvPr/>
            </p:nvSpPr>
            <p:spPr bwMode="auto">
              <a:xfrm>
                <a:off x="3884" y="1783"/>
                <a:ext cx="25" cy="24"/>
              </a:xfrm>
              <a:custGeom>
                <a:avLst/>
                <a:gdLst>
                  <a:gd name="T0" fmla="*/ 0 w 51"/>
                  <a:gd name="T1" fmla="*/ 0 h 47"/>
                  <a:gd name="T2" fmla="*/ 3 w 51"/>
                  <a:gd name="T3" fmla="*/ 3 h 47"/>
                  <a:gd name="T4" fmla="*/ 51 w 51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7">
                    <a:moveTo>
                      <a:pt x="0" y="0"/>
                    </a:moveTo>
                    <a:lnTo>
                      <a:pt x="3" y="3"/>
                    </a:lnTo>
                    <a:lnTo>
                      <a:pt x="51" y="4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Freeform 168"/>
              <p:cNvSpPr/>
              <p:nvPr/>
            </p:nvSpPr>
            <p:spPr bwMode="auto">
              <a:xfrm>
                <a:off x="3933" y="1831"/>
                <a:ext cx="24" cy="26"/>
              </a:xfrm>
              <a:custGeom>
                <a:avLst/>
                <a:gdLst>
                  <a:gd name="T0" fmla="*/ 0 w 48"/>
                  <a:gd name="T1" fmla="*/ 0 h 52"/>
                  <a:gd name="T2" fmla="*/ 45 w 48"/>
                  <a:gd name="T3" fmla="*/ 47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45" y="47"/>
                    </a:lnTo>
                    <a:lnTo>
                      <a:pt x="48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Freeform 169"/>
              <p:cNvSpPr/>
              <p:nvPr/>
            </p:nvSpPr>
            <p:spPr bwMode="auto">
              <a:xfrm>
                <a:off x="3980" y="1883"/>
                <a:ext cx="22" cy="26"/>
              </a:xfrm>
              <a:custGeom>
                <a:avLst/>
                <a:gdLst>
                  <a:gd name="T0" fmla="*/ 0 w 43"/>
                  <a:gd name="T1" fmla="*/ 0 h 52"/>
                  <a:gd name="T2" fmla="*/ 37 w 43"/>
                  <a:gd name="T3" fmla="*/ 45 h 52"/>
                  <a:gd name="T4" fmla="*/ 43 w 43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52">
                    <a:moveTo>
                      <a:pt x="0" y="0"/>
                    </a:moveTo>
                    <a:lnTo>
                      <a:pt x="37" y="45"/>
                    </a:lnTo>
                    <a:lnTo>
                      <a:pt x="43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Freeform 170"/>
              <p:cNvSpPr/>
              <p:nvPr/>
            </p:nvSpPr>
            <p:spPr bwMode="auto">
              <a:xfrm>
                <a:off x="4023" y="1937"/>
                <a:ext cx="21" cy="27"/>
              </a:xfrm>
              <a:custGeom>
                <a:avLst/>
                <a:gdLst>
                  <a:gd name="T0" fmla="*/ 0 w 42"/>
                  <a:gd name="T1" fmla="*/ 0 h 55"/>
                  <a:gd name="T2" fmla="*/ 32 w 42"/>
                  <a:gd name="T3" fmla="*/ 42 h 55"/>
                  <a:gd name="T4" fmla="*/ 42 w 42"/>
                  <a:gd name="T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0" y="0"/>
                    </a:moveTo>
                    <a:lnTo>
                      <a:pt x="32" y="42"/>
                    </a:lnTo>
                    <a:lnTo>
                      <a:pt x="42" y="5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Freeform 171"/>
              <p:cNvSpPr/>
              <p:nvPr/>
            </p:nvSpPr>
            <p:spPr bwMode="auto">
              <a:xfrm>
                <a:off x="4065" y="1993"/>
                <a:ext cx="19" cy="29"/>
              </a:xfrm>
              <a:custGeom>
                <a:avLst/>
                <a:gdLst>
                  <a:gd name="T0" fmla="*/ 0 w 39"/>
                  <a:gd name="T1" fmla="*/ 0 h 58"/>
                  <a:gd name="T2" fmla="*/ 28 w 39"/>
                  <a:gd name="T3" fmla="*/ 39 h 58"/>
                  <a:gd name="T4" fmla="*/ 39 w 39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8">
                    <a:moveTo>
                      <a:pt x="0" y="0"/>
                    </a:moveTo>
                    <a:lnTo>
                      <a:pt x="28" y="39"/>
                    </a:lnTo>
                    <a:lnTo>
                      <a:pt x="39" y="5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Freeform 172"/>
              <p:cNvSpPr/>
              <p:nvPr/>
            </p:nvSpPr>
            <p:spPr bwMode="auto">
              <a:xfrm>
                <a:off x="4103" y="2051"/>
                <a:ext cx="18" cy="29"/>
              </a:xfrm>
              <a:custGeom>
                <a:avLst/>
                <a:gdLst>
                  <a:gd name="T0" fmla="*/ 0 w 36"/>
                  <a:gd name="T1" fmla="*/ 0 h 59"/>
                  <a:gd name="T2" fmla="*/ 23 w 36"/>
                  <a:gd name="T3" fmla="*/ 35 h 59"/>
                  <a:gd name="T4" fmla="*/ 36 w 36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59">
                    <a:moveTo>
                      <a:pt x="0" y="0"/>
                    </a:moveTo>
                    <a:lnTo>
                      <a:pt x="23" y="35"/>
                    </a:lnTo>
                    <a:lnTo>
                      <a:pt x="36" y="5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Freeform 173"/>
              <p:cNvSpPr/>
              <p:nvPr/>
            </p:nvSpPr>
            <p:spPr bwMode="auto">
              <a:xfrm>
                <a:off x="4138" y="2111"/>
                <a:ext cx="17" cy="30"/>
              </a:xfrm>
              <a:custGeom>
                <a:avLst/>
                <a:gdLst>
                  <a:gd name="T0" fmla="*/ 0 w 33"/>
                  <a:gd name="T1" fmla="*/ 0 h 61"/>
                  <a:gd name="T2" fmla="*/ 19 w 33"/>
                  <a:gd name="T3" fmla="*/ 31 h 61"/>
                  <a:gd name="T4" fmla="*/ 33 w 33"/>
                  <a:gd name="T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61">
                    <a:moveTo>
                      <a:pt x="0" y="0"/>
                    </a:moveTo>
                    <a:lnTo>
                      <a:pt x="19" y="31"/>
                    </a:lnTo>
                    <a:lnTo>
                      <a:pt x="33" y="6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Freeform 174"/>
              <p:cNvSpPr/>
              <p:nvPr/>
            </p:nvSpPr>
            <p:spPr bwMode="auto">
              <a:xfrm>
                <a:off x="4171" y="2172"/>
                <a:ext cx="15" cy="31"/>
              </a:xfrm>
              <a:custGeom>
                <a:avLst/>
                <a:gdLst>
                  <a:gd name="T0" fmla="*/ 0 w 30"/>
                  <a:gd name="T1" fmla="*/ 0 h 62"/>
                  <a:gd name="T2" fmla="*/ 14 w 30"/>
                  <a:gd name="T3" fmla="*/ 28 h 62"/>
                  <a:gd name="T4" fmla="*/ 30 w 30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62">
                    <a:moveTo>
                      <a:pt x="0" y="0"/>
                    </a:moveTo>
                    <a:lnTo>
                      <a:pt x="14" y="28"/>
                    </a:lnTo>
                    <a:lnTo>
                      <a:pt x="30" y="6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Freeform 175"/>
              <p:cNvSpPr/>
              <p:nvPr/>
            </p:nvSpPr>
            <p:spPr bwMode="auto">
              <a:xfrm>
                <a:off x="4201" y="2235"/>
                <a:ext cx="13" cy="32"/>
              </a:xfrm>
              <a:custGeom>
                <a:avLst/>
                <a:gdLst>
                  <a:gd name="T0" fmla="*/ 0 w 26"/>
                  <a:gd name="T1" fmla="*/ 0 h 64"/>
                  <a:gd name="T2" fmla="*/ 10 w 26"/>
                  <a:gd name="T3" fmla="*/ 25 h 64"/>
                  <a:gd name="T4" fmla="*/ 26 w 26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4">
                    <a:moveTo>
                      <a:pt x="0" y="0"/>
                    </a:moveTo>
                    <a:lnTo>
                      <a:pt x="10" y="25"/>
                    </a:lnTo>
                    <a:lnTo>
                      <a:pt x="26" y="6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Freeform 176"/>
              <p:cNvSpPr/>
              <p:nvPr/>
            </p:nvSpPr>
            <p:spPr bwMode="auto">
              <a:xfrm>
                <a:off x="4227" y="2299"/>
                <a:ext cx="11" cy="33"/>
              </a:xfrm>
              <a:custGeom>
                <a:avLst/>
                <a:gdLst>
                  <a:gd name="T0" fmla="*/ 0 w 24"/>
                  <a:gd name="T1" fmla="*/ 0 h 65"/>
                  <a:gd name="T2" fmla="*/ 8 w 24"/>
                  <a:gd name="T3" fmla="*/ 20 h 65"/>
                  <a:gd name="T4" fmla="*/ 24 w 2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5">
                    <a:moveTo>
                      <a:pt x="0" y="0"/>
                    </a:moveTo>
                    <a:lnTo>
                      <a:pt x="8" y="20"/>
                    </a:lnTo>
                    <a:lnTo>
                      <a:pt x="24" y="6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Freeform 177"/>
              <p:cNvSpPr/>
              <p:nvPr/>
            </p:nvSpPr>
            <p:spPr bwMode="auto">
              <a:xfrm>
                <a:off x="4249" y="2365"/>
                <a:ext cx="10" cy="33"/>
              </a:xfrm>
              <a:custGeom>
                <a:avLst/>
                <a:gdLst>
                  <a:gd name="T0" fmla="*/ 0 w 20"/>
                  <a:gd name="T1" fmla="*/ 0 h 67"/>
                  <a:gd name="T2" fmla="*/ 6 w 20"/>
                  <a:gd name="T3" fmla="*/ 19 h 67"/>
                  <a:gd name="T4" fmla="*/ 20 w 20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lnTo>
                      <a:pt x="6" y="19"/>
                    </a:lnTo>
                    <a:lnTo>
                      <a:pt x="20" y="6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Freeform 178"/>
              <p:cNvSpPr/>
              <p:nvPr/>
            </p:nvSpPr>
            <p:spPr bwMode="auto">
              <a:xfrm>
                <a:off x="4269" y="2431"/>
                <a:ext cx="8" cy="34"/>
              </a:xfrm>
              <a:custGeom>
                <a:avLst/>
                <a:gdLst>
                  <a:gd name="T0" fmla="*/ 0 w 18"/>
                  <a:gd name="T1" fmla="*/ 0 h 68"/>
                  <a:gd name="T2" fmla="*/ 5 w 18"/>
                  <a:gd name="T3" fmla="*/ 18 h 68"/>
                  <a:gd name="T4" fmla="*/ 18 w 18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68">
                    <a:moveTo>
                      <a:pt x="0" y="0"/>
                    </a:moveTo>
                    <a:lnTo>
                      <a:pt x="5" y="18"/>
                    </a:lnTo>
                    <a:lnTo>
                      <a:pt x="18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Freeform 179"/>
              <p:cNvSpPr/>
              <p:nvPr/>
            </p:nvSpPr>
            <p:spPr bwMode="auto">
              <a:xfrm>
                <a:off x="4285" y="2499"/>
                <a:ext cx="6" cy="34"/>
              </a:xfrm>
              <a:custGeom>
                <a:avLst/>
                <a:gdLst>
                  <a:gd name="T0" fmla="*/ 0 w 13"/>
                  <a:gd name="T1" fmla="*/ 0 h 68"/>
                  <a:gd name="T2" fmla="*/ 3 w 13"/>
                  <a:gd name="T3" fmla="*/ 15 h 68"/>
                  <a:gd name="T4" fmla="*/ 13 w 13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8">
                    <a:moveTo>
                      <a:pt x="0" y="0"/>
                    </a:moveTo>
                    <a:lnTo>
                      <a:pt x="3" y="15"/>
                    </a:lnTo>
                    <a:lnTo>
                      <a:pt x="13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Freeform 180"/>
              <p:cNvSpPr/>
              <p:nvPr/>
            </p:nvSpPr>
            <p:spPr bwMode="auto">
              <a:xfrm>
                <a:off x="4298" y="2567"/>
                <a:ext cx="4" cy="35"/>
              </a:xfrm>
              <a:custGeom>
                <a:avLst/>
                <a:gdLst>
                  <a:gd name="T0" fmla="*/ 0 w 9"/>
                  <a:gd name="T1" fmla="*/ 0 h 70"/>
                  <a:gd name="T2" fmla="*/ 2 w 9"/>
                  <a:gd name="T3" fmla="*/ 16 h 70"/>
                  <a:gd name="T4" fmla="*/ 9 w 9"/>
                  <a:gd name="T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0">
                    <a:moveTo>
                      <a:pt x="0" y="0"/>
                    </a:moveTo>
                    <a:lnTo>
                      <a:pt x="2" y="16"/>
                    </a:lnTo>
                    <a:lnTo>
                      <a:pt x="9" y="7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Freeform 181"/>
              <p:cNvSpPr/>
              <p:nvPr/>
            </p:nvSpPr>
            <p:spPr bwMode="auto">
              <a:xfrm>
                <a:off x="4306" y="2636"/>
                <a:ext cx="4" cy="35"/>
              </a:xfrm>
              <a:custGeom>
                <a:avLst/>
                <a:gdLst>
                  <a:gd name="T0" fmla="*/ 0 w 7"/>
                  <a:gd name="T1" fmla="*/ 0 h 69"/>
                  <a:gd name="T2" fmla="*/ 1 w 7"/>
                  <a:gd name="T3" fmla="*/ 16 h 69"/>
                  <a:gd name="T4" fmla="*/ 7 w 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9">
                    <a:moveTo>
                      <a:pt x="0" y="0"/>
                    </a:moveTo>
                    <a:lnTo>
                      <a:pt x="1" y="16"/>
                    </a:lnTo>
                    <a:lnTo>
                      <a:pt x="7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Freeform 182"/>
              <p:cNvSpPr/>
              <p:nvPr/>
            </p:nvSpPr>
            <p:spPr bwMode="auto">
              <a:xfrm>
                <a:off x="4312" y="2705"/>
                <a:ext cx="2" cy="35"/>
              </a:xfrm>
              <a:custGeom>
                <a:avLst/>
                <a:gdLst>
                  <a:gd name="T0" fmla="*/ 0 w 3"/>
                  <a:gd name="T1" fmla="*/ 0 h 69"/>
                  <a:gd name="T2" fmla="*/ 2 w 3"/>
                  <a:gd name="T3" fmla="*/ 17 h 69"/>
                  <a:gd name="T4" fmla="*/ 3 w 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9">
                    <a:moveTo>
                      <a:pt x="0" y="0"/>
                    </a:moveTo>
                    <a:lnTo>
                      <a:pt x="2" y="17"/>
                    </a:lnTo>
                    <a:lnTo>
                      <a:pt x="3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Line 183"/>
              <p:cNvSpPr>
                <a:spLocks noChangeShapeType="1"/>
              </p:cNvSpPr>
              <p:nvPr/>
            </p:nvSpPr>
            <p:spPr bwMode="auto">
              <a:xfrm>
                <a:off x="4314" y="2775"/>
                <a:ext cx="0" cy="1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Freeform 184"/>
              <p:cNvSpPr/>
              <p:nvPr/>
            </p:nvSpPr>
            <p:spPr bwMode="auto">
              <a:xfrm>
                <a:off x="3683" y="3459"/>
                <a:ext cx="484" cy="780"/>
              </a:xfrm>
              <a:custGeom>
                <a:avLst/>
                <a:gdLst>
                  <a:gd name="T0" fmla="*/ 28 w 967"/>
                  <a:gd name="T1" fmla="*/ 1561 h 1561"/>
                  <a:gd name="T2" fmla="*/ 18 w 967"/>
                  <a:gd name="T3" fmla="*/ 1502 h 1561"/>
                  <a:gd name="T4" fmla="*/ 6 w 967"/>
                  <a:gd name="T5" fmla="*/ 1389 h 1561"/>
                  <a:gd name="T6" fmla="*/ 0 w 967"/>
                  <a:gd name="T7" fmla="*/ 1291 h 1561"/>
                  <a:gd name="T8" fmla="*/ 0 w 967"/>
                  <a:gd name="T9" fmla="*/ 1175 h 1561"/>
                  <a:gd name="T10" fmla="*/ 9 w 967"/>
                  <a:gd name="T11" fmla="*/ 1049 h 1561"/>
                  <a:gd name="T12" fmla="*/ 27 w 967"/>
                  <a:gd name="T13" fmla="*/ 915 h 1561"/>
                  <a:gd name="T14" fmla="*/ 48 w 967"/>
                  <a:gd name="T15" fmla="*/ 810 h 1561"/>
                  <a:gd name="T16" fmla="*/ 68 w 967"/>
                  <a:gd name="T17" fmla="*/ 741 h 1561"/>
                  <a:gd name="T18" fmla="*/ 92 w 967"/>
                  <a:gd name="T19" fmla="*/ 673 h 1561"/>
                  <a:gd name="T20" fmla="*/ 119 w 967"/>
                  <a:gd name="T21" fmla="*/ 603 h 1561"/>
                  <a:gd name="T22" fmla="*/ 151 w 967"/>
                  <a:gd name="T23" fmla="*/ 537 h 1561"/>
                  <a:gd name="T24" fmla="*/ 189 w 967"/>
                  <a:gd name="T25" fmla="*/ 470 h 1561"/>
                  <a:gd name="T26" fmla="*/ 231 w 967"/>
                  <a:gd name="T27" fmla="*/ 407 h 1561"/>
                  <a:gd name="T28" fmla="*/ 280 w 967"/>
                  <a:gd name="T29" fmla="*/ 346 h 1561"/>
                  <a:gd name="T30" fmla="*/ 333 w 967"/>
                  <a:gd name="T31" fmla="*/ 288 h 1561"/>
                  <a:gd name="T32" fmla="*/ 394 w 967"/>
                  <a:gd name="T33" fmla="*/ 234 h 1561"/>
                  <a:gd name="T34" fmla="*/ 462 w 967"/>
                  <a:gd name="T35" fmla="*/ 184 h 1561"/>
                  <a:gd name="T36" fmla="*/ 536 w 967"/>
                  <a:gd name="T37" fmla="*/ 138 h 1561"/>
                  <a:gd name="T38" fmla="*/ 617 w 967"/>
                  <a:gd name="T39" fmla="*/ 97 h 1561"/>
                  <a:gd name="T40" fmla="*/ 707 w 967"/>
                  <a:gd name="T41" fmla="*/ 61 h 1561"/>
                  <a:gd name="T42" fmla="*/ 804 w 967"/>
                  <a:gd name="T43" fmla="*/ 32 h 1561"/>
                  <a:gd name="T44" fmla="*/ 909 w 967"/>
                  <a:gd name="T45" fmla="*/ 9 h 1561"/>
                  <a:gd name="T46" fmla="*/ 966 w 967"/>
                  <a:gd name="T47" fmla="*/ 0 h 1561"/>
                  <a:gd name="T48" fmla="*/ 967 w 967"/>
                  <a:gd name="T49" fmla="*/ 45 h 1561"/>
                  <a:gd name="T50" fmla="*/ 967 w 967"/>
                  <a:gd name="T51" fmla="*/ 133 h 1561"/>
                  <a:gd name="T52" fmla="*/ 961 w 967"/>
                  <a:gd name="T53" fmla="*/ 211 h 1561"/>
                  <a:gd name="T54" fmla="*/ 951 w 967"/>
                  <a:gd name="T55" fmla="*/ 305 h 1561"/>
                  <a:gd name="T56" fmla="*/ 933 w 967"/>
                  <a:gd name="T57" fmla="*/ 411 h 1561"/>
                  <a:gd name="T58" fmla="*/ 905 w 967"/>
                  <a:gd name="T59" fmla="*/ 525 h 1561"/>
                  <a:gd name="T60" fmla="*/ 866 w 967"/>
                  <a:gd name="T61" fmla="*/ 647 h 1561"/>
                  <a:gd name="T62" fmla="*/ 814 w 967"/>
                  <a:gd name="T63" fmla="*/ 774 h 1561"/>
                  <a:gd name="T64" fmla="*/ 765 w 967"/>
                  <a:gd name="T65" fmla="*/ 871 h 1561"/>
                  <a:gd name="T66" fmla="*/ 727 w 967"/>
                  <a:gd name="T67" fmla="*/ 936 h 1561"/>
                  <a:gd name="T68" fmla="*/ 685 w 967"/>
                  <a:gd name="T69" fmla="*/ 1001 h 1561"/>
                  <a:gd name="T70" fmla="*/ 639 w 967"/>
                  <a:gd name="T71" fmla="*/ 1067 h 1561"/>
                  <a:gd name="T72" fmla="*/ 587 w 967"/>
                  <a:gd name="T73" fmla="*/ 1130 h 1561"/>
                  <a:gd name="T74" fmla="*/ 532 w 967"/>
                  <a:gd name="T75" fmla="*/ 1192 h 1561"/>
                  <a:gd name="T76" fmla="*/ 469 w 967"/>
                  <a:gd name="T77" fmla="*/ 1255 h 1561"/>
                  <a:gd name="T78" fmla="*/ 403 w 967"/>
                  <a:gd name="T79" fmla="*/ 1315 h 1561"/>
                  <a:gd name="T80" fmla="*/ 330 w 967"/>
                  <a:gd name="T81" fmla="*/ 1375 h 1561"/>
                  <a:gd name="T82" fmla="*/ 251 w 967"/>
                  <a:gd name="T83" fmla="*/ 1431 h 1561"/>
                  <a:gd name="T84" fmla="*/ 167 w 967"/>
                  <a:gd name="T85" fmla="*/ 1485 h 1561"/>
                  <a:gd name="T86" fmla="*/ 76 w 967"/>
                  <a:gd name="T87" fmla="*/ 1537 h 1561"/>
                  <a:gd name="T88" fmla="*/ 28 w 967"/>
                  <a:gd name="T89" fmla="*/ 1561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67" h="1561">
                    <a:moveTo>
                      <a:pt x="28" y="1561"/>
                    </a:moveTo>
                    <a:lnTo>
                      <a:pt x="28" y="1561"/>
                    </a:lnTo>
                    <a:lnTo>
                      <a:pt x="25" y="1547"/>
                    </a:lnTo>
                    <a:lnTo>
                      <a:pt x="18" y="1502"/>
                    </a:lnTo>
                    <a:lnTo>
                      <a:pt x="9" y="1433"/>
                    </a:lnTo>
                    <a:lnTo>
                      <a:pt x="6" y="1389"/>
                    </a:lnTo>
                    <a:lnTo>
                      <a:pt x="3" y="1341"/>
                    </a:lnTo>
                    <a:lnTo>
                      <a:pt x="0" y="1291"/>
                    </a:lnTo>
                    <a:lnTo>
                      <a:pt x="0" y="1234"/>
                    </a:lnTo>
                    <a:lnTo>
                      <a:pt x="0" y="1175"/>
                    </a:lnTo>
                    <a:lnTo>
                      <a:pt x="3" y="1113"/>
                    </a:lnTo>
                    <a:lnTo>
                      <a:pt x="9" y="1049"/>
                    </a:lnTo>
                    <a:lnTo>
                      <a:pt x="16" y="983"/>
                    </a:lnTo>
                    <a:lnTo>
                      <a:pt x="27" y="915"/>
                    </a:lnTo>
                    <a:lnTo>
                      <a:pt x="41" y="845"/>
                    </a:lnTo>
                    <a:lnTo>
                      <a:pt x="48" y="810"/>
                    </a:lnTo>
                    <a:lnTo>
                      <a:pt x="58" y="776"/>
                    </a:lnTo>
                    <a:lnTo>
                      <a:pt x="68" y="741"/>
                    </a:lnTo>
                    <a:lnTo>
                      <a:pt x="79" y="708"/>
                    </a:lnTo>
                    <a:lnTo>
                      <a:pt x="92" y="673"/>
                    </a:lnTo>
                    <a:lnTo>
                      <a:pt x="105" y="638"/>
                    </a:lnTo>
                    <a:lnTo>
                      <a:pt x="119" y="603"/>
                    </a:lnTo>
                    <a:lnTo>
                      <a:pt x="134" y="570"/>
                    </a:lnTo>
                    <a:lnTo>
                      <a:pt x="151" y="537"/>
                    </a:lnTo>
                    <a:lnTo>
                      <a:pt x="170" y="504"/>
                    </a:lnTo>
                    <a:lnTo>
                      <a:pt x="189" y="470"/>
                    </a:lnTo>
                    <a:lnTo>
                      <a:pt x="209" y="439"/>
                    </a:lnTo>
                    <a:lnTo>
                      <a:pt x="231" y="407"/>
                    </a:lnTo>
                    <a:lnTo>
                      <a:pt x="255" y="376"/>
                    </a:lnTo>
                    <a:lnTo>
                      <a:pt x="280" y="346"/>
                    </a:lnTo>
                    <a:lnTo>
                      <a:pt x="306" y="317"/>
                    </a:lnTo>
                    <a:lnTo>
                      <a:pt x="333" y="288"/>
                    </a:lnTo>
                    <a:lnTo>
                      <a:pt x="364" y="261"/>
                    </a:lnTo>
                    <a:lnTo>
                      <a:pt x="394" y="234"/>
                    </a:lnTo>
                    <a:lnTo>
                      <a:pt x="427" y="208"/>
                    </a:lnTo>
                    <a:lnTo>
                      <a:pt x="462" y="184"/>
                    </a:lnTo>
                    <a:lnTo>
                      <a:pt x="498" y="159"/>
                    </a:lnTo>
                    <a:lnTo>
                      <a:pt x="536" y="138"/>
                    </a:lnTo>
                    <a:lnTo>
                      <a:pt x="576" y="116"/>
                    </a:lnTo>
                    <a:lnTo>
                      <a:pt x="617" y="97"/>
                    </a:lnTo>
                    <a:lnTo>
                      <a:pt x="662" y="78"/>
                    </a:lnTo>
                    <a:lnTo>
                      <a:pt x="707" y="61"/>
                    </a:lnTo>
                    <a:lnTo>
                      <a:pt x="754" y="45"/>
                    </a:lnTo>
                    <a:lnTo>
                      <a:pt x="804" y="32"/>
                    </a:lnTo>
                    <a:lnTo>
                      <a:pt x="856" y="19"/>
                    </a:lnTo>
                    <a:lnTo>
                      <a:pt x="909" y="9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6" y="12"/>
                    </a:lnTo>
                    <a:lnTo>
                      <a:pt x="967" y="45"/>
                    </a:lnTo>
                    <a:lnTo>
                      <a:pt x="967" y="98"/>
                    </a:lnTo>
                    <a:lnTo>
                      <a:pt x="967" y="133"/>
                    </a:lnTo>
                    <a:lnTo>
                      <a:pt x="966" y="171"/>
                    </a:lnTo>
                    <a:lnTo>
                      <a:pt x="961" y="211"/>
                    </a:lnTo>
                    <a:lnTo>
                      <a:pt x="957" y="256"/>
                    </a:lnTo>
                    <a:lnTo>
                      <a:pt x="951" y="305"/>
                    </a:lnTo>
                    <a:lnTo>
                      <a:pt x="943" y="356"/>
                    </a:lnTo>
                    <a:lnTo>
                      <a:pt x="933" y="411"/>
                    </a:lnTo>
                    <a:lnTo>
                      <a:pt x="921" y="466"/>
                    </a:lnTo>
                    <a:lnTo>
                      <a:pt x="905" y="525"/>
                    </a:lnTo>
                    <a:lnTo>
                      <a:pt x="888" y="585"/>
                    </a:lnTo>
                    <a:lnTo>
                      <a:pt x="866" y="647"/>
                    </a:lnTo>
                    <a:lnTo>
                      <a:pt x="841" y="711"/>
                    </a:lnTo>
                    <a:lnTo>
                      <a:pt x="814" y="774"/>
                    </a:lnTo>
                    <a:lnTo>
                      <a:pt x="782" y="838"/>
                    </a:lnTo>
                    <a:lnTo>
                      <a:pt x="765" y="871"/>
                    </a:lnTo>
                    <a:lnTo>
                      <a:pt x="746" y="903"/>
                    </a:lnTo>
                    <a:lnTo>
                      <a:pt x="727" y="936"/>
                    </a:lnTo>
                    <a:lnTo>
                      <a:pt x="707" y="968"/>
                    </a:lnTo>
                    <a:lnTo>
                      <a:pt x="685" y="1001"/>
                    </a:lnTo>
                    <a:lnTo>
                      <a:pt x="662" y="1033"/>
                    </a:lnTo>
                    <a:lnTo>
                      <a:pt x="639" y="1067"/>
                    </a:lnTo>
                    <a:lnTo>
                      <a:pt x="614" y="1098"/>
                    </a:lnTo>
                    <a:lnTo>
                      <a:pt x="587" y="1130"/>
                    </a:lnTo>
                    <a:lnTo>
                      <a:pt x="559" y="1162"/>
                    </a:lnTo>
                    <a:lnTo>
                      <a:pt x="532" y="1192"/>
                    </a:lnTo>
                    <a:lnTo>
                      <a:pt x="501" y="1224"/>
                    </a:lnTo>
                    <a:lnTo>
                      <a:pt x="469" y="1255"/>
                    </a:lnTo>
                    <a:lnTo>
                      <a:pt x="436" y="1285"/>
                    </a:lnTo>
                    <a:lnTo>
                      <a:pt x="403" y="1315"/>
                    </a:lnTo>
                    <a:lnTo>
                      <a:pt x="367" y="1346"/>
                    </a:lnTo>
                    <a:lnTo>
                      <a:pt x="330" y="1375"/>
                    </a:lnTo>
                    <a:lnTo>
                      <a:pt x="291" y="1402"/>
                    </a:lnTo>
                    <a:lnTo>
                      <a:pt x="251" y="1431"/>
                    </a:lnTo>
                    <a:lnTo>
                      <a:pt x="210" y="1459"/>
                    </a:lnTo>
                    <a:lnTo>
                      <a:pt x="167" y="1485"/>
                    </a:lnTo>
                    <a:lnTo>
                      <a:pt x="122" y="1512"/>
                    </a:lnTo>
                    <a:lnTo>
                      <a:pt x="76" y="1537"/>
                    </a:lnTo>
                    <a:lnTo>
                      <a:pt x="28" y="1561"/>
                    </a:lnTo>
                    <a:lnTo>
                      <a:pt x="28" y="1561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r>
                  <a:rPr lang="zh-CN" altLang="en-US" dirty="0"/>
                  <a:t>人体热释电模块</a:t>
                </a:r>
              </a:p>
            </p:txBody>
          </p:sp>
          <p:sp>
            <p:nvSpPr>
              <p:cNvPr id="241" name="Freeform 185"/>
              <p:cNvSpPr/>
              <p:nvPr/>
            </p:nvSpPr>
            <p:spPr bwMode="auto">
              <a:xfrm>
                <a:off x="3709" y="3584"/>
                <a:ext cx="391" cy="623"/>
              </a:xfrm>
              <a:custGeom>
                <a:avLst/>
                <a:gdLst>
                  <a:gd name="T0" fmla="*/ 11 w 781"/>
                  <a:gd name="T1" fmla="*/ 1239 h 1244"/>
                  <a:gd name="T2" fmla="*/ 26 w 781"/>
                  <a:gd name="T3" fmla="*/ 1147 h 1244"/>
                  <a:gd name="T4" fmla="*/ 46 w 781"/>
                  <a:gd name="T5" fmla="*/ 1058 h 1244"/>
                  <a:gd name="T6" fmla="*/ 73 w 781"/>
                  <a:gd name="T7" fmla="*/ 971 h 1244"/>
                  <a:gd name="T8" fmla="*/ 107 w 781"/>
                  <a:gd name="T9" fmla="*/ 885 h 1244"/>
                  <a:gd name="T10" fmla="*/ 146 w 781"/>
                  <a:gd name="T11" fmla="*/ 803 h 1244"/>
                  <a:gd name="T12" fmla="*/ 189 w 781"/>
                  <a:gd name="T13" fmla="*/ 722 h 1244"/>
                  <a:gd name="T14" fmla="*/ 237 w 781"/>
                  <a:gd name="T15" fmla="*/ 644 h 1244"/>
                  <a:gd name="T16" fmla="*/ 286 w 781"/>
                  <a:gd name="T17" fmla="*/ 567 h 1244"/>
                  <a:gd name="T18" fmla="*/ 340 w 781"/>
                  <a:gd name="T19" fmla="*/ 492 h 1244"/>
                  <a:gd name="T20" fmla="*/ 454 w 781"/>
                  <a:gd name="T21" fmla="*/ 347 h 1244"/>
                  <a:gd name="T22" fmla="*/ 577 w 781"/>
                  <a:gd name="T23" fmla="*/ 210 h 1244"/>
                  <a:gd name="T24" fmla="*/ 709 w 781"/>
                  <a:gd name="T25" fmla="*/ 81 h 1244"/>
                  <a:gd name="T26" fmla="*/ 777 w 781"/>
                  <a:gd name="T27" fmla="*/ 20 h 1244"/>
                  <a:gd name="T28" fmla="*/ 781 w 781"/>
                  <a:gd name="T29" fmla="*/ 11 h 1244"/>
                  <a:gd name="T30" fmla="*/ 778 w 781"/>
                  <a:gd name="T31" fmla="*/ 4 h 1244"/>
                  <a:gd name="T32" fmla="*/ 771 w 781"/>
                  <a:gd name="T33" fmla="*/ 0 h 1244"/>
                  <a:gd name="T34" fmla="*/ 762 w 781"/>
                  <a:gd name="T35" fmla="*/ 3 h 1244"/>
                  <a:gd name="T36" fmla="*/ 693 w 781"/>
                  <a:gd name="T37" fmla="*/ 65 h 1244"/>
                  <a:gd name="T38" fmla="*/ 558 w 781"/>
                  <a:gd name="T39" fmla="*/ 197 h 1244"/>
                  <a:gd name="T40" fmla="*/ 434 w 781"/>
                  <a:gd name="T41" fmla="*/ 337 h 1244"/>
                  <a:gd name="T42" fmla="*/ 318 w 781"/>
                  <a:gd name="T43" fmla="*/ 485 h 1244"/>
                  <a:gd name="T44" fmla="*/ 263 w 781"/>
                  <a:gd name="T45" fmla="*/ 561 h 1244"/>
                  <a:gd name="T46" fmla="*/ 212 w 781"/>
                  <a:gd name="T47" fmla="*/ 641 h 1244"/>
                  <a:gd name="T48" fmla="*/ 163 w 781"/>
                  <a:gd name="T49" fmla="*/ 723 h 1244"/>
                  <a:gd name="T50" fmla="*/ 120 w 781"/>
                  <a:gd name="T51" fmla="*/ 807 h 1244"/>
                  <a:gd name="T52" fmla="*/ 81 w 781"/>
                  <a:gd name="T53" fmla="*/ 894 h 1244"/>
                  <a:gd name="T54" fmla="*/ 65 w 781"/>
                  <a:gd name="T55" fmla="*/ 936 h 1244"/>
                  <a:gd name="T56" fmla="*/ 36 w 781"/>
                  <a:gd name="T57" fmla="*/ 1020 h 1244"/>
                  <a:gd name="T58" fmla="*/ 14 w 781"/>
                  <a:gd name="T59" fmla="*/ 1105 h 1244"/>
                  <a:gd name="T60" fmla="*/ 2 w 781"/>
                  <a:gd name="T61" fmla="*/ 1194 h 1244"/>
                  <a:gd name="T62" fmla="*/ 0 w 781"/>
                  <a:gd name="T63" fmla="*/ 1237 h 1244"/>
                  <a:gd name="T64" fmla="*/ 1 w 781"/>
                  <a:gd name="T65" fmla="*/ 1241 h 1244"/>
                  <a:gd name="T66" fmla="*/ 10 w 781"/>
                  <a:gd name="T67" fmla="*/ 1243 h 1244"/>
                  <a:gd name="T68" fmla="*/ 11 w 781"/>
                  <a:gd name="T69" fmla="*/ 1239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1" h="1244">
                    <a:moveTo>
                      <a:pt x="11" y="1239"/>
                    </a:moveTo>
                    <a:lnTo>
                      <a:pt x="11" y="1239"/>
                    </a:lnTo>
                    <a:lnTo>
                      <a:pt x="17" y="1192"/>
                    </a:lnTo>
                    <a:lnTo>
                      <a:pt x="26" y="1147"/>
                    </a:lnTo>
                    <a:lnTo>
                      <a:pt x="34" y="1102"/>
                    </a:lnTo>
                    <a:lnTo>
                      <a:pt x="46" y="1058"/>
                    </a:lnTo>
                    <a:lnTo>
                      <a:pt x="59" y="1014"/>
                    </a:lnTo>
                    <a:lnTo>
                      <a:pt x="73" y="971"/>
                    </a:lnTo>
                    <a:lnTo>
                      <a:pt x="89" y="929"/>
                    </a:lnTo>
                    <a:lnTo>
                      <a:pt x="107" y="885"/>
                    </a:lnTo>
                    <a:lnTo>
                      <a:pt x="125" y="845"/>
                    </a:lnTo>
                    <a:lnTo>
                      <a:pt x="146" y="803"/>
                    </a:lnTo>
                    <a:lnTo>
                      <a:pt x="167" y="762"/>
                    </a:lnTo>
                    <a:lnTo>
                      <a:pt x="189" y="722"/>
                    </a:lnTo>
                    <a:lnTo>
                      <a:pt x="212" y="683"/>
                    </a:lnTo>
                    <a:lnTo>
                      <a:pt x="237" y="644"/>
                    </a:lnTo>
                    <a:lnTo>
                      <a:pt x="262" y="605"/>
                    </a:lnTo>
                    <a:lnTo>
                      <a:pt x="286" y="567"/>
                    </a:lnTo>
                    <a:lnTo>
                      <a:pt x="286" y="567"/>
                    </a:lnTo>
                    <a:lnTo>
                      <a:pt x="340" y="492"/>
                    </a:lnTo>
                    <a:lnTo>
                      <a:pt x="396" y="418"/>
                    </a:lnTo>
                    <a:lnTo>
                      <a:pt x="454" y="347"/>
                    </a:lnTo>
                    <a:lnTo>
                      <a:pt x="515" y="278"/>
                    </a:lnTo>
                    <a:lnTo>
                      <a:pt x="577" y="210"/>
                    </a:lnTo>
                    <a:lnTo>
                      <a:pt x="642" y="145"/>
                    </a:lnTo>
                    <a:lnTo>
                      <a:pt x="709" y="81"/>
                    </a:lnTo>
                    <a:lnTo>
                      <a:pt x="777" y="20"/>
                    </a:lnTo>
                    <a:lnTo>
                      <a:pt x="777" y="20"/>
                    </a:lnTo>
                    <a:lnTo>
                      <a:pt x="780" y="16"/>
                    </a:lnTo>
                    <a:lnTo>
                      <a:pt x="781" y="11"/>
                    </a:lnTo>
                    <a:lnTo>
                      <a:pt x="781" y="7"/>
                    </a:lnTo>
                    <a:lnTo>
                      <a:pt x="778" y="4"/>
                    </a:lnTo>
                    <a:lnTo>
                      <a:pt x="775" y="1"/>
                    </a:lnTo>
                    <a:lnTo>
                      <a:pt x="771" y="0"/>
                    </a:lnTo>
                    <a:lnTo>
                      <a:pt x="767" y="0"/>
                    </a:lnTo>
                    <a:lnTo>
                      <a:pt x="762" y="3"/>
                    </a:lnTo>
                    <a:lnTo>
                      <a:pt x="762" y="3"/>
                    </a:lnTo>
                    <a:lnTo>
                      <a:pt x="693" y="65"/>
                    </a:lnTo>
                    <a:lnTo>
                      <a:pt x="625" y="130"/>
                    </a:lnTo>
                    <a:lnTo>
                      <a:pt x="558" y="197"/>
                    </a:lnTo>
                    <a:lnTo>
                      <a:pt x="495" y="266"/>
                    </a:lnTo>
                    <a:lnTo>
                      <a:pt x="434" y="337"/>
                    </a:lnTo>
                    <a:lnTo>
                      <a:pt x="374" y="409"/>
                    </a:lnTo>
                    <a:lnTo>
                      <a:pt x="318" y="485"/>
                    </a:lnTo>
                    <a:lnTo>
                      <a:pt x="263" y="561"/>
                    </a:lnTo>
                    <a:lnTo>
                      <a:pt x="263" y="561"/>
                    </a:lnTo>
                    <a:lnTo>
                      <a:pt x="237" y="600"/>
                    </a:lnTo>
                    <a:lnTo>
                      <a:pt x="212" y="641"/>
                    </a:lnTo>
                    <a:lnTo>
                      <a:pt x="188" y="681"/>
                    </a:lnTo>
                    <a:lnTo>
                      <a:pt x="163" y="723"/>
                    </a:lnTo>
                    <a:lnTo>
                      <a:pt x="141" y="765"/>
                    </a:lnTo>
                    <a:lnTo>
                      <a:pt x="120" y="807"/>
                    </a:lnTo>
                    <a:lnTo>
                      <a:pt x="99" y="851"/>
                    </a:lnTo>
                    <a:lnTo>
                      <a:pt x="81" y="894"/>
                    </a:lnTo>
                    <a:lnTo>
                      <a:pt x="81" y="894"/>
                    </a:lnTo>
                    <a:lnTo>
                      <a:pt x="65" y="936"/>
                    </a:lnTo>
                    <a:lnTo>
                      <a:pt x="49" y="977"/>
                    </a:lnTo>
                    <a:lnTo>
                      <a:pt x="36" y="1020"/>
                    </a:lnTo>
                    <a:lnTo>
                      <a:pt x="24" y="1062"/>
                    </a:lnTo>
                    <a:lnTo>
                      <a:pt x="14" y="1105"/>
                    </a:lnTo>
                    <a:lnTo>
                      <a:pt x="7" y="1149"/>
                    </a:lnTo>
                    <a:lnTo>
                      <a:pt x="2" y="1194"/>
                    </a:lnTo>
                    <a:lnTo>
                      <a:pt x="0" y="1237"/>
                    </a:lnTo>
                    <a:lnTo>
                      <a:pt x="0" y="1237"/>
                    </a:lnTo>
                    <a:lnTo>
                      <a:pt x="1" y="1240"/>
                    </a:lnTo>
                    <a:lnTo>
                      <a:pt x="1" y="1241"/>
                    </a:lnTo>
                    <a:lnTo>
                      <a:pt x="5" y="1244"/>
                    </a:lnTo>
                    <a:lnTo>
                      <a:pt x="10" y="1243"/>
                    </a:lnTo>
                    <a:lnTo>
                      <a:pt x="11" y="1241"/>
                    </a:lnTo>
                    <a:lnTo>
                      <a:pt x="11" y="1239"/>
                    </a:lnTo>
                    <a:lnTo>
                      <a:pt x="11" y="1239"/>
                    </a:lnTo>
                    <a:close/>
                  </a:path>
                </a:pathLst>
              </a:cu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Freeform 186"/>
              <p:cNvSpPr/>
              <p:nvPr/>
            </p:nvSpPr>
            <p:spPr bwMode="auto">
              <a:xfrm>
                <a:off x="4020" y="1975"/>
                <a:ext cx="489" cy="755"/>
              </a:xfrm>
              <a:custGeom>
                <a:avLst/>
                <a:gdLst>
                  <a:gd name="T0" fmla="*/ 244 w 977"/>
                  <a:gd name="T1" fmla="*/ 1384 h 1509"/>
                  <a:gd name="T2" fmla="*/ 159 w 977"/>
                  <a:gd name="T3" fmla="*/ 1325 h 1509"/>
                  <a:gd name="T4" fmla="*/ 110 w 977"/>
                  <a:gd name="T5" fmla="*/ 1250 h 1509"/>
                  <a:gd name="T6" fmla="*/ 136 w 977"/>
                  <a:gd name="T7" fmla="*/ 1234 h 1509"/>
                  <a:gd name="T8" fmla="*/ 52 w 977"/>
                  <a:gd name="T9" fmla="*/ 1095 h 1509"/>
                  <a:gd name="T10" fmla="*/ 68 w 977"/>
                  <a:gd name="T11" fmla="*/ 1082 h 1509"/>
                  <a:gd name="T12" fmla="*/ 16 w 977"/>
                  <a:gd name="T13" fmla="*/ 976 h 1509"/>
                  <a:gd name="T14" fmla="*/ 11 w 977"/>
                  <a:gd name="T15" fmla="*/ 924 h 1509"/>
                  <a:gd name="T16" fmla="*/ 35 w 977"/>
                  <a:gd name="T17" fmla="*/ 913 h 1509"/>
                  <a:gd name="T18" fmla="*/ 36 w 977"/>
                  <a:gd name="T19" fmla="*/ 875 h 1509"/>
                  <a:gd name="T20" fmla="*/ 0 w 977"/>
                  <a:gd name="T21" fmla="*/ 778 h 1509"/>
                  <a:gd name="T22" fmla="*/ 3 w 977"/>
                  <a:gd name="T23" fmla="*/ 751 h 1509"/>
                  <a:gd name="T24" fmla="*/ 23 w 977"/>
                  <a:gd name="T25" fmla="*/ 736 h 1509"/>
                  <a:gd name="T26" fmla="*/ 22 w 977"/>
                  <a:gd name="T27" fmla="*/ 691 h 1509"/>
                  <a:gd name="T28" fmla="*/ 14 w 977"/>
                  <a:gd name="T29" fmla="*/ 607 h 1509"/>
                  <a:gd name="T30" fmla="*/ 39 w 977"/>
                  <a:gd name="T31" fmla="*/ 547 h 1509"/>
                  <a:gd name="T32" fmla="*/ 26 w 977"/>
                  <a:gd name="T33" fmla="*/ 453 h 1509"/>
                  <a:gd name="T34" fmla="*/ 43 w 977"/>
                  <a:gd name="T35" fmla="*/ 434 h 1509"/>
                  <a:gd name="T36" fmla="*/ 48 w 977"/>
                  <a:gd name="T37" fmla="*/ 356 h 1509"/>
                  <a:gd name="T38" fmla="*/ 61 w 977"/>
                  <a:gd name="T39" fmla="*/ 237 h 1509"/>
                  <a:gd name="T40" fmla="*/ 55 w 977"/>
                  <a:gd name="T41" fmla="*/ 117 h 1509"/>
                  <a:gd name="T42" fmla="*/ 51 w 977"/>
                  <a:gd name="T43" fmla="*/ 0 h 1509"/>
                  <a:gd name="T44" fmla="*/ 181 w 977"/>
                  <a:gd name="T45" fmla="*/ 107 h 1509"/>
                  <a:gd name="T46" fmla="*/ 279 w 977"/>
                  <a:gd name="T47" fmla="*/ 147 h 1509"/>
                  <a:gd name="T48" fmla="*/ 323 w 977"/>
                  <a:gd name="T49" fmla="*/ 137 h 1509"/>
                  <a:gd name="T50" fmla="*/ 354 w 977"/>
                  <a:gd name="T51" fmla="*/ 195 h 1509"/>
                  <a:gd name="T52" fmla="*/ 378 w 977"/>
                  <a:gd name="T53" fmla="*/ 222 h 1509"/>
                  <a:gd name="T54" fmla="*/ 415 w 977"/>
                  <a:gd name="T55" fmla="*/ 202 h 1509"/>
                  <a:gd name="T56" fmla="*/ 436 w 977"/>
                  <a:gd name="T57" fmla="*/ 253 h 1509"/>
                  <a:gd name="T58" fmla="*/ 475 w 977"/>
                  <a:gd name="T59" fmla="*/ 273 h 1509"/>
                  <a:gd name="T60" fmla="*/ 524 w 977"/>
                  <a:gd name="T61" fmla="*/ 289 h 1509"/>
                  <a:gd name="T62" fmla="*/ 538 w 977"/>
                  <a:gd name="T63" fmla="*/ 318 h 1509"/>
                  <a:gd name="T64" fmla="*/ 579 w 977"/>
                  <a:gd name="T65" fmla="*/ 321 h 1509"/>
                  <a:gd name="T66" fmla="*/ 616 w 977"/>
                  <a:gd name="T67" fmla="*/ 357 h 1509"/>
                  <a:gd name="T68" fmla="*/ 647 w 977"/>
                  <a:gd name="T69" fmla="*/ 369 h 1509"/>
                  <a:gd name="T70" fmla="*/ 667 w 977"/>
                  <a:gd name="T71" fmla="*/ 354 h 1509"/>
                  <a:gd name="T72" fmla="*/ 683 w 977"/>
                  <a:gd name="T73" fmla="*/ 370 h 1509"/>
                  <a:gd name="T74" fmla="*/ 712 w 977"/>
                  <a:gd name="T75" fmla="*/ 434 h 1509"/>
                  <a:gd name="T76" fmla="*/ 754 w 977"/>
                  <a:gd name="T77" fmla="*/ 447 h 1509"/>
                  <a:gd name="T78" fmla="*/ 783 w 977"/>
                  <a:gd name="T79" fmla="*/ 497 h 1509"/>
                  <a:gd name="T80" fmla="*/ 812 w 977"/>
                  <a:gd name="T81" fmla="*/ 580 h 1509"/>
                  <a:gd name="T82" fmla="*/ 844 w 977"/>
                  <a:gd name="T83" fmla="*/ 596 h 1509"/>
                  <a:gd name="T84" fmla="*/ 857 w 977"/>
                  <a:gd name="T85" fmla="*/ 688 h 1509"/>
                  <a:gd name="T86" fmla="*/ 871 w 977"/>
                  <a:gd name="T87" fmla="*/ 758 h 1509"/>
                  <a:gd name="T88" fmla="*/ 894 w 977"/>
                  <a:gd name="T89" fmla="*/ 784 h 1509"/>
                  <a:gd name="T90" fmla="*/ 919 w 977"/>
                  <a:gd name="T91" fmla="*/ 827 h 1509"/>
                  <a:gd name="T92" fmla="*/ 917 w 977"/>
                  <a:gd name="T93" fmla="*/ 927 h 1509"/>
                  <a:gd name="T94" fmla="*/ 938 w 977"/>
                  <a:gd name="T95" fmla="*/ 924 h 1509"/>
                  <a:gd name="T96" fmla="*/ 954 w 977"/>
                  <a:gd name="T97" fmla="*/ 946 h 1509"/>
                  <a:gd name="T98" fmla="*/ 942 w 977"/>
                  <a:gd name="T99" fmla="*/ 1031 h 1509"/>
                  <a:gd name="T100" fmla="*/ 974 w 977"/>
                  <a:gd name="T101" fmla="*/ 1036 h 1509"/>
                  <a:gd name="T102" fmla="*/ 974 w 977"/>
                  <a:gd name="T103" fmla="*/ 1088 h 1509"/>
                  <a:gd name="T104" fmla="*/ 925 w 977"/>
                  <a:gd name="T105" fmla="*/ 1234 h 1509"/>
                  <a:gd name="T106" fmla="*/ 867 w 977"/>
                  <a:gd name="T107" fmla="*/ 1327 h 1509"/>
                  <a:gd name="T108" fmla="*/ 765 w 977"/>
                  <a:gd name="T109" fmla="*/ 1429 h 1509"/>
                  <a:gd name="T110" fmla="*/ 666 w 977"/>
                  <a:gd name="T111" fmla="*/ 1490 h 1509"/>
                  <a:gd name="T112" fmla="*/ 580 w 977"/>
                  <a:gd name="T113" fmla="*/ 1509 h 1509"/>
                  <a:gd name="T114" fmla="*/ 498 w 977"/>
                  <a:gd name="T115" fmla="*/ 1497 h 1509"/>
                  <a:gd name="T116" fmla="*/ 356 w 977"/>
                  <a:gd name="T117" fmla="*/ 145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7" h="1509">
                    <a:moveTo>
                      <a:pt x="346" y="1425"/>
                    </a:moveTo>
                    <a:lnTo>
                      <a:pt x="346" y="1425"/>
                    </a:lnTo>
                    <a:lnTo>
                      <a:pt x="315" y="1416"/>
                    </a:lnTo>
                    <a:lnTo>
                      <a:pt x="281" y="1402"/>
                    </a:lnTo>
                    <a:lnTo>
                      <a:pt x="244" y="1384"/>
                    </a:lnTo>
                    <a:lnTo>
                      <a:pt x="226" y="1374"/>
                    </a:lnTo>
                    <a:lnTo>
                      <a:pt x="207" y="1363"/>
                    </a:lnTo>
                    <a:lnTo>
                      <a:pt x="191" y="1351"/>
                    </a:lnTo>
                    <a:lnTo>
                      <a:pt x="174" y="1338"/>
                    </a:lnTo>
                    <a:lnTo>
                      <a:pt x="159" y="1325"/>
                    </a:lnTo>
                    <a:lnTo>
                      <a:pt x="145" y="1311"/>
                    </a:lnTo>
                    <a:lnTo>
                      <a:pt x="133" y="1296"/>
                    </a:lnTo>
                    <a:lnTo>
                      <a:pt x="123" y="1282"/>
                    </a:lnTo>
                    <a:lnTo>
                      <a:pt x="114" y="1266"/>
                    </a:lnTo>
                    <a:lnTo>
                      <a:pt x="110" y="1250"/>
                    </a:lnTo>
                    <a:lnTo>
                      <a:pt x="110" y="1250"/>
                    </a:lnTo>
                    <a:lnTo>
                      <a:pt x="117" y="1246"/>
                    </a:lnTo>
                    <a:lnTo>
                      <a:pt x="124" y="1240"/>
                    </a:lnTo>
                    <a:lnTo>
                      <a:pt x="132" y="1235"/>
                    </a:lnTo>
                    <a:lnTo>
                      <a:pt x="136" y="1234"/>
                    </a:lnTo>
                    <a:lnTo>
                      <a:pt x="142" y="1232"/>
                    </a:lnTo>
                    <a:lnTo>
                      <a:pt x="142" y="1232"/>
                    </a:lnTo>
                    <a:lnTo>
                      <a:pt x="121" y="1198"/>
                    </a:lnTo>
                    <a:lnTo>
                      <a:pt x="98" y="1163"/>
                    </a:lnTo>
                    <a:lnTo>
                      <a:pt x="52" y="1095"/>
                    </a:lnTo>
                    <a:lnTo>
                      <a:pt x="52" y="1095"/>
                    </a:lnTo>
                    <a:lnTo>
                      <a:pt x="61" y="1092"/>
                    </a:lnTo>
                    <a:lnTo>
                      <a:pt x="69" y="1091"/>
                    </a:lnTo>
                    <a:lnTo>
                      <a:pt x="69" y="1091"/>
                    </a:lnTo>
                    <a:lnTo>
                      <a:pt x="68" y="1082"/>
                    </a:lnTo>
                    <a:lnTo>
                      <a:pt x="65" y="1073"/>
                    </a:lnTo>
                    <a:lnTo>
                      <a:pt x="53" y="1049"/>
                    </a:lnTo>
                    <a:lnTo>
                      <a:pt x="38" y="1020"/>
                    </a:lnTo>
                    <a:lnTo>
                      <a:pt x="23" y="991"/>
                    </a:lnTo>
                    <a:lnTo>
                      <a:pt x="16" y="976"/>
                    </a:lnTo>
                    <a:lnTo>
                      <a:pt x="11" y="962"/>
                    </a:lnTo>
                    <a:lnTo>
                      <a:pt x="9" y="949"/>
                    </a:lnTo>
                    <a:lnTo>
                      <a:pt x="7" y="939"/>
                    </a:lnTo>
                    <a:lnTo>
                      <a:pt x="9" y="929"/>
                    </a:lnTo>
                    <a:lnTo>
                      <a:pt x="11" y="924"/>
                    </a:lnTo>
                    <a:lnTo>
                      <a:pt x="13" y="920"/>
                    </a:lnTo>
                    <a:lnTo>
                      <a:pt x="17" y="917"/>
                    </a:lnTo>
                    <a:lnTo>
                      <a:pt x="22" y="916"/>
                    </a:lnTo>
                    <a:lnTo>
                      <a:pt x="27" y="913"/>
                    </a:lnTo>
                    <a:lnTo>
                      <a:pt x="35" y="913"/>
                    </a:lnTo>
                    <a:lnTo>
                      <a:pt x="35" y="913"/>
                    </a:lnTo>
                    <a:lnTo>
                      <a:pt x="38" y="903"/>
                    </a:lnTo>
                    <a:lnTo>
                      <a:pt x="38" y="894"/>
                    </a:lnTo>
                    <a:lnTo>
                      <a:pt x="38" y="884"/>
                    </a:lnTo>
                    <a:lnTo>
                      <a:pt x="36" y="875"/>
                    </a:lnTo>
                    <a:lnTo>
                      <a:pt x="30" y="856"/>
                    </a:lnTo>
                    <a:lnTo>
                      <a:pt x="22" y="836"/>
                    </a:lnTo>
                    <a:lnTo>
                      <a:pt x="13" y="817"/>
                    </a:lnTo>
                    <a:lnTo>
                      <a:pt x="6" y="797"/>
                    </a:lnTo>
                    <a:lnTo>
                      <a:pt x="0" y="778"/>
                    </a:lnTo>
                    <a:lnTo>
                      <a:pt x="0" y="768"/>
                    </a:lnTo>
                    <a:lnTo>
                      <a:pt x="0" y="759"/>
                    </a:lnTo>
                    <a:lnTo>
                      <a:pt x="0" y="759"/>
                    </a:lnTo>
                    <a:lnTo>
                      <a:pt x="1" y="755"/>
                    </a:lnTo>
                    <a:lnTo>
                      <a:pt x="3" y="751"/>
                    </a:lnTo>
                    <a:lnTo>
                      <a:pt x="7" y="749"/>
                    </a:lnTo>
                    <a:lnTo>
                      <a:pt x="11" y="746"/>
                    </a:lnTo>
                    <a:lnTo>
                      <a:pt x="19" y="743"/>
                    </a:lnTo>
                    <a:lnTo>
                      <a:pt x="22" y="741"/>
                    </a:lnTo>
                    <a:lnTo>
                      <a:pt x="23" y="736"/>
                    </a:lnTo>
                    <a:lnTo>
                      <a:pt x="23" y="736"/>
                    </a:lnTo>
                    <a:lnTo>
                      <a:pt x="23" y="725"/>
                    </a:lnTo>
                    <a:lnTo>
                      <a:pt x="23" y="713"/>
                    </a:lnTo>
                    <a:lnTo>
                      <a:pt x="22" y="691"/>
                    </a:lnTo>
                    <a:lnTo>
                      <a:pt x="22" y="691"/>
                    </a:lnTo>
                    <a:lnTo>
                      <a:pt x="20" y="672"/>
                    </a:lnTo>
                    <a:lnTo>
                      <a:pt x="17" y="651"/>
                    </a:lnTo>
                    <a:lnTo>
                      <a:pt x="14" y="629"/>
                    </a:lnTo>
                    <a:lnTo>
                      <a:pt x="14" y="619"/>
                    </a:lnTo>
                    <a:lnTo>
                      <a:pt x="14" y="607"/>
                    </a:lnTo>
                    <a:lnTo>
                      <a:pt x="14" y="607"/>
                    </a:lnTo>
                    <a:lnTo>
                      <a:pt x="35" y="603"/>
                    </a:lnTo>
                    <a:lnTo>
                      <a:pt x="35" y="603"/>
                    </a:lnTo>
                    <a:lnTo>
                      <a:pt x="39" y="567"/>
                    </a:lnTo>
                    <a:lnTo>
                      <a:pt x="39" y="547"/>
                    </a:lnTo>
                    <a:lnTo>
                      <a:pt x="39" y="526"/>
                    </a:lnTo>
                    <a:lnTo>
                      <a:pt x="39" y="506"/>
                    </a:lnTo>
                    <a:lnTo>
                      <a:pt x="36" y="487"/>
                    </a:lnTo>
                    <a:lnTo>
                      <a:pt x="32" y="470"/>
                    </a:lnTo>
                    <a:lnTo>
                      <a:pt x="26" y="453"/>
                    </a:lnTo>
                    <a:lnTo>
                      <a:pt x="26" y="453"/>
                    </a:lnTo>
                    <a:lnTo>
                      <a:pt x="32" y="450"/>
                    </a:lnTo>
                    <a:lnTo>
                      <a:pt x="38" y="445"/>
                    </a:lnTo>
                    <a:lnTo>
                      <a:pt x="40" y="440"/>
                    </a:lnTo>
                    <a:lnTo>
                      <a:pt x="43" y="434"/>
                    </a:lnTo>
                    <a:lnTo>
                      <a:pt x="48" y="422"/>
                    </a:lnTo>
                    <a:lnTo>
                      <a:pt x="51" y="409"/>
                    </a:lnTo>
                    <a:lnTo>
                      <a:pt x="51" y="396"/>
                    </a:lnTo>
                    <a:lnTo>
                      <a:pt x="49" y="382"/>
                    </a:lnTo>
                    <a:lnTo>
                      <a:pt x="48" y="356"/>
                    </a:lnTo>
                    <a:lnTo>
                      <a:pt x="48" y="356"/>
                    </a:lnTo>
                    <a:lnTo>
                      <a:pt x="49" y="324"/>
                    </a:lnTo>
                    <a:lnTo>
                      <a:pt x="53" y="295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2" y="221"/>
                    </a:lnTo>
                    <a:lnTo>
                      <a:pt x="62" y="207"/>
                    </a:lnTo>
                    <a:lnTo>
                      <a:pt x="62" y="176"/>
                    </a:lnTo>
                    <a:lnTo>
                      <a:pt x="59" y="146"/>
                    </a:lnTo>
                    <a:lnTo>
                      <a:pt x="55" y="117"/>
                    </a:lnTo>
                    <a:lnTo>
                      <a:pt x="51" y="88"/>
                    </a:lnTo>
                    <a:lnTo>
                      <a:pt x="48" y="59"/>
                    </a:lnTo>
                    <a:lnTo>
                      <a:pt x="48" y="30"/>
                    </a:lnTo>
                    <a:lnTo>
                      <a:pt x="49" y="14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107" y="49"/>
                    </a:lnTo>
                    <a:lnTo>
                      <a:pt x="142" y="79"/>
                    </a:lnTo>
                    <a:lnTo>
                      <a:pt x="162" y="94"/>
                    </a:lnTo>
                    <a:lnTo>
                      <a:pt x="181" y="107"/>
                    </a:lnTo>
                    <a:lnTo>
                      <a:pt x="201" y="120"/>
                    </a:lnTo>
                    <a:lnTo>
                      <a:pt x="220" y="130"/>
                    </a:lnTo>
                    <a:lnTo>
                      <a:pt x="240" y="139"/>
                    </a:lnTo>
                    <a:lnTo>
                      <a:pt x="260" y="144"/>
                    </a:lnTo>
                    <a:lnTo>
                      <a:pt x="279" y="147"/>
                    </a:lnTo>
                    <a:lnTo>
                      <a:pt x="288" y="147"/>
                    </a:lnTo>
                    <a:lnTo>
                      <a:pt x="297" y="146"/>
                    </a:lnTo>
                    <a:lnTo>
                      <a:pt x="307" y="144"/>
                    </a:lnTo>
                    <a:lnTo>
                      <a:pt x="314" y="140"/>
                    </a:lnTo>
                    <a:lnTo>
                      <a:pt x="323" y="137"/>
                    </a:lnTo>
                    <a:lnTo>
                      <a:pt x="331" y="131"/>
                    </a:lnTo>
                    <a:lnTo>
                      <a:pt x="331" y="131"/>
                    </a:lnTo>
                    <a:lnTo>
                      <a:pt x="340" y="156"/>
                    </a:lnTo>
                    <a:lnTo>
                      <a:pt x="349" y="182"/>
                    </a:lnTo>
                    <a:lnTo>
                      <a:pt x="354" y="195"/>
                    </a:lnTo>
                    <a:lnTo>
                      <a:pt x="360" y="207"/>
                    </a:lnTo>
                    <a:lnTo>
                      <a:pt x="369" y="217"/>
                    </a:lnTo>
                    <a:lnTo>
                      <a:pt x="373" y="220"/>
                    </a:lnTo>
                    <a:lnTo>
                      <a:pt x="378" y="222"/>
                    </a:lnTo>
                    <a:lnTo>
                      <a:pt x="378" y="222"/>
                    </a:lnTo>
                    <a:lnTo>
                      <a:pt x="386" y="212"/>
                    </a:lnTo>
                    <a:lnTo>
                      <a:pt x="389" y="209"/>
                    </a:lnTo>
                    <a:lnTo>
                      <a:pt x="394" y="207"/>
                    </a:lnTo>
                    <a:lnTo>
                      <a:pt x="404" y="204"/>
                    </a:lnTo>
                    <a:lnTo>
                      <a:pt x="415" y="202"/>
                    </a:lnTo>
                    <a:lnTo>
                      <a:pt x="415" y="202"/>
                    </a:lnTo>
                    <a:lnTo>
                      <a:pt x="417" y="212"/>
                    </a:lnTo>
                    <a:lnTo>
                      <a:pt x="420" y="221"/>
                    </a:lnTo>
                    <a:lnTo>
                      <a:pt x="427" y="237"/>
                    </a:lnTo>
                    <a:lnTo>
                      <a:pt x="436" y="253"/>
                    </a:lnTo>
                    <a:lnTo>
                      <a:pt x="440" y="262"/>
                    </a:lnTo>
                    <a:lnTo>
                      <a:pt x="443" y="270"/>
                    </a:lnTo>
                    <a:lnTo>
                      <a:pt x="443" y="270"/>
                    </a:lnTo>
                    <a:lnTo>
                      <a:pt x="459" y="272"/>
                    </a:lnTo>
                    <a:lnTo>
                      <a:pt x="475" y="273"/>
                    </a:lnTo>
                    <a:lnTo>
                      <a:pt x="489" y="275"/>
                    </a:lnTo>
                    <a:lnTo>
                      <a:pt x="502" y="276"/>
                    </a:lnTo>
                    <a:lnTo>
                      <a:pt x="514" y="280"/>
                    </a:lnTo>
                    <a:lnTo>
                      <a:pt x="519" y="285"/>
                    </a:lnTo>
                    <a:lnTo>
                      <a:pt x="524" y="289"/>
                    </a:lnTo>
                    <a:lnTo>
                      <a:pt x="528" y="295"/>
                    </a:lnTo>
                    <a:lnTo>
                      <a:pt x="532" y="301"/>
                    </a:lnTo>
                    <a:lnTo>
                      <a:pt x="535" y="309"/>
                    </a:lnTo>
                    <a:lnTo>
                      <a:pt x="538" y="318"/>
                    </a:lnTo>
                    <a:lnTo>
                      <a:pt x="538" y="318"/>
                    </a:lnTo>
                    <a:lnTo>
                      <a:pt x="550" y="317"/>
                    </a:lnTo>
                    <a:lnTo>
                      <a:pt x="559" y="317"/>
                    </a:lnTo>
                    <a:lnTo>
                      <a:pt x="567" y="317"/>
                    </a:lnTo>
                    <a:lnTo>
                      <a:pt x="573" y="318"/>
                    </a:lnTo>
                    <a:lnTo>
                      <a:pt x="579" y="321"/>
                    </a:lnTo>
                    <a:lnTo>
                      <a:pt x="583" y="324"/>
                    </a:lnTo>
                    <a:lnTo>
                      <a:pt x="592" y="332"/>
                    </a:lnTo>
                    <a:lnTo>
                      <a:pt x="601" y="343"/>
                    </a:lnTo>
                    <a:lnTo>
                      <a:pt x="611" y="353"/>
                    </a:lnTo>
                    <a:lnTo>
                      <a:pt x="616" y="357"/>
                    </a:lnTo>
                    <a:lnTo>
                      <a:pt x="625" y="361"/>
                    </a:lnTo>
                    <a:lnTo>
                      <a:pt x="634" y="364"/>
                    </a:lnTo>
                    <a:lnTo>
                      <a:pt x="644" y="369"/>
                    </a:lnTo>
                    <a:lnTo>
                      <a:pt x="644" y="369"/>
                    </a:lnTo>
                    <a:lnTo>
                      <a:pt x="647" y="369"/>
                    </a:lnTo>
                    <a:lnTo>
                      <a:pt x="650" y="367"/>
                    </a:lnTo>
                    <a:lnTo>
                      <a:pt x="656" y="360"/>
                    </a:lnTo>
                    <a:lnTo>
                      <a:pt x="660" y="354"/>
                    </a:lnTo>
                    <a:lnTo>
                      <a:pt x="663" y="354"/>
                    </a:lnTo>
                    <a:lnTo>
                      <a:pt x="667" y="354"/>
                    </a:lnTo>
                    <a:lnTo>
                      <a:pt x="667" y="354"/>
                    </a:lnTo>
                    <a:lnTo>
                      <a:pt x="673" y="357"/>
                    </a:lnTo>
                    <a:lnTo>
                      <a:pt x="677" y="361"/>
                    </a:lnTo>
                    <a:lnTo>
                      <a:pt x="680" y="366"/>
                    </a:lnTo>
                    <a:lnTo>
                      <a:pt x="683" y="370"/>
                    </a:lnTo>
                    <a:lnTo>
                      <a:pt x="686" y="380"/>
                    </a:lnTo>
                    <a:lnTo>
                      <a:pt x="690" y="392"/>
                    </a:lnTo>
                    <a:lnTo>
                      <a:pt x="690" y="392"/>
                    </a:lnTo>
                    <a:lnTo>
                      <a:pt x="705" y="419"/>
                    </a:lnTo>
                    <a:lnTo>
                      <a:pt x="712" y="434"/>
                    </a:lnTo>
                    <a:lnTo>
                      <a:pt x="716" y="448"/>
                    </a:lnTo>
                    <a:lnTo>
                      <a:pt x="716" y="448"/>
                    </a:lnTo>
                    <a:lnTo>
                      <a:pt x="732" y="447"/>
                    </a:lnTo>
                    <a:lnTo>
                      <a:pt x="744" y="445"/>
                    </a:lnTo>
                    <a:lnTo>
                      <a:pt x="754" y="447"/>
                    </a:lnTo>
                    <a:lnTo>
                      <a:pt x="761" y="450"/>
                    </a:lnTo>
                    <a:lnTo>
                      <a:pt x="767" y="457"/>
                    </a:lnTo>
                    <a:lnTo>
                      <a:pt x="771" y="467"/>
                    </a:lnTo>
                    <a:lnTo>
                      <a:pt x="783" y="497"/>
                    </a:lnTo>
                    <a:lnTo>
                      <a:pt x="783" y="497"/>
                    </a:lnTo>
                    <a:lnTo>
                      <a:pt x="790" y="528"/>
                    </a:lnTo>
                    <a:lnTo>
                      <a:pt x="794" y="544"/>
                    </a:lnTo>
                    <a:lnTo>
                      <a:pt x="800" y="560"/>
                    </a:lnTo>
                    <a:lnTo>
                      <a:pt x="807" y="574"/>
                    </a:lnTo>
                    <a:lnTo>
                      <a:pt x="812" y="580"/>
                    </a:lnTo>
                    <a:lnTo>
                      <a:pt x="816" y="586"/>
                    </a:lnTo>
                    <a:lnTo>
                      <a:pt x="822" y="590"/>
                    </a:lnTo>
                    <a:lnTo>
                      <a:pt x="828" y="593"/>
                    </a:lnTo>
                    <a:lnTo>
                      <a:pt x="835" y="594"/>
                    </a:lnTo>
                    <a:lnTo>
                      <a:pt x="844" y="596"/>
                    </a:lnTo>
                    <a:lnTo>
                      <a:pt x="844" y="596"/>
                    </a:lnTo>
                    <a:lnTo>
                      <a:pt x="848" y="619"/>
                    </a:lnTo>
                    <a:lnTo>
                      <a:pt x="852" y="642"/>
                    </a:lnTo>
                    <a:lnTo>
                      <a:pt x="855" y="664"/>
                    </a:lnTo>
                    <a:lnTo>
                      <a:pt x="857" y="688"/>
                    </a:lnTo>
                    <a:lnTo>
                      <a:pt x="857" y="688"/>
                    </a:lnTo>
                    <a:lnTo>
                      <a:pt x="858" y="700"/>
                    </a:lnTo>
                    <a:lnTo>
                      <a:pt x="861" y="712"/>
                    </a:lnTo>
                    <a:lnTo>
                      <a:pt x="867" y="735"/>
                    </a:lnTo>
                    <a:lnTo>
                      <a:pt x="871" y="758"/>
                    </a:lnTo>
                    <a:lnTo>
                      <a:pt x="871" y="769"/>
                    </a:lnTo>
                    <a:lnTo>
                      <a:pt x="871" y="782"/>
                    </a:lnTo>
                    <a:lnTo>
                      <a:pt x="871" y="782"/>
                    </a:lnTo>
                    <a:lnTo>
                      <a:pt x="883" y="781"/>
                    </a:lnTo>
                    <a:lnTo>
                      <a:pt x="894" y="784"/>
                    </a:lnTo>
                    <a:lnTo>
                      <a:pt x="902" y="790"/>
                    </a:lnTo>
                    <a:lnTo>
                      <a:pt x="909" y="795"/>
                    </a:lnTo>
                    <a:lnTo>
                      <a:pt x="913" y="806"/>
                    </a:lnTo>
                    <a:lnTo>
                      <a:pt x="916" y="816"/>
                    </a:lnTo>
                    <a:lnTo>
                      <a:pt x="919" y="827"/>
                    </a:lnTo>
                    <a:lnTo>
                      <a:pt x="920" y="839"/>
                    </a:lnTo>
                    <a:lnTo>
                      <a:pt x="920" y="866"/>
                    </a:lnTo>
                    <a:lnTo>
                      <a:pt x="919" y="892"/>
                    </a:lnTo>
                    <a:lnTo>
                      <a:pt x="917" y="917"/>
                    </a:lnTo>
                    <a:lnTo>
                      <a:pt x="917" y="927"/>
                    </a:lnTo>
                    <a:lnTo>
                      <a:pt x="919" y="937"/>
                    </a:lnTo>
                    <a:lnTo>
                      <a:pt x="919" y="937"/>
                    </a:lnTo>
                    <a:lnTo>
                      <a:pt x="923" y="933"/>
                    </a:lnTo>
                    <a:lnTo>
                      <a:pt x="930" y="929"/>
                    </a:lnTo>
                    <a:lnTo>
                      <a:pt x="938" y="924"/>
                    </a:lnTo>
                    <a:lnTo>
                      <a:pt x="944" y="918"/>
                    </a:lnTo>
                    <a:lnTo>
                      <a:pt x="944" y="918"/>
                    </a:lnTo>
                    <a:lnTo>
                      <a:pt x="946" y="926"/>
                    </a:lnTo>
                    <a:lnTo>
                      <a:pt x="949" y="932"/>
                    </a:lnTo>
                    <a:lnTo>
                      <a:pt x="954" y="946"/>
                    </a:lnTo>
                    <a:lnTo>
                      <a:pt x="954" y="960"/>
                    </a:lnTo>
                    <a:lnTo>
                      <a:pt x="952" y="976"/>
                    </a:lnTo>
                    <a:lnTo>
                      <a:pt x="951" y="991"/>
                    </a:lnTo>
                    <a:lnTo>
                      <a:pt x="948" y="1005"/>
                    </a:lnTo>
                    <a:lnTo>
                      <a:pt x="942" y="1031"/>
                    </a:lnTo>
                    <a:lnTo>
                      <a:pt x="942" y="1031"/>
                    </a:lnTo>
                    <a:lnTo>
                      <a:pt x="949" y="1031"/>
                    </a:lnTo>
                    <a:lnTo>
                      <a:pt x="958" y="1033"/>
                    </a:lnTo>
                    <a:lnTo>
                      <a:pt x="967" y="1034"/>
                    </a:lnTo>
                    <a:lnTo>
                      <a:pt x="974" y="1036"/>
                    </a:lnTo>
                    <a:lnTo>
                      <a:pt x="974" y="1036"/>
                    </a:lnTo>
                    <a:lnTo>
                      <a:pt x="975" y="1047"/>
                    </a:lnTo>
                    <a:lnTo>
                      <a:pt x="977" y="1060"/>
                    </a:lnTo>
                    <a:lnTo>
                      <a:pt x="975" y="1073"/>
                    </a:lnTo>
                    <a:lnTo>
                      <a:pt x="974" y="1088"/>
                    </a:lnTo>
                    <a:lnTo>
                      <a:pt x="968" y="1118"/>
                    </a:lnTo>
                    <a:lnTo>
                      <a:pt x="959" y="1149"/>
                    </a:lnTo>
                    <a:lnTo>
                      <a:pt x="949" y="1179"/>
                    </a:lnTo>
                    <a:lnTo>
                      <a:pt x="936" y="1208"/>
                    </a:lnTo>
                    <a:lnTo>
                      <a:pt x="925" y="1234"/>
                    </a:lnTo>
                    <a:lnTo>
                      <a:pt x="913" y="1256"/>
                    </a:lnTo>
                    <a:lnTo>
                      <a:pt x="913" y="1256"/>
                    </a:lnTo>
                    <a:lnTo>
                      <a:pt x="900" y="1280"/>
                    </a:lnTo>
                    <a:lnTo>
                      <a:pt x="884" y="1303"/>
                    </a:lnTo>
                    <a:lnTo>
                      <a:pt x="867" y="1327"/>
                    </a:lnTo>
                    <a:lnTo>
                      <a:pt x="848" y="1348"/>
                    </a:lnTo>
                    <a:lnTo>
                      <a:pt x="828" y="1370"/>
                    </a:lnTo>
                    <a:lnTo>
                      <a:pt x="807" y="1390"/>
                    </a:lnTo>
                    <a:lnTo>
                      <a:pt x="786" y="1410"/>
                    </a:lnTo>
                    <a:lnTo>
                      <a:pt x="765" y="1429"/>
                    </a:lnTo>
                    <a:lnTo>
                      <a:pt x="765" y="1429"/>
                    </a:lnTo>
                    <a:lnTo>
                      <a:pt x="742" y="1447"/>
                    </a:lnTo>
                    <a:lnTo>
                      <a:pt x="718" y="1463"/>
                    </a:lnTo>
                    <a:lnTo>
                      <a:pt x="692" y="1478"/>
                    </a:lnTo>
                    <a:lnTo>
                      <a:pt x="666" y="1490"/>
                    </a:lnTo>
                    <a:lnTo>
                      <a:pt x="638" y="1500"/>
                    </a:lnTo>
                    <a:lnTo>
                      <a:pt x="624" y="1503"/>
                    </a:lnTo>
                    <a:lnTo>
                      <a:pt x="609" y="1506"/>
                    </a:lnTo>
                    <a:lnTo>
                      <a:pt x="595" y="1507"/>
                    </a:lnTo>
                    <a:lnTo>
                      <a:pt x="580" y="1509"/>
                    </a:lnTo>
                    <a:lnTo>
                      <a:pt x="566" y="1507"/>
                    </a:lnTo>
                    <a:lnTo>
                      <a:pt x="550" y="1506"/>
                    </a:lnTo>
                    <a:lnTo>
                      <a:pt x="550" y="1506"/>
                    </a:lnTo>
                    <a:lnTo>
                      <a:pt x="525" y="1502"/>
                    </a:lnTo>
                    <a:lnTo>
                      <a:pt x="498" y="1497"/>
                    </a:lnTo>
                    <a:lnTo>
                      <a:pt x="469" y="1490"/>
                    </a:lnTo>
                    <a:lnTo>
                      <a:pt x="440" y="1481"/>
                    </a:lnTo>
                    <a:lnTo>
                      <a:pt x="409" y="1473"/>
                    </a:lnTo>
                    <a:lnTo>
                      <a:pt x="382" y="1461"/>
                    </a:lnTo>
                    <a:lnTo>
                      <a:pt x="356" y="1450"/>
                    </a:lnTo>
                    <a:lnTo>
                      <a:pt x="334" y="1438"/>
                    </a:lnTo>
                    <a:lnTo>
                      <a:pt x="346" y="1425"/>
                    </a:lnTo>
                    <a:close/>
                  </a:path>
                </a:pathLst>
              </a:cu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r>
                  <a:rPr lang="en-US" altLang="zh-CN" dirty="0"/>
                  <a:t>PWM</a:t>
                </a:r>
                <a:r>
                  <a:rPr lang="zh-CN" altLang="en-US" dirty="0"/>
                  <a:t>调光模块</a:t>
                </a:r>
              </a:p>
            </p:txBody>
          </p:sp>
          <p:sp>
            <p:nvSpPr>
              <p:cNvPr id="243" name="Freeform 187"/>
              <p:cNvSpPr/>
              <p:nvPr/>
            </p:nvSpPr>
            <p:spPr bwMode="auto">
              <a:xfrm>
                <a:off x="4020" y="1975"/>
                <a:ext cx="489" cy="755"/>
              </a:xfrm>
              <a:custGeom>
                <a:avLst/>
                <a:gdLst>
                  <a:gd name="T0" fmla="*/ 244 w 977"/>
                  <a:gd name="T1" fmla="*/ 1384 h 1509"/>
                  <a:gd name="T2" fmla="*/ 159 w 977"/>
                  <a:gd name="T3" fmla="*/ 1325 h 1509"/>
                  <a:gd name="T4" fmla="*/ 110 w 977"/>
                  <a:gd name="T5" fmla="*/ 1250 h 1509"/>
                  <a:gd name="T6" fmla="*/ 136 w 977"/>
                  <a:gd name="T7" fmla="*/ 1234 h 1509"/>
                  <a:gd name="T8" fmla="*/ 52 w 977"/>
                  <a:gd name="T9" fmla="*/ 1095 h 1509"/>
                  <a:gd name="T10" fmla="*/ 68 w 977"/>
                  <a:gd name="T11" fmla="*/ 1082 h 1509"/>
                  <a:gd name="T12" fmla="*/ 16 w 977"/>
                  <a:gd name="T13" fmla="*/ 976 h 1509"/>
                  <a:gd name="T14" fmla="*/ 11 w 977"/>
                  <a:gd name="T15" fmla="*/ 924 h 1509"/>
                  <a:gd name="T16" fmla="*/ 35 w 977"/>
                  <a:gd name="T17" fmla="*/ 913 h 1509"/>
                  <a:gd name="T18" fmla="*/ 36 w 977"/>
                  <a:gd name="T19" fmla="*/ 875 h 1509"/>
                  <a:gd name="T20" fmla="*/ 0 w 977"/>
                  <a:gd name="T21" fmla="*/ 778 h 1509"/>
                  <a:gd name="T22" fmla="*/ 3 w 977"/>
                  <a:gd name="T23" fmla="*/ 751 h 1509"/>
                  <a:gd name="T24" fmla="*/ 23 w 977"/>
                  <a:gd name="T25" fmla="*/ 736 h 1509"/>
                  <a:gd name="T26" fmla="*/ 22 w 977"/>
                  <a:gd name="T27" fmla="*/ 691 h 1509"/>
                  <a:gd name="T28" fmla="*/ 14 w 977"/>
                  <a:gd name="T29" fmla="*/ 607 h 1509"/>
                  <a:gd name="T30" fmla="*/ 39 w 977"/>
                  <a:gd name="T31" fmla="*/ 547 h 1509"/>
                  <a:gd name="T32" fmla="*/ 26 w 977"/>
                  <a:gd name="T33" fmla="*/ 453 h 1509"/>
                  <a:gd name="T34" fmla="*/ 43 w 977"/>
                  <a:gd name="T35" fmla="*/ 434 h 1509"/>
                  <a:gd name="T36" fmla="*/ 48 w 977"/>
                  <a:gd name="T37" fmla="*/ 356 h 1509"/>
                  <a:gd name="T38" fmla="*/ 61 w 977"/>
                  <a:gd name="T39" fmla="*/ 237 h 1509"/>
                  <a:gd name="T40" fmla="*/ 55 w 977"/>
                  <a:gd name="T41" fmla="*/ 117 h 1509"/>
                  <a:gd name="T42" fmla="*/ 51 w 977"/>
                  <a:gd name="T43" fmla="*/ 0 h 1509"/>
                  <a:gd name="T44" fmla="*/ 181 w 977"/>
                  <a:gd name="T45" fmla="*/ 107 h 1509"/>
                  <a:gd name="T46" fmla="*/ 279 w 977"/>
                  <a:gd name="T47" fmla="*/ 147 h 1509"/>
                  <a:gd name="T48" fmla="*/ 323 w 977"/>
                  <a:gd name="T49" fmla="*/ 137 h 1509"/>
                  <a:gd name="T50" fmla="*/ 354 w 977"/>
                  <a:gd name="T51" fmla="*/ 195 h 1509"/>
                  <a:gd name="T52" fmla="*/ 378 w 977"/>
                  <a:gd name="T53" fmla="*/ 222 h 1509"/>
                  <a:gd name="T54" fmla="*/ 415 w 977"/>
                  <a:gd name="T55" fmla="*/ 202 h 1509"/>
                  <a:gd name="T56" fmla="*/ 436 w 977"/>
                  <a:gd name="T57" fmla="*/ 253 h 1509"/>
                  <a:gd name="T58" fmla="*/ 475 w 977"/>
                  <a:gd name="T59" fmla="*/ 273 h 1509"/>
                  <a:gd name="T60" fmla="*/ 524 w 977"/>
                  <a:gd name="T61" fmla="*/ 289 h 1509"/>
                  <a:gd name="T62" fmla="*/ 538 w 977"/>
                  <a:gd name="T63" fmla="*/ 318 h 1509"/>
                  <a:gd name="T64" fmla="*/ 579 w 977"/>
                  <a:gd name="T65" fmla="*/ 321 h 1509"/>
                  <a:gd name="T66" fmla="*/ 616 w 977"/>
                  <a:gd name="T67" fmla="*/ 357 h 1509"/>
                  <a:gd name="T68" fmla="*/ 647 w 977"/>
                  <a:gd name="T69" fmla="*/ 369 h 1509"/>
                  <a:gd name="T70" fmla="*/ 667 w 977"/>
                  <a:gd name="T71" fmla="*/ 354 h 1509"/>
                  <a:gd name="T72" fmla="*/ 683 w 977"/>
                  <a:gd name="T73" fmla="*/ 370 h 1509"/>
                  <a:gd name="T74" fmla="*/ 712 w 977"/>
                  <a:gd name="T75" fmla="*/ 434 h 1509"/>
                  <a:gd name="T76" fmla="*/ 754 w 977"/>
                  <a:gd name="T77" fmla="*/ 447 h 1509"/>
                  <a:gd name="T78" fmla="*/ 783 w 977"/>
                  <a:gd name="T79" fmla="*/ 497 h 1509"/>
                  <a:gd name="T80" fmla="*/ 812 w 977"/>
                  <a:gd name="T81" fmla="*/ 580 h 1509"/>
                  <a:gd name="T82" fmla="*/ 844 w 977"/>
                  <a:gd name="T83" fmla="*/ 596 h 1509"/>
                  <a:gd name="T84" fmla="*/ 857 w 977"/>
                  <a:gd name="T85" fmla="*/ 688 h 1509"/>
                  <a:gd name="T86" fmla="*/ 871 w 977"/>
                  <a:gd name="T87" fmla="*/ 758 h 1509"/>
                  <a:gd name="T88" fmla="*/ 894 w 977"/>
                  <a:gd name="T89" fmla="*/ 784 h 1509"/>
                  <a:gd name="T90" fmla="*/ 919 w 977"/>
                  <a:gd name="T91" fmla="*/ 827 h 1509"/>
                  <a:gd name="T92" fmla="*/ 917 w 977"/>
                  <a:gd name="T93" fmla="*/ 927 h 1509"/>
                  <a:gd name="T94" fmla="*/ 938 w 977"/>
                  <a:gd name="T95" fmla="*/ 924 h 1509"/>
                  <a:gd name="T96" fmla="*/ 954 w 977"/>
                  <a:gd name="T97" fmla="*/ 946 h 1509"/>
                  <a:gd name="T98" fmla="*/ 942 w 977"/>
                  <a:gd name="T99" fmla="*/ 1031 h 1509"/>
                  <a:gd name="T100" fmla="*/ 974 w 977"/>
                  <a:gd name="T101" fmla="*/ 1036 h 1509"/>
                  <a:gd name="T102" fmla="*/ 974 w 977"/>
                  <a:gd name="T103" fmla="*/ 1088 h 1509"/>
                  <a:gd name="T104" fmla="*/ 925 w 977"/>
                  <a:gd name="T105" fmla="*/ 1234 h 1509"/>
                  <a:gd name="T106" fmla="*/ 867 w 977"/>
                  <a:gd name="T107" fmla="*/ 1327 h 1509"/>
                  <a:gd name="T108" fmla="*/ 765 w 977"/>
                  <a:gd name="T109" fmla="*/ 1429 h 1509"/>
                  <a:gd name="T110" fmla="*/ 666 w 977"/>
                  <a:gd name="T111" fmla="*/ 1490 h 1509"/>
                  <a:gd name="T112" fmla="*/ 580 w 977"/>
                  <a:gd name="T113" fmla="*/ 1509 h 1509"/>
                  <a:gd name="T114" fmla="*/ 498 w 977"/>
                  <a:gd name="T115" fmla="*/ 1497 h 1509"/>
                  <a:gd name="T116" fmla="*/ 356 w 977"/>
                  <a:gd name="T117" fmla="*/ 145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7" h="1509">
                    <a:moveTo>
                      <a:pt x="346" y="1425"/>
                    </a:moveTo>
                    <a:lnTo>
                      <a:pt x="346" y="1425"/>
                    </a:lnTo>
                    <a:lnTo>
                      <a:pt x="315" y="1416"/>
                    </a:lnTo>
                    <a:lnTo>
                      <a:pt x="281" y="1402"/>
                    </a:lnTo>
                    <a:lnTo>
                      <a:pt x="244" y="1384"/>
                    </a:lnTo>
                    <a:lnTo>
                      <a:pt x="226" y="1374"/>
                    </a:lnTo>
                    <a:lnTo>
                      <a:pt x="207" y="1363"/>
                    </a:lnTo>
                    <a:lnTo>
                      <a:pt x="191" y="1351"/>
                    </a:lnTo>
                    <a:lnTo>
                      <a:pt x="174" y="1338"/>
                    </a:lnTo>
                    <a:lnTo>
                      <a:pt x="159" y="1325"/>
                    </a:lnTo>
                    <a:lnTo>
                      <a:pt x="145" y="1311"/>
                    </a:lnTo>
                    <a:lnTo>
                      <a:pt x="133" y="1296"/>
                    </a:lnTo>
                    <a:lnTo>
                      <a:pt x="123" y="1282"/>
                    </a:lnTo>
                    <a:lnTo>
                      <a:pt x="114" y="1266"/>
                    </a:lnTo>
                    <a:lnTo>
                      <a:pt x="110" y="1250"/>
                    </a:lnTo>
                    <a:lnTo>
                      <a:pt x="110" y="1250"/>
                    </a:lnTo>
                    <a:lnTo>
                      <a:pt x="117" y="1246"/>
                    </a:lnTo>
                    <a:lnTo>
                      <a:pt x="124" y="1240"/>
                    </a:lnTo>
                    <a:lnTo>
                      <a:pt x="132" y="1235"/>
                    </a:lnTo>
                    <a:lnTo>
                      <a:pt x="136" y="1234"/>
                    </a:lnTo>
                    <a:lnTo>
                      <a:pt x="142" y="1232"/>
                    </a:lnTo>
                    <a:lnTo>
                      <a:pt x="142" y="1232"/>
                    </a:lnTo>
                    <a:lnTo>
                      <a:pt x="121" y="1198"/>
                    </a:lnTo>
                    <a:lnTo>
                      <a:pt x="98" y="1163"/>
                    </a:lnTo>
                    <a:lnTo>
                      <a:pt x="52" y="1095"/>
                    </a:lnTo>
                    <a:lnTo>
                      <a:pt x="52" y="1095"/>
                    </a:lnTo>
                    <a:lnTo>
                      <a:pt x="61" y="1092"/>
                    </a:lnTo>
                    <a:lnTo>
                      <a:pt x="69" y="1091"/>
                    </a:lnTo>
                    <a:lnTo>
                      <a:pt x="69" y="1091"/>
                    </a:lnTo>
                    <a:lnTo>
                      <a:pt x="68" y="1082"/>
                    </a:lnTo>
                    <a:lnTo>
                      <a:pt x="65" y="1073"/>
                    </a:lnTo>
                    <a:lnTo>
                      <a:pt x="53" y="1049"/>
                    </a:lnTo>
                    <a:lnTo>
                      <a:pt x="38" y="1020"/>
                    </a:lnTo>
                    <a:lnTo>
                      <a:pt x="23" y="991"/>
                    </a:lnTo>
                    <a:lnTo>
                      <a:pt x="16" y="976"/>
                    </a:lnTo>
                    <a:lnTo>
                      <a:pt x="11" y="962"/>
                    </a:lnTo>
                    <a:lnTo>
                      <a:pt x="9" y="949"/>
                    </a:lnTo>
                    <a:lnTo>
                      <a:pt x="7" y="939"/>
                    </a:lnTo>
                    <a:lnTo>
                      <a:pt x="9" y="929"/>
                    </a:lnTo>
                    <a:lnTo>
                      <a:pt x="11" y="924"/>
                    </a:lnTo>
                    <a:lnTo>
                      <a:pt x="13" y="920"/>
                    </a:lnTo>
                    <a:lnTo>
                      <a:pt x="17" y="917"/>
                    </a:lnTo>
                    <a:lnTo>
                      <a:pt x="22" y="916"/>
                    </a:lnTo>
                    <a:lnTo>
                      <a:pt x="27" y="913"/>
                    </a:lnTo>
                    <a:lnTo>
                      <a:pt x="35" y="913"/>
                    </a:lnTo>
                    <a:lnTo>
                      <a:pt x="35" y="913"/>
                    </a:lnTo>
                    <a:lnTo>
                      <a:pt x="38" y="903"/>
                    </a:lnTo>
                    <a:lnTo>
                      <a:pt x="38" y="894"/>
                    </a:lnTo>
                    <a:lnTo>
                      <a:pt x="38" y="884"/>
                    </a:lnTo>
                    <a:lnTo>
                      <a:pt x="36" y="875"/>
                    </a:lnTo>
                    <a:lnTo>
                      <a:pt x="30" y="856"/>
                    </a:lnTo>
                    <a:lnTo>
                      <a:pt x="22" y="836"/>
                    </a:lnTo>
                    <a:lnTo>
                      <a:pt x="13" y="817"/>
                    </a:lnTo>
                    <a:lnTo>
                      <a:pt x="6" y="797"/>
                    </a:lnTo>
                    <a:lnTo>
                      <a:pt x="0" y="778"/>
                    </a:lnTo>
                    <a:lnTo>
                      <a:pt x="0" y="768"/>
                    </a:lnTo>
                    <a:lnTo>
                      <a:pt x="0" y="759"/>
                    </a:lnTo>
                    <a:lnTo>
                      <a:pt x="0" y="759"/>
                    </a:lnTo>
                    <a:lnTo>
                      <a:pt x="1" y="755"/>
                    </a:lnTo>
                    <a:lnTo>
                      <a:pt x="3" y="751"/>
                    </a:lnTo>
                    <a:lnTo>
                      <a:pt x="7" y="749"/>
                    </a:lnTo>
                    <a:lnTo>
                      <a:pt x="11" y="746"/>
                    </a:lnTo>
                    <a:lnTo>
                      <a:pt x="19" y="743"/>
                    </a:lnTo>
                    <a:lnTo>
                      <a:pt x="22" y="741"/>
                    </a:lnTo>
                    <a:lnTo>
                      <a:pt x="23" y="736"/>
                    </a:lnTo>
                    <a:lnTo>
                      <a:pt x="23" y="736"/>
                    </a:lnTo>
                    <a:lnTo>
                      <a:pt x="23" y="725"/>
                    </a:lnTo>
                    <a:lnTo>
                      <a:pt x="23" y="713"/>
                    </a:lnTo>
                    <a:lnTo>
                      <a:pt x="22" y="691"/>
                    </a:lnTo>
                    <a:lnTo>
                      <a:pt x="22" y="691"/>
                    </a:lnTo>
                    <a:lnTo>
                      <a:pt x="20" y="672"/>
                    </a:lnTo>
                    <a:lnTo>
                      <a:pt x="17" y="651"/>
                    </a:lnTo>
                    <a:lnTo>
                      <a:pt x="14" y="629"/>
                    </a:lnTo>
                    <a:lnTo>
                      <a:pt x="14" y="619"/>
                    </a:lnTo>
                    <a:lnTo>
                      <a:pt x="14" y="607"/>
                    </a:lnTo>
                    <a:lnTo>
                      <a:pt x="14" y="607"/>
                    </a:lnTo>
                    <a:lnTo>
                      <a:pt x="35" y="603"/>
                    </a:lnTo>
                    <a:lnTo>
                      <a:pt x="35" y="603"/>
                    </a:lnTo>
                    <a:lnTo>
                      <a:pt x="39" y="567"/>
                    </a:lnTo>
                    <a:lnTo>
                      <a:pt x="39" y="547"/>
                    </a:lnTo>
                    <a:lnTo>
                      <a:pt x="39" y="526"/>
                    </a:lnTo>
                    <a:lnTo>
                      <a:pt x="39" y="506"/>
                    </a:lnTo>
                    <a:lnTo>
                      <a:pt x="36" y="487"/>
                    </a:lnTo>
                    <a:lnTo>
                      <a:pt x="32" y="470"/>
                    </a:lnTo>
                    <a:lnTo>
                      <a:pt x="26" y="453"/>
                    </a:lnTo>
                    <a:lnTo>
                      <a:pt x="26" y="453"/>
                    </a:lnTo>
                    <a:lnTo>
                      <a:pt x="32" y="450"/>
                    </a:lnTo>
                    <a:lnTo>
                      <a:pt x="38" y="445"/>
                    </a:lnTo>
                    <a:lnTo>
                      <a:pt x="40" y="440"/>
                    </a:lnTo>
                    <a:lnTo>
                      <a:pt x="43" y="434"/>
                    </a:lnTo>
                    <a:lnTo>
                      <a:pt x="48" y="422"/>
                    </a:lnTo>
                    <a:lnTo>
                      <a:pt x="51" y="409"/>
                    </a:lnTo>
                    <a:lnTo>
                      <a:pt x="51" y="396"/>
                    </a:lnTo>
                    <a:lnTo>
                      <a:pt x="49" y="382"/>
                    </a:lnTo>
                    <a:lnTo>
                      <a:pt x="48" y="356"/>
                    </a:lnTo>
                    <a:lnTo>
                      <a:pt x="48" y="356"/>
                    </a:lnTo>
                    <a:lnTo>
                      <a:pt x="49" y="324"/>
                    </a:lnTo>
                    <a:lnTo>
                      <a:pt x="53" y="295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2" y="221"/>
                    </a:lnTo>
                    <a:lnTo>
                      <a:pt x="62" y="207"/>
                    </a:lnTo>
                    <a:lnTo>
                      <a:pt x="62" y="176"/>
                    </a:lnTo>
                    <a:lnTo>
                      <a:pt x="59" y="146"/>
                    </a:lnTo>
                    <a:lnTo>
                      <a:pt x="55" y="117"/>
                    </a:lnTo>
                    <a:lnTo>
                      <a:pt x="51" y="88"/>
                    </a:lnTo>
                    <a:lnTo>
                      <a:pt x="48" y="59"/>
                    </a:lnTo>
                    <a:lnTo>
                      <a:pt x="48" y="30"/>
                    </a:lnTo>
                    <a:lnTo>
                      <a:pt x="49" y="14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107" y="49"/>
                    </a:lnTo>
                    <a:lnTo>
                      <a:pt x="142" y="79"/>
                    </a:lnTo>
                    <a:lnTo>
                      <a:pt x="162" y="94"/>
                    </a:lnTo>
                    <a:lnTo>
                      <a:pt x="181" y="107"/>
                    </a:lnTo>
                    <a:lnTo>
                      <a:pt x="201" y="120"/>
                    </a:lnTo>
                    <a:lnTo>
                      <a:pt x="220" y="130"/>
                    </a:lnTo>
                    <a:lnTo>
                      <a:pt x="240" y="139"/>
                    </a:lnTo>
                    <a:lnTo>
                      <a:pt x="260" y="144"/>
                    </a:lnTo>
                    <a:lnTo>
                      <a:pt x="279" y="147"/>
                    </a:lnTo>
                    <a:lnTo>
                      <a:pt x="288" y="147"/>
                    </a:lnTo>
                    <a:lnTo>
                      <a:pt x="297" y="146"/>
                    </a:lnTo>
                    <a:lnTo>
                      <a:pt x="307" y="144"/>
                    </a:lnTo>
                    <a:lnTo>
                      <a:pt x="314" y="140"/>
                    </a:lnTo>
                    <a:lnTo>
                      <a:pt x="323" y="137"/>
                    </a:lnTo>
                    <a:lnTo>
                      <a:pt x="331" y="131"/>
                    </a:lnTo>
                    <a:lnTo>
                      <a:pt x="331" y="131"/>
                    </a:lnTo>
                    <a:lnTo>
                      <a:pt x="340" y="156"/>
                    </a:lnTo>
                    <a:lnTo>
                      <a:pt x="349" y="182"/>
                    </a:lnTo>
                    <a:lnTo>
                      <a:pt x="354" y="195"/>
                    </a:lnTo>
                    <a:lnTo>
                      <a:pt x="360" y="207"/>
                    </a:lnTo>
                    <a:lnTo>
                      <a:pt x="369" y="217"/>
                    </a:lnTo>
                    <a:lnTo>
                      <a:pt x="373" y="220"/>
                    </a:lnTo>
                    <a:lnTo>
                      <a:pt x="378" y="222"/>
                    </a:lnTo>
                    <a:lnTo>
                      <a:pt x="378" y="222"/>
                    </a:lnTo>
                    <a:lnTo>
                      <a:pt x="386" y="212"/>
                    </a:lnTo>
                    <a:lnTo>
                      <a:pt x="389" y="209"/>
                    </a:lnTo>
                    <a:lnTo>
                      <a:pt x="394" y="207"/>
                    </a:lnTo>
                    <a:lnTo>
                      <a:pt x="404" y="204"/>
                    </a:lnTo>
                    <a:lnTo>
                      <a:pt x="415" y="202"/>
                    </a:lnTo>
                    <a:lnTo>
                      <a:pt x="415" y="202"/>
                    </a:lnTo>
                    <a:lnTo>
                      <a:pt x="417" y="212"/>
                    </a:lnTo>
                    <a:lnTo>
                      <a:pt x="420" y="221"/>
                    </a:lnTo>
                    <a:lnTo>
                      <a:pt x="427" y="237"/>
                    </a:lnTo>
                    <a:lnTo>
                      <a:pt x="436" y="253"/>
                    </a:lnTo>
                    <a:lnTo>
                      <a:pt x="440" y="262"/>
                    </a:lnTo>
                    <a:lnTo>
                      <a:pt x="443" y="270"/>
                    </a:lnTo>
                    <a:lnTo>
                      <a:pt x="443" y="270"/>
                    </a:lnTo>
                    <a:lnTo>
                      <a:pt x="459" y="272"/>
                    </a:lnTo>
                    <a:lnTo>
                      <a:pt x="475" y="273"/>
                    </a:lnTo>
                    <a:lnTo>
                      <a:pt x="489" y="275"/>
                    </a:lnTo>
                    <a:lnTo>
                      <a:pt x="502" y="276"/>
                    </a:lnTo>
                    <a:lnTo>
                      <a:pt x="514" y="280"/>
                    </a:lnTo>
                    <a:lnTo>
                      <a:pt x="519" y="285"/>
                    </a:lnTo>
                    <a:lnTo>
                      <a:pt x="524" y="289"/>
                    </a:lnTo>
                    <a:lnTo>
                      <a:pt x="528" y="295"/>
                    </a:lnTo>
                    <a:lnTo>
                      <a:pt x="532" y="301"/>
                    </a:lnTo>
                    <a:lnTo>
                      <a:pt x="535" y="309"/>
                    </a:lnTo>
                    <a:lnTo>
                      <a:pt x="538" y="318"/>
                    </a:lnTo>
                    <a:lnTo>
                      <a:pt x="538" y="318"/>
                    </a:lnTo>
                    <a:lnTo>
                      <a:pt x="550" y="317"/>
                    </a:lnTo>
                    <a:lnTo>
                      <a:pt x="559" y="317"/>
                    </a:lnTo>
                    <a:lnTo>
                      <a:pt x="567" y="317"/>
                    </a:lnTo>
                    <a:lnTo>
                      <a:pt x="573" y="318"/>
                    </a:lnTo>
                    <a:lnTo>
                      <a:pt x="579" y="321"/>
                    </a:lnTo>
                    <a:lnTo>
                      <a:pt x="583" y="324"/>
                    </a:lnTo>
                    <a:lnTo>
                      <a:pt x="592" y="332"/>
                    </a:lnTo>
                    <a:lnTo>
                      <a:pt x="601" y="343"/>
                    </a:lnTo>
                    <a:lnTo>
                      <a:pt x="611" y="353"/>
                    </a:lnTo>
                    <a:lnTo>
                      <a:pt x="616" y="357"/>
                    </a:lnTo>
                    <a:lnTo>
                      <a:pt x="625" y="361"/>
                    </a:lnTo>
                    <a:lnTo>
                      <a:pt x="634" y="364"/>
                    </a:lnTo>
                    <a:lnTo>
                      <a:pt x="644" y="369"/>
                    </a:lnTo>
                    <a:lnTo>
                      <a:pt x="644" y="369"/>
                    </a:lnTo>
                    <a:lnTo>
                      <a:pt x="647" y="369"/>
                    </a:lnTo>
                    <a:lnTo>
                      <a:pt x="650" y="367"/>
                    </a:lnTo>
                    <a:lnTo>
                      <a:pt x="656" y="360"/>
                    </a:lnTo>
                    <a:lnTo>
                      <a:pt x="660" y="354"/>
                    </a:lnTo>
                    <a:lnTo>
                      <a:pt x="663" y="354"/>
                    </a:lnTo>
                    <a:lnTo>
                      <a:pt x="667" y="354"/>
                    </a:lnTo>
                    <a:lnTo>
                      <a:pt x="667" y="354"/>
                    </a:lnTo>
                    <a:lnTo>
                      <a:pt x="673" y="357"/>
                    </a:lnTo>
                    <a:lnTo>
                      <a:pt x="677" y="361"/>
                    </a:lnTo>
                    <a:lnTo>
                      <a:pt x="680" y="366"/>
                    </a:lnTo>
                    <a:lnTo>
                      <a:pt x="683" y="370"/>
                    </a:lnTo>
                    <a:lnTo>
                      <a:pt x="686" y="380"/>
                    </a:lnTo>
                    <a:lnTo>
                      <a:pt x="690" y="392"/>
                    </a:lnTo>
                    <a:lnTo>
                      <a:pt x="690" y="392"/>
                    </a:lnTo>
                    <a:lnTo>
                      <a:pt x="705" y="419"/>
                    </a:lnTo>
                    <a:lnTo>
                      <a:pt x="712" y="434"/>
                    </a:lnTo>
                    <a:lnTo>
                      <a:pt x="716" y="448"/>
                    </a:lnTo>
                    <a:lnTo>
                      <a:pt x="716" y="448"/>
                    </a:lnTo>
                    <a:lnTo>
                      <a:pt x="732" y="447"/>
                    </a:lnTo>
                    <a:lnTo>
                      <a:pt x="744" y="445"/>
                    </a:lnTo>
                    <a:lnTo>
                      <a:pt x="754" y="447"/>
                    </a:lnTo>
                    <a:lnTo>
                      <a:pt x="761" y="450"/>
                    </a:lnTo>
                    <a:lnTo>
                      <a:pt x="767" y="457"/>
                    </a:lnTo>
                    <a:lnTo>
                      <a:pt x="771" y="467"/>
                    </a:lnTo>
                    <a:lnTo>
                      <a:pt x="783" y="497"/>
                    </a:lnTo>
                    <a:lnTo>
                      <a:pt x="783" y="497"/>
                    </a:lnTo>
                    <a:lnTo>
                      <a:pt x="790" y="528"/>
                    </a:lnTo>
                    <a:lnTo>
                      <a:pt x="794" y="544"/>
                    </a:lnTo>
                    <a:lnTo>
                      <a:pt x="800" y="560"/>
                    </a:lnTo>
                    <a:lnTo>
                      <a:pt x="807" y="574"/>
                    </a:lnTo>
                    <a:lnTo>
                      <a:pt x="812" y="580"/>
                    </a:lnTo>
                    <a:lnTo>
                      <a:pt x="816" y="586"/>
                    </a:lnTo>
                    <a:lnTo>
                      <a:pt x="822" y="590"/>
                    </a:lnTo>
                    <a:lnTo>
                      <a:pt x="828" y="593"/>
                    </a:lnTo>
                    <a:lnTo>
                      <a:pt x="835" y="594"/>
                    </a:lnTo>
                    <a:lnTo>
                      <a:pt x="844" y="596"/>
                    </a:lnTo>
                    <a:lnTo>
                      <a:pt x="844" y="596"/>
                    </a:lnTo>
                    <a:lnTo>
                      <a:pt x="848" y="619"/>
                    </a:lnTo>
                    <a:lnTo>
                      <a:pt x="852" y="642"/>
                    </a:lnTo>
                    <a:lnTo>
                      <a:pt x="855" y="664"/>
                    </a:lnTo>
                    <a:lnTo>
                      <a:pt x="857" y="688"/>
                    </a:lnTo>
                    <a:lnTo>
                      <a:pt x="857" y="688"/>
                    </a:lnTo>
                    <a:lnTo>
                      <a:pt x="858" y="700"/>
                    </a:lnTo>
                    <a:lnTo>
                      <a:pt x="861" y="712"/>
                    </a:lnTo>
                    <a:lnTo>
                      <a:pt x="867" y="735"/>
                    </a:lnTo>
                    <a:lnTo>
                      <a:pt x="871" y="758"/>
                    </a:lnTo>
                    <a:lnTo>
                      <a:pt x="871" y="769"/>
                    </a:lnTo>
                    <a:lnTo>
                      <a:pt x="871" y="782"/>
                    </a:lnTo>
                    <a:lnTo>
                      <a:pt x="871" y="782"/>
                    </a:lnTo>
                    <a:lnTo>
                      <a:pt x="883" y="781"/>
                    </a:lnTo>
                    <a:lnTo>
                      <a:pt x="894" y="784"/>
                    </a:lnTo>
                    <a:lnTo>
                      <a:pt x="902" y="790"/>
                    </a:lnTo>
                    <a:lnTo>
                      <a:pt x="909" y="795"/>
                    </a:lnTo>
                    <a:lnTo>
                      <a:pt x="913" y="806"/>
                    </a:lnTo>
                    <a:lnTo>
                      <a:pt x="916" y="816"/>
                    </a:lnTo>
                    <a:lnTo>
                      <a:pt x="919" y="827"/>
                    </a:lnTo>
                    <a:lnTo>
                      <a:pt x="920" y="839"/>
                    </a:lnTo>
                    <a:lnTo>
                      <a:pt x="920" y="866"/>
                    </a:lnTo>
                    <a:lnTo>
                      <a:pt x="919" y="892"/>
                    </a:lnTo>
                    <a:lnTo>
                      <a:pt x="917" y="917"/>
                    </a:lnTo>
                    <a:lnTo>
                      <a:pt x="917" y="927"/>
                    </a:lnTo>
                    <a:lnTo>
                      <a:pt x="919" y="937"/>
                    </a:lnTo>
                    <a:lnTo>
                      <a:pt x="919" y="937"/>
                    </a:lnTo>
                    <a:lnTo>
                      <a:pt x="923" y="933"/>
                    </a:lnTo>
                    <a:lnTo>
                      <a:pt x="930" y="929"/>
                    </a:lnTo>
                    <a:lnTo>
                      <a:pt x="938" y="924"/>
                    </a:lnTo>
                    <a:lnTo>
                      <a:pt x="944" y="918"/>
                    </a:lnTo>
                    <a:lnTo>
                      <a:pt x="944" y="918"/>
                    </a:lnTo>
                    <a:lnTo>
                      <a:pt x="946" y="926"/>
                    </a:lnTo>
                    <a:lnTo>
                      <a:pt x="949" y="932"/>
                    </a:lnTo>
                    <a:lnTo>
                      <a:pt x="954" y="946"/>
                    </a:lnTo>
                    <a:lnTo>
                      <a:pt x="954" y="960"/>
                    </a:lnTo>
                    <a:lnTo>
                      <a:pt x="952" y="976"/>
                    </a:lnTo>
                    <a:lnTo>
                      <a:pt x="951" y="991"/>
                    </a:lnTo>
                    <a:lnTo>
                      <a:pt x="948" y="1005"/>
                    </a:lnTo>
                    <a:lnTo>
                      <a:pt x="942" y="1031"/>
                    </a:lnTo>
                    <a:lnTo>
                      <a:pt x="942" y="1031"/>
                    </a:lnTo>
                    <a:lnTo>
                      <a:pt x="949" y="1031"/>
                    </a:lnTo>
                    <a:lnTo>
                      <a:pt x="958" y="1033"/>
                    </a:lnTo>
                    <a:lnTo>
                      <a:pt x="967" y="1034"/>
                    </a:lnTo>
                    <a:lnTo>
                      <a:pt x="974" y="1036"/>
                    </a:lnTo>
                    <a:lnTo>
                      <a:pt x="974" y="1036"/>
                    </a:lnTo>
                    <a:lnTo>
                      <a:pt x="975" y="1047"/>
                    </a:lnTo>
                    <a:lnTo>
                      <a:pt x="977" y="1060"/>
                    </a:lnTo>
                    <a:lnTo>
                      <a:pt x="975" y="1073"/>
                    </a:lnTo>
                    <a:lnTo>
                      <a:pt x="974" y="1088"/>
                    </a:lnTo>
                    <a:lnTo>
                      <a:pt x="968" y="1118"/>
                    </a:lnTo>
                    <a:lnTo>
                      <a:pt x="959" y="1149"/>
                    </a:lnTo>
                    <a:lnTo>
                      <a:pt x="949" y="1179"/>
                    </a:lnTo>
                    <a:lnTo>
                      <a:pt x="936" y="1208"/>
                    </a:lnTo>
                    <a:lnTo>
                      <a:pt x="925" y="1234"/>
                    </a:lnTo>
                    <a:lnTo>
                      <a:pt x="913" y="1256"/>
                    </a:lnTo>
                    <a:lnTo>
                      <a:pt x="913" y="1256"/>
                    </a:lnTo>
                    <a:lnTo>
                      <a:pt x="900" y="1280"/>
                    </a:lnTo>
                    <a:lnTo>
                      <a:pt x="884" y="1303"/>
                    </a:lnTo>
                    <a:lnTo>
                      <a:pt x="867" y="1327"/>
                    </a:lnTo>
                    <a:lnTo>
                      <a:pt x="848" y="1348"/>
                    </a:lnTo>
                    <a:lnTo>
                      <a:pt x="828" y="1370"/>
                    </a:lnTo>
                    <a:lnTo>
                      <a:pt x="807" y="1390"/>
                    </a:lnTo>
                    <a:lnTo>
                      <a:pt x="786" y="1410"/>
                    </a:lnTo>
                    <a:lnTo>
                      <a:pt x="765" y="1429"/>
                    </a:lnTo>
                    <a:lnTo>
                      <a:pt x="765" y="1429"/>
                    </a:lnTo>
                    <a:lnTo>
                      <a:pt x="742" y="1447"/>
                    </a:lnTo>
                    <a:lnTo>
                      <a:pt x="718" y="1463"/>
                    </a:lnTo>
                    <a:lnTo>
                      <a:pt x="692" y="1478"/>
                    </a:lnTo>
                    <a:lnTo>
                      <a:pt x="666" y="1490"/>
                    </a:lnTo>
                    <a:lnTo>
                      <a:pt x="638" y="1500"/>
                    </a:lnTo>
                    <a:lnTo>
                      <a:pt x="624" y="1503"/>
                    </a:lnTo>
                    <a:lnTo>
                      <a:pt x="609" y="1506"/>
                    </a:lnTo>
                    <a:lnTo>
                      <a:pt x="595" y="1507"/>
                    </a:lnTo>
                    <a:lnTo>
                      <a:pt x="580" y="1509"/>
                    </a:lnTo>
                    <a:lnTo>
                      <a:pt x="566" y="1507"/>
                    </a:lnTo>
                    <a:lnTo>
                      <a:pt x="550" y="1506"/>
                    </a:lnTo>
                    <a:lnTo>
                      <a:pt x="550" y="1506"/>
                    </a:lnTo>
                    <a:lnTo>
                      <a:pt x="525" y="1502"/>
                    </a:lnTo>
                    <a:lnTo>
                      <a:pt x="498" y="1497"/>
                    </a:lnTo>
                    <a:lnTo>
                      <a:pt x="469" y="1490"/>
                    </a:lnTo>
                    <a:lnTo>
                      <a:pt x="440" y="1481"/>
                    </a:lnTo>
                    <a:lnTo>
                      <a:pt x="409" y="1473"/>
                    </a:lnTo>
                    <a:lnTo>
                      <a:pt x="382" y="1461"/>
                    </a:lnTo>
                    <a:lnTo>
                      <a:pt x="356" y="1450"/>
                    </a:lnTo>
                    <a:lnTo>
                      <a:pt x="334" y="14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Freeform 189"/>
              <p:cNvSpPr/>
              <p:nvPr/>
            </p:nvSpPr>
            <p:spPr bwMode="auto">
              <a:xfrm>
                <a:off x="4112" y="2583"/>
                <a:ext cx="227" cy="83"/>
              </a:xfrm>
              <a:custGeom>
                <a:avLst/>
                <a:gdLst>
                  <a:gd name="T0" fmla="*/ 1 w 453"/>
                  <a:gd name="T1" fmla="*/ 7 h 167"/>
                  <a:gd name="T2" fmla="*/ 1 w 453"/>
                  <a:gd name="T3" fmla="*/ 7 h 167"/>
                  <a:gd name="T4" fmla="*/ 10 w 453"/>
                  <a:gd name="T5" fmla="*/ 19 h 167"/>
                  <a:gd name="T6" fmla="*/ 20 w 453"/>
                  <a:gd name="T7" fmla="*/ 28 h 167"/>
                  <a:gd name="T8" fmla="*/ 32 w 453"/>
                  <a:gd name="T9" fmla="*/ 36 h 167"/>
                  <a:gd name="T10" fmla="*/ 45 w 453"/>
                  <a:gd name="T11" fmla="*/ 44 h 167"/>
                  <a:gd name="T12" fmla="*/ 71 w 453"/>
                  <a:gd name="T13" fmla="*/ 58 h 167"/>
                  <a:gd name="T14" fmla="*/ 95 w 453"/>
                  <a:gd name="T15" fmla="*/ 70 h 167"/>
                  <a:gd name="T16" fmla="*/ 95 w 453"/>
                  <a:gd name="T17" fmla="*/ 70 h 167"/>
                  <a:gd name="T18" fmla="*/ 136 w 453"/>
                  <a:gd name="T19" fmla="*/ 87 h 167"/>
                  <a:gd name="T20" fmla="*/ 176 w 453"/>
                  <a:gd name="T21" fmla="*/ 104 h 167"/>
                  <a:gd name="T22" fmla="*/ 217 w 453"/>
                  <a:gd name="T23" fmla="*/ 119 h 167"/>
                  <a:gd name="T24" fmla="*/ 259 w 453"/>
                  <a:gd name="T25" fmla="*/ 132 h 167"/>
                  <a:gd name="T26" fmla="*/ 259 w 453"/>
                  <a:gd name="T27" fmla="*/ 132 h 167"/>
                  <a:gd name="T28" fmla="*/ 299 w 453"/>
                  <a:gd name="T29" fmla="*/ 145 h 167"/>
                  <a:gd name="T30" fmla="*/ 331 w 453"/>
                  <a:gd name="T31" fmla="*/ 154 h 167"/>
                  <a:gd name="T32" fmla="*/ 366 w 453"/>
                  <a:gd name="T33" fmla="*/ 161 h 167"/>
                  <a:gd name="T34" fmla="*/ 382 w 453"/>
                  <a:gd name="T35" fmla="*/ 164 h 167"/>
                  <a:gd name="T36" fmla="*/ 398 w 453"/>
                  <a:gd name="T37" fmla="*/ 167 h 167"/>
                  <a:gd name="T38" fmla="*/ 414 w 453"/>
                  <a:gd name="T39" fmla="*/ 167 h 167"/>
                  <a:gd name="T40" fmla="*/ 427 w 453"/>
                  <a:gd name="T41" fmla="*/ 165 h 167"/>
                  <a:gd name="T42" fmla="*/ 437 w 453"/>
                  <a:gd name="T43" fmla="*/ 162 h 167"/>
                  <a:gd name="T44" fmla="*/ 445 w 453"/>
                  <a:gd name="T45" fmla="*/ 158 h 167"/>
                  <a:gd name="T46" fmla="*/ 448 w 453"/>
                  <a:gd name="T47" fmla="*/ 154 h 167"/>
                  <a:gd name="T48" fmla="*/ 451 w 453"/>
                  <a:gd name="T49" fmla="*/ 151 h 167"/>
                  <a:gd name="T50" fmla="*/ 453 w 453"/>
                  <a:gd name="T51" fmla="*/ 145 h 167"/>
                  <a:gd name="T52" fmla="*/ 453 w 453"/>
                  <a:gd name="T53" fmla="*/ 140 h 167"/>
                  <a:gd name="T54" fmla="*/ 453 w 453"/>
                  <a:gd name="T55" fmla="*/ 140 h 167"/>
                  <a:gd name="T56" fmla="*/ 451 w 453"/>
                  <a:gd name="T57" fmla="*/ 138 h 167"/>
                  <a:gd name="T58" fmla="*/ 448 w 453"/>
                  <a:gd name="T59" fmla="*/ 136 h 167"/>
                  <a:gd name="T60" fmla="*/ 445 w 453"/>
                  <a:gd name="T61" fmla="*/ 136 h 167"/>
                  <a:gd name="T62" fmla="*/ 444 w 453"/>
                  <a:gd name="T63" fmla="*/ 139 h 167"/>
                  <a:gd name="T64" fmla="*/ 444 w 453"/>
                  <a:gd name="T65" fmla="*/ 139 h 167"/>
                  <a:gd name="T66" fmla="*/ 443 w 453"/>
                  <a:gd name="T67" fmla="*/ 142 h 167"/>
                  <a:gd name="T68" fmla="*/ 441 w 453"/>
                  <a:gd name="T69" fmla="*/ 145 h 167"/>
                  <a:gd name="T70" fmla="*/ 434 w 453"/>
                  <a:gd name="T71" fmla="*/ 148 h 167"/>
                  <a:gd name="T72" fmla="*/ 422 w 453"/>
                  <a:gd name="T73" fmla="*/ 149 h 167"/>
                  <a:gd name="T74" fmla="*/ 411 w 453"/>
                  <a:gd name="T75" fmla="*/ 149 h 167"/>
                  <a:gd name="T76" fmla="*/ 388 w 453"/>
                  <a:gd name="T77" fmla="*/ 146 h 167"/>
                  <a:gd name="T78" fmla="*/ 373 w 453"/>
                  <a:gd name="T79" fmla="*/ 143 h 167"/>
                  <a:gd name="T80" fmla="*/ 373 w 453"/>
                  <a:gd name="T81" fmla="*/ 143 h 167"/>
                  <a:gd name="T82" fmla="*/ 338 w 453"/>
                  <a:gd name="T83" fmla="*/ 138 h 167"/>
                  <a:gd name="T84" fmla="*/ 304 w 453"/>
                  <a:gd name="T85" fmla="*/ 129 h 167"/>
                  <a:gd name="T86" fmla="*/ 269 w 453"/>
                  <a:gd name="T87" fmla="*/ 119 h 167"/>
                  <a:gd name="T88" fmla="*/ 236 w 453"/>
                  <a:gd name="T89" fmla="*/ 107 h 167"/>
                  <a:gd name="T90" fmla="*/ 236 w 453"/>
                  <a:gd name="T91" fmla="*/ 107 h 167"/>
                  <a:gd name="T92" fmla="*/ 199 w 453"/>
                  <a:gd name="T93" fmla="*/ 96 h 167"/>
                  <a:gd name="T94" fmla="*/ 165 w 453"/>
                  <a:gd name="T95" fmla="*/ 83 h 167"/>
                  <a:gd name="T96" fmla="*/ 130 w 453"/>
                  <a:gd name="T97" fmla="*/ 68 h 167"/>
                  <a:gd name="T98" fmla="*/ 95 w 453"/>
                  <a:gd name="T99" fmla="*/ 54 h 167"/>
                  <a:gd name="T100" fmla="*/ 95 w 453"/>
                  <a:gd name="T101" fmla="*/ 54 h 167"/>
                  <a:gd name="T102" fmla="*/ 72 w 453"/>
                  <a:gd name="T103" fmla="*/ 42 h 167"/>
                  <a:gd name="T104" fmla="*/ 49 w 453"/>
                  <a:gd name="T105" fmla="*/ 31 h 167"/>
                  <a:gd name="T106" fmla="*/ 27 w 453"/>
                  <a:gd name="T107" fmla="*/ 17 h 167"/>
                  <a:gd name="T108" fmla="*/ 7 w 453"/>
                  <a:gd name="T109" fmla="*/ 2 h 167"/>
                  <a:gd name="T110" fmla="*/ 7 w 453"/>
                  <a:gd name="T111" fmla="*/ 2 h 167"/>
                  <a:gd name="T112" fmla="*/ 4 w 453"/>
                  <a:gd name="T113" fmla="*/ 0 h 167"/>
                  <a:gd name="T114" fmla="*/ 1 w 453"/>
                  <a:gd name="T115" fmla="*/ 2 h 167"/>
                  <a:gd name="T116" fmla="*/ 0 w 453"/>
                  <a:gd name="T117" fmla="*/ 4 h 167"/>
                  <a:gd name="T118" fmla="*/ 1 w 453"/>
                  <a:gd name="T119" fmla="*/ 7 h 167"/>
                  <a:gd name="T120" fmla="*/ 1 w 453"/>
                  <a:gd name="T121" fmla="*/ 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53" h="167">
                    <a:moveTo>
                      <a:pt x="1" y="7"/>
                    </a:moveTo>
                    <a:lnTo>
                      <a:pt x="1" y="7"/>
                    </a:lnTo>
                    <a:lnTo>
                      <a:pt x="10" y="19"/>
                    </a:lnTo>
                    <a:lnTo>
                      <a:pt x="20" y="28"/>
                    </a:lnTo>
                    <a:lnTo>
                      <a:pt x="32" y="36"/>
                    </a:lnTo>
                    <a:lnTo>
                      <a:pt x="45" y="44"/>
                    </a:lnTo>
                    <a:lnTo>
                      <a:pt x="71" y="58"/>
                    </a:lnTo>
                    <a:lnTo>
                      <a:pt x="95" y="70"/>
                    </a:lnTo>
                    <a:lnTo>
                      <a:pt x="95" y="70"/>
                    </a:lnTo>
                    <a:lnTo>
                      <a:pt x="136" y="87"/>
                    </a:lnTo>
                    <a:lnTo>
                      <a:pt x="176" y="104"/>
                    </a:lnTo>
                    <a:lnTo>
                      <a:pt x="217" y="119"/>
                    </a:lnTo>
                    <a:lnTo>
                      <a:pt x="259" y="132"/>
                    </a:lnTo>
                    <a:lnTo>
                      <a:pt x="259" y="132"/>
                    </a:lnTo>
                    <a:lnTo>
                      <a:pt x="299" y="145"/>
                    </a:lnTo>
                    <a:lnTo>
                      <a:pt x="331" y="154"/>
                    </a:lnTo>
                    <a:lnTo>
                      <a:pt x="366" y="161"/>
                    </a:lnTo>
                    <a:lnTo>
                      <a:pt x="382" y="164"/>
                    </a:lnTo>
                    <a:lnTo>
                      <a:pt x="398" y="167"/>
                    </a:lnTo>
                    <a:lnTo>
                      <a:pt x="414" y="167"/>
                    </a:lnTo>
                    <a:lnTo>
                      <a:pt x="427" y="165"/>
                    </a:lnTo>
                    <a:lnTo>
                      <a:pt x="437" y="162"/>
                    </a:lnTo>
                    <a:lnTo>
                      <a:pt x="445" y="158"/>
                    </a:lnTo>
                    <a:lnTo>
                      <a:pt x="448" y="154"/>
                    </a:lnTo>
                    <a:lnTo>
                      <a:pt x="451" y="151"/>
                    </a:lnTo>
                    <a:lnTo>
                      <a:pt x="453" y="145"/>
                    </a:lnTo>
                    <a:lnTo>
                      <a:pt x="453" y="140"/>
                    </a:lnTo>
                    <a:lnTo>
                      <a:pt x="453" y="140"/>
                    </a:lnTo>
                    <a:lnTo>
                      <a:pt x="451" y="138"/>
                    </a:lnTo>
                    <a:lnTo>
                      <a:pt x="448" y="136"/>
                    </a:lnTo>
                    <a:lnTo>
                      <a:pt x="445" y="136"/>
                    </a:lnTo>
                    <a:lnTo>
                      <a:pt x="444" y="139"/>
                    </a:lnTo>
                    <a:lnTo>
                      <a:pt x="444" y="139"/>
                    </a:lnTo>
                    <a:lnTo>
                      <a:pt x="443" y="142"/>
                    </a:lnTo>
                    <a:lnTo>
                      <a:pt x="441" y="145"/>
                    </a:lnTo>
                    <a:lnTo>
                      <a:pt x="434" y="148"/>
                    </a:lnTo>
                    <a:lnTo>
                      <a:pt x="422" y="149"/>
                    </a:lnTo>
                    <a:lnTo>
                      <a:pt x="411" y="149"/>
                    </a:lnTo>
                    <a:lnTo>
                      <a:pt x="388" y="146"/>
                    </a:lnTo>
                    <a:lnTo>
                      <a:pt x="373" y="143"/>
                    </a:lnTo>
                    <a:lnTo>
                      <a:pt x="373" y="143"/>
                    </a:lnTo>
                    <a:lnTo>
                      <a:pt x="338" y="138"/>
                    </a:lnTo>
                    <a:lnTo>
                      <a:pt x="304" y="129"/>
                    </a:lnTo>
                    <a:lnTo>
                      <a:pt x="269" y="119"/>
                    </a:lnTo>
                    <a:lnTo>
                      <a:pt x="236" y="107"/>
                    </a:lnTo>
                    <a:lnTo>
                      <a:pt x="236" y="107"/>
                    </a:lnTo>
                    <a:lnTo>
                      <a:pt x="199" y="96"/>
                    </a:lnTo>
                    <a:lnTo>
                      <a:pt x="165" y="83"/>
                    </a:lnTo>
                    <a:lnTo>
                      <a:pt x="130" y="68"/>
                    </a:lnTo>
                    <a:lnTo>
                      <a:pt x="95" y="54"/>
                    </a:lnTo>
                    <a:lnTo>
                      <a:pt x="95" y="54"/>
                    </a:lnTo>
                    <a:lnTo>
                      <a:pt x="72" y="42"/>
                    </a:lnTo>
                    <a:lnTo>
                      <a:pt x="49" y="31"/>
                    </a:lnTo>
                    <a:lnTo>
                      <a:pt x="27" y="17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Freeform 190"/>
              <p:cNvSpPr/>
              <p:nvPr/>
            </p:nvSpPr>
            <p:spPr bwMode="auto">
              <a:xfrm>
                <a:off x="4052" y="2444"/>
                <a:ext cx="272" cy="141"/>
              </a:xfrm>
              <a:custGeom>
                <a:avLst/>
                <a:gdLst>
                  <a:gd name="T0" fmla="*/ 1 w 542"/>
                  <a:gd name="T1" fmla="*/ 9 h 282"/>
                  <a:gd name="T2" fmla="*/ 1 w 542"/>
                  <a:gd name="T3" fmla="*/ 9 h 282"/>
                  <a:gd name="T4" fmla="*/ 29 w 542"/>
                  <a:gd name="T5" fmla="*/ 38 h 282"/>
                  <a:gd name="T6" fmla="*/ 59 w 542"/>
                  <a:gd name="T7" fmla="*/ 64 h 282"/>
                  <a:gd name="T8" fmla="*/ 92 w 542"/>
                  <a:gd name="T9" fmla="*/ 87 h 282"/>
                  <a:gd name="T10" fmla="*/ 125 w 542"/>
                  <a:gd name="T11" fmla="*/ 110 h 282"/>
                  <a:gd name="T12" fmla="*/ 160 w 542"/>
                  <a:gd name="T13" fmla="*/ 132 h 282"/>
                  <a:gd name="T14" fmla="*/ 195 w 542"/>
                  <a:gd name="T15" fmla="*/ 152 h 282"/>
                  <a:gd name="T16" fmla="*/ 264 w 542"/>
                  <a:gd name="T17" fmla="*/ 190 h 282"/>
                  <a:gd name="T18" fmla="*/ 264 w 542"/>
                  <a:gd name="T19" fmla="*/ 190 h 282"/>
                  <a:gd name="T20" fmla="*/ 302 w 542"/>
                  <a:gd name="T21" fmla="*/ 209 h 282"/>
                  <a:gd name="T22" fmla="*/ 341 w 542"/>
                  <a:gd name="T23" fmla="*/ 226 h 282"/>
                  <a:gd name="T24" fmla="*/ 379 w 542"/>
                  <a:gd name="T25" fmla="*/ 242 h 282"/>
                  <a:gd name="T26" fmla="*/ 418 w 542"/>
                  <a:gd name="T27" fmla="*/ 256 h 282"/>
                  <a:gd name="T28" fmla="*/ 418 w 542"/>
                  <a:gd name="T29" fmla="*/ 256 h 282"/>
                  <a:gd name="T30" fmla="*/ 445 w 542"/>
                  <a:gd name="T31" fmla="*/ 267 h 282"/>
                  <a:gd name="T32" fmla="*/ 477 w 542"/>
                  <a:gd name="T33" fmla="*/ 277 h 282"/>
                  <a:gd name="T34" fmla="*/ 495 w 542"/>
                  <a:gd name="T35" fmla="*/ 281 h 282"/>
                  <a:gd name="T36" fmla="*/ 510 w 542"/>
                  <a:gd name="T37" fmla="*/ 282 h 282"/>
                  <a:gd name="T38" fmla="*/ 525 w 542"/>
                  <a:gd name="T39" fmla="*/ 282 h 282"/>
                  <a:gd name="T40" fmla="*/ 532 w 542"/>
                  <a:gd name="T41" fmla="*/ 281 h 282"/>
                  <a:gd name="T42" fmla="*/ 539 w 542"/>
                  <a:gd name="T43" fmla="*/ 280 h 282"/>
                  <a:gd name="T44" fmla="*/ 539 w 542"/>
                  <a:gd name="T45" fmla="*/ 280 h 282"/>
                  <a:gd name="T46" fmla="*/ 541 w 542"/>
                  <a:gd name="T47" fmla="*/ 278 h 282"/>
                  <a:gd name="T48" fmla="*/ 542 w 542"/>
                  <a:gd name="T49" fmla="*/ 275 h 282"/>
                  <a:gd name="T50" fmla="*/ 541 w 542"/>
                  <a:gd name="T51" fmla="*/ 272 h 282"/>
                  <a:gd name="T52" fmla="*/ 539 w 542"/>
                  <a:gd name="T53" fmla="*/ 271 h 282"/>
                  <a:gd name="T54" fmla="*/ 539 w 542"/>
                  <a:gd name="T55" fmla="*/ 271 h 282"/>
                  <a:gd name="T56" fmla="*/ 528 w 542"/>
                  <a:gd name="T57" fmla="*/ 267 h 282"/>
                  <a:gd name="T58" fmla="*/ 516 w 542"/>
                  <a:gd name="T59" fmla="*/ 264 h 282"/>
                  <a:gd name="T60" fmla="*/ 493 w 542"/>
                  <a:gd name="T61" fmla="*/ 261 h 282"/>
                  <a:gd name="T62" fmla="*/ 493 w 542"/>
                  <a:gd name="T63" fmla="*/ 261 h 282"/>
                  <a:gd name="T64" fmla="*/ 458 w 542"/>
                  <a:gd name="T65" fmla="*/ 252 h 282"/>
                  <a:gd name="T66" fmla="*/ 425 w 542"/>
                  <a:gd name="T67" fmla="*/ 241 h 282"/>
                  <a:gd name="T68" fmla="*/ 425 w 542"/>
                  <a:gd name="T69" fmla="*/ 241 h 282"/>
                  <a:gd name="T70" fmla="*/ 387 w 542"/>
                  <a:gd name="T71" fmla="*/ 227 h 282"/>
                  <a:gd name="T72" fmla="*/ 350 w 542"/>
                  <a:gd name="T73" fmla="*/ 212 h 282"/>
                  <a:gd name="T74" fmla="*/ 314 w 542"/>
                  <a:gd name="T75" fmla="*/ 196 h 282"/>
                  <a:gd name="T76" fmla="*/ 279 w 542"/>
                  <a:gd name="T77" fmla="*/ 178 h 282"/>
                  <a:gd name="T78" fmla="*/ 279 w 542"/>
                  <a:gd name="T79" fmla="*/ 178 h 282"/>
                  <a:gd name="T80" fmla="*/ 243 w 542"/>
                  <a:gd name="T81" fmla="*/ 159 h 282"/>
                  <a:gd name="T82" fmla="*/ 207 w 542"/>
                  <a:gd name="T83" fmla="*/ 139 h 282"/>
                  <a:gd name="T84" fmla="*/ 173 w 542"/>
                  <a:gd name="T85" fmla="*/ 118 h 282"/>
                  <a:gd name="T86" fmla="*/ 139 w 542"/>
                  <a:gd name="T87" fmla="*/ 96 h 282"/>
                  <a:gd name="T88" fmla="*/ 105 w 542"/>
                  <a:gd name="T89" fmla="*/ 74 h 282"/>
                  <a:gd name="T90" fmla="*/ 73 w 542"/>
                  <a:gd name="T91" fmla="*/ 50 h 282"/>
                  <a:gd name="T92" fmla="*/ 8 w 542"/>
                  <a:gd name="T93" fmla="*/ 0 h 282"/>
                  <a:gd name="T94" fmla="*/ 8 w 542"/>
                  <a:gd name="T95" fmla="*/ 0 h 282"/>
                  <a:gd name="T96" fmla="*/ 7 w 542"/>
                  <a:gd name="T97" fmla="*/ 0 h 282"/>
                  <a:gd name="T98" fmla="*/ 5 w 542"/>
                  <a:gd name="T99" fmla="*/ 0 h 282"/>
                  <a:gd name="T100" fmla="*/ 1 w 542"/>
                  <a:gd name="T101" fmla="*/ 2 h 282"/>
                  <a:gd name="T102" fmla="*/ 0 w 542"/>
                  <a:gd name="T103" fmla="*/ 6 h 282"/>
                  <a:gd name="T104" fmla="*/ 0 w 542"/>
                  <a:gd name="T105" fmla="*/ 8 h 282"/>
                  <a:gd name="T106" fmla="*/ 1 w 542"/>
                  <a:gd name="T107" fmla="*/ 9 h 282"/>
                  <a:gd name="T108" fmla="*/ 1 w 542"/>
                  <a:gd name="T109" fmla="*/ 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2" h="282">
                    <a:moveTo>
                      <a:pt x="1" y="9"/>
                    </a:moveTo>
                    <a:lnTo>
                      <a:pt x="1" y="9"/>
                    </a:lnTo>
                    <a:lnTo>
                      <a:pt x="29" y="38"/>
                    </a:lnTo>
                    <a:lnTo>
                      <a:pt x="59" y="64"/>
                    </a:lnTo>
                    <a:lnTo>
                      <a:pt x="92" y="87"/>
                    </a:lnTo>
                    <a:lnTo>
                      <a:pt x="125" y="110"/>
                    </a:lnTo>
                    <a:lnTo>
                      <a:pt x="160" y="132"/>
                    </a:lnTo>
                    <a:lnTo>
                      <a:pt x="195" y="152"/>
                    </a:lnTo>
                    <a:lnTo>
                      <a:pt x="264" y="190"/>
                    </a:lnTo>
                    <a:lnTo>
                      <a:pt x="264" y="190"/>
                    </a:lnTo>
                    <a:lnTo>
                      <a:pt x="302" y="209"/>
                    </a:lnTo>
                    <a:lnTo>
                      <a:pt x="341" y="226"/>
                    </a:lnTo>
                    <a:lnTo>
                      <a:pt x="379" y="242"/>
                    </a:lnTo>
                    <a:lnTo>
                      <a:pt x="418" y="256"/>
                    </a:lnTo>
                    <a:lnTo>
                      <a:pt x="418" y="256"/>
                    </a:lnTo>
                    <a:lnTo>
                      <a:pt x="445" y="267"/>
                    </a:lnTo>
                    <a:lnTo>
                      <a:pt x="477" y="277"/>
                    </a:lnTo>
                    <a:lnTo>
                      <a:pt x="495" y="281"/>
                    </a:lnTo>
                    <a:lnTo>
                      <a:pt x="510" y="282"/>
                    </a:lnTo>
                    <a:lnTo>
                      <a:pt x="525" y="282"/>
                    </a:lnTo>
                    <a:lnTo>
                      <a:pt x="532" y="281"/>
                    </a:lnTo>
                    <a:lnTo>
                      <a:pt x="539" y="280"/>
                    </a:lnTo>
                    <a:lnTo>
                      <a:pt x="539" y="280"/>
                    </a:lnTo>
                    <a:lnTo>
                      <a:pt x="541" y="278"/>
                    </a:lnTo>
                    <a:lnTo>
                      <a:pt x="542" y="275"/>
                    </a:lnTo>
                    <a:lnTo>
                      <a:pt x="541" y="272"/>
                    </a:lnTo>
                    <a:lnTo>
                      <a:pt x="539" y="271"/>
                    </a:lnTo>
                    <a:lnTo>
                      <a:pt x="539" y="271"/>
                    </a:lnTo>
                    <a:lnTo>
                      <a:pt x="528" y="267"/>
                    </a:lnTo>
                    <a:lnTo>
                      <a:pt x="516" y="264"/>
                    </a:lnTo>
                    <a:lnTo>
                      <a:pt x="493" y="261"/>
                    </a:lnTo>
                    <a:lnTo>
                      <a:pt x="493" y="261"/>
                    </a:lnTo>
                    <a:lnTo>
                      <a:pt x="458" y="252"/>
                    </a:lnTo>
                    <a:lnTo>
                      <a:pt x="425" y="241"/>
                    </a:lnTo>
                    <a:lnTo>
                      <a:pt x="425" y="241"/>
                    </a:lnTo>
                    <a:lnTo>
                      <a:pt x="387" y="227"/>
                    </a:lnTo>
                    <a:lnTo>
                      <a:pt x="350" y="212"/>
                    </a:lnTo>
                    <a:lnTo>
                      <a:pt x="314" y="196"/>
                    </a:lnTo>
                    <a:lnTo>
                      <a:pt x="279" y="178"/>
                    </a:lnTo>
                    <a:lnTo>
                      <a:pt x="279" y="178"/>
                    </a:lnTo>
                    <a:lnTo>
                      <a:pt x="243" y="159"/>
                    </a:lnTo>
                    <a:lnTo>
                      <a:pt x="207" y="139"/>
                    </a:lnTo>
                    <a:lnTo>
                      <a:pt x="173" y="118"/>
                    </a:lnTo>
                    <a:lnTo>
                      <a:pt x="139" y="96"/>
                    </a:lnTo>
                    <a:lnTo>
                      <a:pt x="105" y="74"/>
                    </a:lnTo>
                    <a:lnTo>
                      <a:pt x="73" y="5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Freeform 192"/>
              <p:cNvSpPr/>
              <p:nvPr/>
            </p:nvSpPr>
            <p:spPr bwMode="auto">
              <a:xfrm>
                <a:off x="4057" y="2207"/>
                <a:ext cx="183" cy="155"/>
              </a:xfrm>
              <a:custGeom>
                <a:avLst/>
                <a:gdLst>
                  <a:gd name="T0" fmla="*/ 0 w 368"/>
                  <a:gd name="T1" fmla="*/ 7 h 311"/>
                  <a:gd name="T2" fmla="*/ 0 w 368"/>
                  <a:gd name="T3" fmla="*/ 7 h 311"/>
                  <a:gd name="T4" fmla="*/ 16 w 368"/>
                  <a:gd name="T5" fmla="*/ 32 h 311"/>
                  <a:gd name="T6" fmla="*/ 35 w 368"/>
                  <a:gd name="T7" fmla="*/ 55 h 311"/>
                  <a:gd name="T8" fmla="*/ 54 w 368"/>
                  <a:gd name="T9" fmla="*/ 76 h 311"/>
                  <a:gd name="T10" fmla="*/ 76 w 368"/>
                  <a:gd name="T11" fmla="*/ 97 h 311"/>
                  <a:gd name="T12" fmla="*/ 97 w 368"/>
                  <a:gd name="T13" fmla="*/ 117 h 311"/>
                  <a:gd name="T14" fmla="*/ 120 w 368"/>
                  <a:gd name="T15" fmla="*/ 136 h 311"/>
                  <a:gd name="T16" fmla="*/ 167 w 368"/>
                  <a:gd name="T17" fmla="*/ 170 h 311"/>
                  <a:gd name="T18" fmla="*/ 167 w 368"/>
                  <a:gd name="T19" fmla="*/ 170 h 311"/>
                  <a:gd name="T20" fmla="*/ 217 w 368"/>
                  <a:gd name="T21" fmla="*/ 208 h 311"/>
                  <a:gd name="T22" fmla="*/ 269 w 368"/>
                  <a:gd name="T23" fmla="*/ 243 h 311"/>
                  <a:gd name="T24" fmla="*/ 269 w 368"/>
                  <a:gd name="T25" fmla="*/ 243 h 311"/>
                  <a:gd name="T26" fmla="*/ 320 w 368"/>
                  <a:gd name="T27" fmla="*/ 280 h 311"/>
                  <a:gd name="T28" fmla="*/ 320 w 368"/>
                  <a:gd name="T29" fmla="*/ 280 h 311"/>
                  <a:gd name="T30" fmla="*/ 339 w 368"/>
                  <a:gd name="T31" fmla="*/ 296 h 311"/>
                  <a:gd name="T32" fmla="*/ 349 w 368"/>
                  <a:gd name="T33" fmla="*/ 305 h 311"/>
                  <a:gd name="T34" fmla="*/ 361 w 368"/>
                  <a:gd name="T35" fmla="*/ 311 h 311"/>
                  <a:gd name="T36" fmla="*/ 361 w 368"/>
                  <a:gd name="T37" fmla="*/ 311 h 311"/>
                  <a:gd name="T38" fmla="*/ 364 w 368"/>
                  <a:gd name="T39" fmla="*/ 311 h 311"/>
                  <a:gd name="T40" fmla="*/ 366 w 368"/>
                  <a:gd name="T41" fmla="*/ 309 h 311"/>
                  <a:gd name="T42" fmla="*/ 368 w 368"/>
                  <a:gd name="T43" fmla="*/ 306 h 311"/>
                  <a:gd name="T44" fmla="*/ 366 w 368"/>
                  <a:gd name="T45" fmla="*/ 304 h 311"/>
                  <a:gd name="T46" fmla="*/ 366 w 368"/>
                  <a:gd name="T47" fmla="*/ 304 h 311"/>
                  <a:gd name="T48" fmla="*/ 362 w 368"/>
                  <a:gd name="T49" fmla="*/ 293 h 311"/>
                  <a:gd name="T50" fmla="*/ 355 w 368"/>
                  <a:gd name="T51" fmla="*/ 286 h 311"/>
                  <a:gd name="T52" fmla="*/ 346 w 368"/>
                  <a:gd name="T53" fmla="*/ 278 h 311"/>
                  <a:gd name="T54" fmla="*/ 336 w 368"/>
                  <a:gd name="T55" fmla="*/ 270 h 311"/>
                  <a:gd name="T56" fmla="*/ 316 w 368"/>
                  <a:gd name="T57" fmla="*/ 257 h 311"/>
                  <a:gd name="T58" fmla="*/ 298 w 368"/>
                  <a:gd name="T59" fmla="*/ 244 h 311"/>
                  <a:gd name="T60" fmla="*/ 298 w 368"/>
                  <a:gd name="T61" fmla="*/ 244 h 311"/>
                  <a:gd name="T62" fmla="*/ 248 w 368"/>
                  <a:gd name="T63" fmla="*/ 208 h 311"/>
                  <a:gd name="T64" fmla="*/ 196 w 368"/>
                  <a:gd name="T65" fmla="*/ 173 h 311"/>
                  <a:gd name="T66" fmla="*/ 196 w 368"/>
                  <a:gd name="T67" fmla="*/ 173 h 311"/>
                  <a:gd name="T68" fmla="*/ 145 w 368"/>
                  <a:gd name="T69" fmla="*/ 136 h 311"/>
                  <a:gd name="T70" fmla="*/ 119 w 368"/>
                  <a:gd name="T71" fmla="*/ 115 h 311"/>
                  <a:gd name="T72" fmla="*/ 96 w 368"/>
                  <a:gd name="T73" fmla="*/ 95 h 311"/>
                  <a:gd name="T74" fmla="*/ 71 w 368"/>
                  <a:gd name="T75" fmla="*/ 73 h 311"/>
                  <a:gd name="T76" fmla="*/ 49 w 368"/>
                  <a:gd name="T77" fmla="*/ 50 h 311"/>
                  <a:gd name="T78" fmla="*/ 29 w 368"/>
                  <a:gd name="T79" fmla="*/ 26 h 311"/>
                  <a:gd name="T80" fmla="*/ 9 w 368"/>
                  <a:gd name="T81" fmla="*/ 1 h 311"/>
                  <a:gd name="T82" fmla="*/ 9 w 368"/>
                  <a:gd name="T83" fmla="*/ 1 h 311"/>
                  <a:gd name="T84" fmla="*/ 7 w 368"/>
                  <a:gd name="T85" fmla="*/ 0 h 311"/>
                  <a:gd name="T86" fmla="*/ 6 w 368"/>
                  <a:gd name="T87" fmla="*/ 0 h 311"/>
                  <a:gd name="T88" fmla="*/ 3 w 368"/>
                  <a:gd name="T89" fmla="*/ 0 h 311"/>
                  <a:gd name="T90" fmla="*/ 0 w 368"/>
                  <a:gd name="T91" fmla="*/ 3 h 311"/>
                  <a:gd name="T92" fmla="*/ 0 w 368"/>
                  <a:gd name="T93" fmla="*/ 4 h 311"/>
                  <a:gd name="T94" fmla="*/ 0 w 368"/>
                  <a:gd name="T95" fmla="*/ 7 h 311"/>
                  <a:gd name="T96" fmla="*/ 0 w 368"/>
                  <a:gd name="T97" fmla="*/ 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8" h="311">
                    <a:moveTo>
                      <a:pt x="0" y="7"/>
                    </a:moveTo>
                    <a:lnTo>
                      <a:pt x="0" y="7"/>
                    </a:lnTo>
                    <a:lnTo>
                      <a:pt x="16" y="32"/>
                    </a:lnTo>
                    <a:lnTo>
                      <a:pt x="35" y="55"/>
                    </a:lnTo>
                    <a:lnTo>
                      <a:pt x="54" y="76"/>
                    </a:lnTo>
                    <a:lnTo>
                      <a:pt x="76" y="97"/>
                    </a:lnTo>
                    <a:lnTo>
                      <a:pt x="97" y="117"/>
                    </a:lnTo>
                    <a:lnTo>
                      <a:pt x="120" y="136"/>
                    </a:lnTo>
                    <a:lnTo>
                      <a:pt x="167" y="170"/>
                    </a:lnTo>
                    <a:lnTo>
                      <a:pt x="167" y="170"/>
                    </a:lnTo>
                    <a:lnTo>
                      <a:pt x="217" y="208"/>
                    </a:lnTo>
                    <a:lnTo>
                      <a:pt x="269" y="243"/>
                    </a:lnTo>
                    <a:lnTo>
                      <a:pt x="269" y="243"/>
                    </a:lnTo>
                    <a:lnTo>
                      <a:pt x="320" y="280"/>
                    </a:lnTo>
                    <a:lnTo>
                      <a:pt x="320" y="280"/>
                    </a:lnTo>
                    <a:lnTo>
                      <a:pt x="339" y="296"/>
                    </a:lnTo>
                    <a:lnTo>
                      <a:pt x="349" y="305"/>
                    </a:lnTo>
                    <a:lnTo>
                      <a:pt x="361" y="311"/>
                    </a:lnTo>
                    <a:lnTo>
                      <a:pt x="361" y="311"/>
                    </a:lnTo>
                    <a:lnTo>
                      <a:pt x="364" y="311"/>
                    </a:lnTo>
                    <a:lnTo>
                      <a:pt x="366" y="309"/>
                    </a:lnTo>
                    <a:lnTo>
                      <a:pt x="368" y="306"/>
                    </a:lnTo>
                    <a:lnTo>
                      <a:pt x="366" y="304"/>
                    </a:lnTo>
                    <a:lnTo>
                      <a:pt x="366" y="304"/>
                    </a:lnTo>
                    <a:lnTo>
                      <a:pt x="362" y="293"/>
                    </a:lnTo>
                    <a:lnTo>
                      <a:pt x="355" y="286"/>
                    </a:lnTo>
                    <a:lnTo>
                      <a:pt x="346" y="278"/>
                    </a:lnTo>
                    <a:lnTo>
                      <a:pt x="336" y="270"/>
                    </a:lnTo>
                    <a:lnTo>
                      <a:pt x="316" y="257"/>
                    </a:lnTo>
                    <a:lnTo>
                      <a:pt x="298" y="244"/>
                    </a:lnTo>
                    <a:lnTo>
                      <a:pt x="298" y="244"/>
                    </a:lnTo>
                    <a:lnTo>
                      <a:pt x="248" y="208"/>
                    </a:lnTo>
                    <a:lnTo>
                      <a:pt x="196" y="173"/>
                    </a:lnTo>
                    <a:lnTo>
                      <a:pt x="196" y="173"/>
                    </a:lnTo>
                    <a:lnTo>
                      <a:pt x="145" y="136"/>
                    </a:lnTo>
                    <a:lnTo>
                      <a:pt x="119" y="115"/>
                    </a:lnTo>
                    <a:lnTo>
                      <a:pt x="96" y="95"/>
                    </a:lnTo>
                    <a:lnTo>
                      <a:pt x="71" y="73"/>
                    </a:lnTo>
                    <a:lnTo>
                      <a:pt x="49" y="50"/>
                    </a:lnTo>
                    <a:lnTo>
                      <a:pt x="29" y="26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Freeform 193"/>
              <p:cNvSpPr/>
              <p:nvPr/>
            </p:nvSpPr>
            <p:spPr bwMode="auto">
              <a:xfrm>
                <a:off x="4062" y="2104"/>
                <a:ext cx="100" cy="85"/>
              </a:xfrm>
              <a:custGeom>
                <a:avLst/>
                <a:gdLst>
                  <a:gd name="T0" fmla="*/ 0 w 202"/>
                  <a:gd name="T1" fmla="*/ 5 h 169"/>
                  <a:gd name="T2" fmla="*/ 0 w 202"/>
                  <a:gd name="T3" fmla="*/ 5 h 169"/>
                  <a:gd name="T4" fmla="*/ 2 w 202"/>
                  <a:gd name="T5" fmla="*/ 12 h 169"/>
                  <a:gd name="T6" fmla="*/ 6 w 202"/>
                  <a:gd name="T7" fmla="*/ 18 h 169"/>
                  <a:gd name="T8" fmla="*/ 18 w 202"/>
                  <a:gd name="T9" fmla="*/ 28 h 169"/>
                  <a:gd name="T10" fmla="*/ 18 w 202"/>
                  <a:gd name="T11" fmla="*/ 28 h 169"/>
                  <a:gd name="T12" fmla="*/ 42 w 202"/>
                  <a:gd name="T13" fmla="*/ 51 h 169"/>
                  <a:gd name="T14" fmla="*/ 68 w 202"/>
                  <a:gd name="T15" fmla="*/ 74 h 169"/>
                  <a:gd name="T16" fmla="*/ 68 w 202"/>
                  <a:gd name="T17" fmla="*/ 74 h 169"/>
                  <a:gd name="T18" fmla="*/ 128 w 202"/>
                  <a:gd name="T19" fmla="*/ 123 h 169"/>
                  <a:gd name="T20" fmla="*/ 158 w 202"/>
                  <a:gd name="T21" fmla="*/ 146 h 169"/>
                  <a:gd name="T22" fmla="*/ 189 w 202"/>
                  <a:gd name="T23" fmla="*/ 169 h 169"/>
                  <a:gd name="T24" fmla="*/ 189 w 202"/>
                  <a:gd name="T25" fmla="*/ 169 h 169"/>
                  <a:gd name="T26" fmla="*/ 193 w 202"/>
                  <a:gd name="T27" fmla="*/ 169 h 169"/>
                  <a:gd name="T28" fmla="*/ 196 w 202"/>
                  <a:gd name="T29" fmla="*/ 169 h 169"/>
                  <a:gd name="T30" fmla="*/ 197 w 202"/>
                  <a:gd name="T31" fmla="*/ 169 h 169"/>
                  <a:gd name="T32" fmla="*/ 200 w 202"/>
                  <a:gd name="T33" fmla="*/ 167 h 169"/>
                  <a:gd name="T34" fmla="*/ 202 w 202"/>
                  <a:gd name="T35" fmla="*/ 164 h 169"/>
                  <a:gd name="T36" fmla="*/ 202 w 202"/>
                  <a:gd name="T37" fmla="*/ 161 h 169"/>
                  <a:gd name="T38" fmla="*/ 200 w 202"/>
                  <a:gd name="T39" fmla="*/ 158 h 169"/>
                  <a:gd name="T40" fmla="*/ 199 w 202"/>
                  <a:gd name="T41" fmla="*/ 156 h 169"/>
                  <a:gd name="T42" fmla="*/ 199 w 202"/>
                  <a:gd name="T43" fmla="*/ 156 h 169"/>
                  <a:gd name="T44" fmla="*/ 171 w 202"/>
                  <a:gd name="T45" fmla="*/ 138 h 169"/>
                  <a:gd name="T46" fmla="*/ 144 w 202"/>
                  <a:gd name="T47" fmla="*/ 116 h 169"/>
                  <a:gd name="T48" fmla="*/ 93 w 202"/>
                  <a:gd name="T49" fmla="*/ 74 h 169"/>
                  <a:gd name="T50" fmla="*/ 93 w 202"/>
                  <a:gd name="T51" fmla="*/ 74 h 169"/>
                  <a:gd name="T52" fmla="*/ 37 w 202"/>
                  <a:gd name="T53" fmla="*/ 28 h 169"/>
                  <a:gd name="T54" fmla="*/ 37 w 202"/>
                  <a:gd name="T55" fmla="*/ 28 h 169"/>
                  <a:gd name="T56" fmla="*/ 21 w 202"/>
                  <a:gd name="T57" fmla="*/ 16 h 169"/>
                  <a:gd name="T58" fmla="*/ 12 w 202"/>
                  <a:gd name="T59" fmla="*/ 9 h 169"/>
                  <a:gd name="T60" fmla="*/ 6 w 202"/>
                  <a:gd name="T61" fmla="*/ 3 h 169"/>
                  <a:gd name="T62" fmla="*/ 6 w 202"/>
                  <a:gd name="T63" fmla="*/ 3 h 169"/>
                  <a:gd name="T64" fmla="*/ 5 w 202"/>
                  <a:gd name="T65" fmla="*/ 0 h 169"/>
                  <a:gd name="T66" fmla="*/ 2 w 202"/>
                  <a:gd name="T67" fmla="*/ 0 h 169"/>
                  <a:gd name="T68" fmla="*/ 0 w 202"/>
                  <a:gd name="T69" fmla="*/ 2 h 169"/>
                  <a:gd name="T70" fmla="*/ 0 w 202"/>
                  <a:gd name="T71" fmla="*/ 5 h 169"/>
                  <a:gd name="T72" fmla="*/ 0 w 202"/>
                  <a:gd name="T73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2" h="169">
                    <a:moveTo>
                      <a:pt x="0" y="5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6" y="1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42" y="51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128" y="123"/>
                    </a:lnTo>
                    <a:lnTo>
                      <a:pt x="158" y="146"/>
                    </a:lnTo>
                    <a:lnTo>
                      <a:pt x="189" y="169"/>
                    </a:lnTo>
                    <a:lnTo>
                      <a:pt x="189" y="169"/>
                    </a:lnTo>
                    <a:lnTo>
                      <a:pt x="193" y="169"/>
                    </a:lnTo>
                    <a:lnTo>
                      <a:pt x="196" y="169"/>
                    </a:lnTo>
                    <a:lnTo>
                      <a:pt x="197" y="169"/>
                    </a:lnTo>
                    <a:lnTo>
                      <a:pt x="200" y="167"/>
                    </a:lnTo>
                    <a:lnTo>
                      <a:pt x="202" y="164"/>
                    </a:lnTo>
                    <a:lnTo>
                      <a:pt x="202" y="161"/>
                    </a:lnTo>
                    <a:lnTo>
                      <a:pt x="200" y="158"/>
                    </a:lnTo>
                    <a:lnTo>
                      <a:pt x="199" y="156"/>
                    </a:lnTo>
                    <a:lnTo>
                      <a:pt x="199" y="156"/>
                    </a:lnTo>
                    <a:lnTo>
                      <a:pt x="171" y="138"/>
                    </a:lnTo>
                    <a:lnTo>
                      <a:pt x="144" y="116"/>
                    </a:lnTo>
                    <a:lnTo>
                      <a:pt x="93" y="74"/>
                    </a:lnTo>
                    <a:lnTo>
                      <a:pt x="93" y="74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21" y="1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Freeform 194"/>
              <p:cNvSpPr/>
              <p:nvPr/>
            </p:nvSpPr>
            <p:spPr bwMode="auto">
              <a:xfrm>
                <a:off x="4128" y="2048"/>
                <a:ext cx="13" cy="77"/>
              </a:xfrm>
              <a:custGeom>
                <a:avLst/>
                <a:gdLst>
                  <a:gd name="T0" fmla="*/ 16 w 28"/>
                  <a:gd name="T1" fmla="*/ 6 h 155"/>
                  <a:gd name="T2" fmla="*/ 16 w 28"/>
                  <a:gd name="T3" fmla="*/ 6 h 155"/>
                  <a:gd name="T4" fmla="*/ 12 w 28"/>
                  <a:gd name="T5" fmla="*/ 41 h 155"/>
                  <a:gd name="T6" fmla="*/ 7 w 28"/>
                  <a:gd name="T7" fmla="*/ 77 h 155"/>
                  <a:gd name="T8" fmla="*/ 4 w 28"/>
                  <a:gd name="T9" fmla="*/ 113 h 155"/>
                  <a:gd name="T10" fmla="*/ 0 w 28"/>
                  <a:gd name="T11" fmla="*/ 148 h 155"/>
                  <a:gd name="T12" fmla="*/ 0 w 28"/>
                  <a:gd name="T13" fmla="*/ 148 h 155"/>
                  <a:gd name="T14" fmla="*/ 0 w 28"/>
                  <a:gd name="T15" fmla="*/ 151 h 155"/>
                  <a:gd name="T16" fmla="*/ 2 w 28"/>
                  <a:gd name="T17" fmla="*/ 152 h 155"/>
                  <a:gd name="T18" fmla="*/ 4 w 28"/>
                  <a:gd name="T19" fmla="*/ 155 h 155"/>
                  <a:gd name="T20" fmla="*/ 10 w 28"/>
                  <a:gd name="T21" fmla="*/ 154 h 155"/>
                  <a:gd name="T22" fmla="*/ 12 w 28"/>
                  <a:gd name="T23" fmla="*/ 152 h 155"/>
                  <a:gd name="T24" fmla="*/ 12 w 28"/>
                  <a:gd name="T25" fmla="*/ 149 h 155"/>
                  <a:gd name="T26" fmla="*/ 12 w 28"/>
                  <a:gd name="T27" fmla="*/ 149 h 155"/>
                  <a:gd name="T28" fmla="*/ 17 w 28"/>
                  <a:gd name="T29" fmla="*/ 113 h 155"/>
                  <a:gd name="T30" fmla="*/ 20 w 28"/>
                  <a:gd name="T31" fmla="*/ 78 h 155"/>
                  <a:gd name="T32" fmla="*/ 23 w 28"/>
                  <a:gd name="T33" fmla="*/ 42 h 155"/>
                  <a:gd name="T34" fmla="*/ 28 w 28"/>
                  <a:gd name="T35" fmla="*/ 6 h 155"/>
                  <a:gd name="T36" fmla="*/ 28 w 28"/>
                  <a:gd name="T37" fmla="*/ 6 h 155"/>
                  <a:gd name="T38" fmla="*/ 28 w 28"/>
                  <a:gd name="T39" fmla="*/ 5 h 155"/>
                  <a:gd name="T40" fmla="*/ 26 w 28"/>
                  <a:gd name="T41" fmla="*/ 3 h 155"/>
                  <a:gd name="T42" fmla="*/ 23 w 28"/>
                  <a:gd name="T43" fmla="*/ 0 h 155"/>
                  <a:gd name="T44" fmla="*/ 19 w 28"/>
                  <a:gd name="T45" fmla="*/ 2 h 155"/>
                  <a:gd name="T46" fmla="*/ 17 w 28"/>
                  <a:gd name="T47" fmla="*/ 3 h 155"/>
                  <a:gd name="T48" fmla="*/ 16 w 28"/>
                  <a:gd name="T49" fmla="*/ 6 h 155"/>
                  <a:gd name="T50" fmla="*/ 16 w 28"/>
                  <a:gd name="T51" fmla="*/ 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155">
                    <a:moveTo>
                      <a:pt x="16" y="6"/>
                    </a:moveTo>
                    <a:lnTo>
                      <a:pt x="16" y="6"/>
                    </a:lnTo>
                    <a:lnTo>
                      <a:pt x="12" y="41"/>
                    </a:lnTo>
                    <a:lnTo>
                      <a:pt x="7" y="77"/>
                    </a:lnTo>
                    <a:lnTo>
                      <a:pt x="4" y="113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51"/>
                    </a:lnTo>
                    <a:lnTo>
                      <a:pt x="2" y="152"/>
                    </a:lnTo>
                    <a:lnTo>
                      <a:pt x="4" y="155"/>
                    </a:lnTo>
                    <a:lnTo>
                      <a:pt x="10" y="154"/>
                    </a:lnTo>
                    <a:lnTo>
                      <a:pt x="12" y="152"/>
                    </a:lnTo>
                    <a:lnTo>
                      <a:pt x="12" y="149"/>
                    </a:lnTo>
                    <a:lnTo>
                      <a:pt x="12" y="149"/>
                    </a:lnTo>
                    <a:lnTo>
                      <a:pt x="17" y="113"/>
                    </a:lnTo>
                    <a:lnTo>
                      <a:pt x="20" y="78"/>
                    </a:lnTo>
                    <a:lnTo>
                      <a:pt x="23" y="4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0"/>
                    </a:lnTo>
                    <a:lnTo>
                      <a:pt x="19" y="2"/>
                    </a:lnTo>
                    <a:lnTo>
                      <a:pt x="17" y="3"/>
                    </a:lnTo>
                    <a:lnTo>
                      <a:pt x="16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Freeform 195"/>
              <p:cNvSpPr/>
              <p:nvPr/>
            </p:nvSpPr>
            <p:spPr bwMode="auto">
              <a:xfrm>
                <a:off x="4186" y="2111"/>
                <a:ext cx="11" cy="141"/>
              </a:xfrm>
              <a:custGeom>
                <a:avLst/>
                <a:gdLst>
                  <a:gd name="T0" fmla="*/ 2 w 22"/>
                  <a:gd name="T1" fmla="*/ 5 h 282"/>
                  <a:gd name="T2" fmla="*/ 2 w 22"/>
                  <a:gd name="T3" fmla="*/ 5 h 282"/>
                  <a:gd name="T4" fmla="*/ 5 w 22"/>
                  <a:gd name="T5" fmla="*/ 39 h 282"/>
                  <a:gd name="T6" fmla="*/ 6 w 22"/>
                  <a:gd name="T7" fmla="*/ 73 h 282"/>
                  <a:gd name="T8" fmla="*/ 6 w 22"/>
                  <a:gd name="T9" fmla="*/ 107 h 282"/>
                  <a:gd name="T10" fmla="*/ 6 w 22"/>
                  <a:gd name="T11" fmla="*/ 140 h 282"/>
                  <a:gd name="T12" fmla="*/ 3 w 22"/>
                  <a:gd name="T13" fmla="*/ 207 h 282"/>
                  <a:gd name="T14" fmla="*/ 0 w 22"/>
                  <a:gd name="T15" fmla="*/ 273 h 282"/>
                  <a:gd name="T16" fmla="*/ 0 w 22"/>
                  <a:gd name="T17" fmla="*/ 273 h 282"/>
                  <a:gd name="T18" fmla="*/ 2 w 22"/>
                  <a:gd name="T19" fmla="*/ 277 h 282"/>
                  <a:gd name="T20" fmla="*/ 3 w 22"/>
                  <a:gd name="T21" fmla="*/ 279 h 282"/>
                  <a:gd name="T22" fmla="*/ 5 w 22"/>
                  <a:gd name="T23" fmla="*/ 280 h 282"/>
                  <a:gd name="T24" fmla="*/ 8 w 22"/>
                  <a:gd name="T25" fmla="*/ 282 h 282"/>
                  <a:gd name="T26" fmla="*/ 10 w 22"/>
                  <a:gd name="T27" fmla="*/ 282 h 282"/>
                  <a:gd name="T28" fmla="*/ 13 w 22"/>
                  <a:gd name="T29" fmla="*/ 280 h 282"/>
                  <a:gd name="T30" fmla="*/ 15 w 22"/>
                  <a:gd name="T31" fmla="*/ 277 h 282"/>
                  <a:gd name="T32" fmla="*/ 15 w 22"/>
                  <a:gd name="T33" fmla="*/ 275 h 282"/>
                  <a:gd name="T34" fmla="*/ 15 w 22"/>
                  <a:gd name="T35" fmla="*/ 275 h 282"/>
                  <a:gd name="T36" fmla="*/ 16 w 22"/>
                  <a:gd name="T37" fmla="*/ 241 h 282"/>
                  <a:gd name="T38" fmla="*/ 18 w 22"/>
                  <a:gd name="T39" fmla="*/ 208 h 282"/>
                  <a:gd name="T40" fmla="*/ 22 w 22"/>
                  <a:gd name="T41" fmla="*/ 139 h 282"/>
                  <a:gd name="T42" fmla="*/ 22 w 22"/>
                  <a:gd name="T43" fmla="*/ 105 h 282"/>
                  <a:gd name="T44" fmla="*/ 22 w 22"/>
                  <a:gd name="T45" fmla="*/ 71 h 282"/>
                  <a:gd name="T46" fmla="*/ 19 w 22"/>
                  <a:gd name="T47" fmla="*/ 37 h 282"/>
                  <a:gd name="T48" fmla="*/ 13 w 22"/>
                  <a:gd name="T49" fmla="*/ 4 h 282"/>
                  <a:gd name="T50" fmla="*/ 13 w 22"/>
                  <a:gd name="T51" fmla="*/ 4 h 282"/>
                  <a:gd name="T52" fmla="*/ 12 w 22"/>
                  <a:gd name="T53" fmla="*/ 1 h 282"/>
                  <a:gd name="T54" fmla="*/ 10 w 22"/>
                  <a:gd name="T55" fmla="*/ 0 h 282"/>
                  <a:gd name="T56" fmla="*/ 8 w 22"/>
                  <a:gd name="T57" fmla="*/ 0 h 282"/>
                  <a:gd name="T58" fmla="*/ 3 w 22"/>
                  <a:gd name="T59" fmla="*/ 1 h 282"/>
                  <a:gd name="T60" fmla="*/ 3 w 22"/>
                  <a:gd name="T61" fmla="*/ 4 h 282"/>
                  <a:gd name="T62" fmla="*/ 2 w 22"/>
                  <a:gd name="T63" fmla="*/ 5 h 282"/>
                  <a:gd name="T64" fmla="*/ 2 w 22"/>
                  <a:gd name="T65" fmla="*/ 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282">
                    <a:moveTo>
                      <a:pt x="2" y="5"/>
                    </a:moveTo>
                    <a:lnTo>
                      <a:pt x="2" y="5"/>
                    </a:lnTo>
                    <a:lnTo>
                      <a:pt x="5" y="39"/>
                    </a:lnTo>
                    <a:lnTo>
                      <a:pt x="6" y="73"/>
                    </a:lnTo>
                    <a:lnTo>
                      <a:pt x="6" y="107"/>
                    </a:lnTo>
                    <a:lnTo>
                      <a:pt x="6" y="140"/>
                    </a:lnTo>
                    <a:lnTo>
                      <a:pt x="3" y="207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2" y="277"/>
                    </a:lnTo>
                    <a:lnTo>
                      <a:pt x="3" y="279"/>
                    </a:lnTo>
                    <a:lnTo>
                      <a:pt x="5" y="280"/>
                    </a:lnTo>
                    <a:lnTo>
                      <a:pt x="8" y="282"/>
                    </a:lnTo>
                    <a:lnTo>
                      <a:pt x="10" y="282"/>
                    </a:lnTo>
                    <a:lnTo>
                      <a:pt x="13" y="280"/>
                    </a:lnTo>
                    <a:lnTo>
                      <a:pt x="15" y="277"/>
                    </a:lnTo>
                    <a:lnTo>
                      <a:pt x="15" y="275"/>
                    </a:lnTo>
                    <a:lnTo>
                      <a:pt x="15" y="275"/>
                    </a:lnTo>
                    <a:lnTo>
                      <a:pt x="16" y="241"/>
                    </a:lnTo>
                    <a:lnTo>
                      <a:pt x="18" y="208"/>
                    </a:lnTo>
                    <a:lnTo>
                      <a:pt x="22" y="139"/>
                    </a:lnTo>
                    <a:lnTo>
                      <a:pt x="22" y="105"/>
                    </a:lnTo>
                    <a:lnTo>
                      <a:pt x="22" y="71"/>
                    </a:lnTo>
                    <a:lnTo>
                      <a:pt x="19" y="37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Freeform 199"/>
              <p:cNvSpPr/>
              <p:nvPr/>
            </p:nvSpPr>
            <p:spPr bwMode="auto">
              <a:xfrm>
                <a:off x="4358" y="2488"/>
                <a:ext cx="128" cy="207"/>
              </a:xfrm>
              <a:custGeom>
                <a:avLst/>
                <a:gdLst>
                  <a:gd name="T0" fmla="*/ 248 w 256"/>
                  <a:gd name="T1" fmla="*/ 1 h 413"/>
                  <a:gd name="T2" fmla="*/ 248 w 256"/>
                  <a:gd name="T3" fmla="*/ 1 h 413"/>
                  <a:gd name="T4" fmla="*/ 238 w 256"/>
                  <a:gd name="T5" fmla="*/ 20 h 413"/>
                  <a:gd name="T6" fmla="*/ 229 w 256"/>
                  <a:gd name="T7" fmla="*/ 40 h 413"/>
                  <a:gd name="T8" fmla="*/ 212 w 256"/>
                  <a:gd name="T9" fmla="*/ 81 h 413"/>
                  <a:gd name="T10" fmla="*/ 196 w 256"/>
                  <a:gd name="T11" fmla="*/ 120 h 413"/>
                  <a:gd name="T12" fmla="*/ 187 w 256"/>
                  <a:gd name="T13" fmla="*/ 140 h 413"/>
                  <a:gd name="T14" fmla="*/ 177 w 256"/>
                  <a:gd name="T15" fmla="*/ 159 h 413"/>
                  <a:gd name="T16" fmla="*/ 177 w 256"/>
                  <a:gd name="T17" fmla="*/ 159 h 413"/>
                  <a:gd name="T18" fmla="*/ 162 w 256"/>
                  <a:gd name="T19" fmla="*/ 183 h 413"/>
                  <a:gd name="T20" fmla="*/ 146 w 256"/>
                  <a:gd name="T21" fmla="*/ 208 h 413"/>
                  <a:gd name="T22" fmla="*/ 112 w 256"/>
                  <a:gd name="T23" fmla="*/ 257 h 413"/>
                  <a:gd name="T24" fmla="*/ 112 w 256"/>
                  <a:gd name="T25" fmla="*/ 257 h 413"/>
                  <a:gd name="T26" fmla="*/ 57 w 256"/>
                  <a:gd name="T27" fmla="*/ 331 h 413"/>
                  <a:gd name="T28" fmla="*/ 2 w 256"/>
                  <a:gd name="T29" fmla="*/ 405 h 413"/>
                  <a:gd name="T30" fmla="*/ 2 w 256"/>
                  <a:gd name="T31" fmla="*/ 405 h 413"/>
                  <a:gd name="T32" fmla="*/ 0 w 256"/>
                  <a:gd name="T33" fmla="*/ 408 h 413"/>
                  <a:gd name="T34" fmla="*/ 0 w 256"/>
                  <a:gd name="T35" fmla="*/ 409 h 413"/>
                  <a:gd name="T36" fmla="*/ 2 w 256"/>
                  <a:gd name="T37" fmla="*/ 412 h 413"/>
                  <a:gd name="T38" fmla="*/ 6 w 256"/>
                  <a:gd name="T39" fmla="*/ 413 h 413"/>
                  <a:gd name="T40" fmla="*/ 8 w 256"/>
                  <a:gd name="T41" fmla="*/ 413 h 413"/>
                  <a:gd name="T42" fmla="*/ 9 w 256"/>
                  <a:gd name="T43" fmla="*/ 412 h 413"/>
                  <a:gd name="T44" fmla="*/ 9 w 256"/>
                  <a:gd name="T45" fmla="*/ 412 h 413"/>
                  <a:gd name="T46" fmla="*/ 26 w 256"/>
                  <a:gd name="T47" fmla="*/ 398 h 413"/>
                  <a:gd name="T48" fmla="*/ 42 w 256"/>
                  <a:gd name="T49" fmla="*/ 380 h 413"/>
                  <a:gd name="T50" fmla="*/ 58 w 256"/>
                  <a:gd name="T51" fmla="*/ 361 h 413"/>
                  <a:gd name="T52" fmla="*/ 73 w 256"/>
                  <a:gd name="T53" fmla="*/ 343 h 413"/>
                  <a:gd name="T54" fmla="*/ 100 w 256"/>
                  <a:gd name="T55" fmla="*/ 305 h 413"/>
                  <a:gd name="T56" fmla="*/ 126 w 256"/>
                  <a:gd name="T57" fmla="*/ 267 h 413"/>
                  <a:gd name="T58" fmla="*/ 126 w 256"/>
                  <a:gd name="T59" fmla="*/ 267 h 413"/>
                  <a:gd name="T60" fmla="*/ 160 w 256"/>
                  <a:gd name="T61" fmla="*/ 218 h 413"/>
                  <a:gd name="T62" fmla="*/ 175 w 256"/>
                  <a:gd name="T63" fmla="*/ 193 h 413"/>
                  <a:gd name="T64" fmla="*/ 190 w 256"/>
                  <a:gd name="T65" fmla="*/ 169 h 413"/>
                  <a:gd name="T66" fmla="*/ 190 w 256"/>
                  <a:gd name="T67" fmla="*/ 169 h 413"/>
                  <a:gd name="T68" fmla="*/ 200 w 256"/>
                  <a:gd name="T69" fmla="*/ 149 h 413"/>
                  <a:gd name="T70" fmla="*/ 209 w 256"/>
                  <a:gd name="T71" fmla="*/ 128 h 413"/>
                  <a:gd name="T72" fmla="*/ 225 w 256"/>
                  <a:gd name="T73" fmla="*/ 88 h 413"/>
                  <a:gd name="T74" fmla="*/ 241 w 256"/>
                  <a:gd name="T75" fmla="*/ 46 h 413"/>
                  <a:gd name="T76" fmla="*/ 256 w 256"/>
                  <a:gd name="T77" fmla="*/ 5 h 413"/>
                  <a:gd name="T78" fmla="*/ 256 w 256"/>
                  <a:gd name="T79" fmla="*/ 5 h 413"/>
                  <a:gd name="T80" fmla="*/ 256 w 256"/>
                  <a:gd name="T81" fmla="*/ 2 h 413"/>
                  <a:gd name="T82" fmla="*/ 254 w 256"/>
                  <a:gd name="T83" fmla="*/ 0 h 413"/>
                  <a:gd name="T84" fmla="*/ 251 w 256"/>
                  <a:gd name="T85" fmla="*/ 0 h 413"/>
                  <a:gd name="T86" fmla="*/ 248 w 256"/>
                  <a:gd name="T87" fmla="*/ 1 h 413"/>
                  <a:gd name="T88" fmla="*/ 248 w 256"/>
                  <a:gd name="T89" fmla="*/ 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6" h="413">
                    <a:moveTo>
                      <a:pt x="248" y="1"/>
                    </a:moveTo>
                    <a:lnTo>
                      <a:pt x="248" y="1"/>
                    </a:lnTo>
                    <a:lnTo>
                      <a:pt x="238" y="20"/>
                    </a:lnTo>
                    <a:lnTo>
                      <a:pt x="229" y="40"/>
                    </a:lnTo>
                    <a:lnTo>
                      <a:pt x="212" y="81"/>
                    </a:lnTo>
                    <a:lnTo>
                      <a:pt x="196" y="120"/>
                    </a:lnTo>
                    <a:lnTo>
                      <a:pt x="187" y="140"/>
                    </a:lnTo>
                    <a:lnTo>
                      <a:pt x="177" y="159"/>
                    </a:lnTo>
                    <a:lnTo>
                      <a:pt x="177" y="159"/>
                    </a:lnTo>
                    <a:lnTo>
                      <a:pt x="162" y="183"/>
                    </a:lnTo>
                    <a:lnTo>
                      <a:pt x="146" y="208"/>
                    </a:lnTo>
                    <a:lnTo>
                      <a:pt x="112" y="257"/>
                    </a:lnTo>
                    <a:lnTo>
                      <a:pt x="112" y="257"/>
                    </a:lnTo>
                    <a:lnTo>
                      <a:pt x="57" y="331"/>
                    </a:lnTo>
                    <a:lnTo>
                      <a:pt x="2" y="405"/>
                    </a:lnTo>
                    <a:lnTo>
                      <a:pt x="2" y="405"/>
                    </a:lnTo>
                    <a:lnTo>
                      <a:pt x="0" y="408"/>
                    </a:lnTo>
                    <a:lnTo>
                      <a:pt x="0" y="409"/>
                    </a:lnTo>
                    <a:lnTo>
                      <a:pt x="2" y="412"/>
                    </a:lnTo>
                    <a:lnTo>
                      <a:pt x="6" y="413"/>
                    </a:lnTo>
                    <a:lnTo>
                      <a:pt x="8" y="413"/>
                    </a:lnTo>
                    <a:lnTo>
                      <a:pt x="9" y="412"/>
                    </a:lnTo>
                    <a:lnTo>
                      <a:pt x="9" y="412"/>
                    </a:lnTo>
                    <a:lnTo>
                      <a:pt x="26" y="398"/>
                    </a:lnTo>
                    <a:lnTo>
                      <a:pt x="42" y="380"/>
                    </a:lnTo>
                    <a:lnTo>
                      <a:pt x="58" y="361"/>
                    </a:lnTo>
                    <a:lnTo>
                      <a:pt x="73" y="343"/>
                    </a:lnTo>
                    <a:lnTo>
                      <a:pt x="100" y="305"/>
                    </a:lnTo>
                    <a:lnTo>
                      <a:pt x="126" y="267"/>
                    </a:lnTo>
                    <a:lnTo>
                      <a:pt x="126" y="267"/>
                    </a:lnTo>
                    <a:lnTo>
                      <a:pt x="160" y="218"/>
                    </a:lnTo>
                    <a:lnTo>
                      <a:pt x="175" y="193"/>
                    </a:lnTo>
                    <a:lnTo>
                      <a:pt x="190" y="169"/>
                    </a:lnTo>
                    <a:lnTo>
                      <a:pt x="190" y="169"/>
                    </a:lnTo>
                    <a:lnTo>
                      <a:pt x="200" y="149"/>
                    </a:lnTo>
                    <a:lnTo>
                      <a:pt x="209" y="128"/>
                    </a:lnTo>
                    <a:lnTo>
                      <a:pt x="225" y="88"/>
                    </a:lnTo>
                    <a:lnTo>
                      <a:pt x="241" y="46"/>
                    </a:lnTo>
                    <a:lnTo>
                      <a:pt x="256" y="5"/>
                    </a:lnTo>
                    <a:lnTo>
                      <a:pt x="256" y="5"/>
                    </a:lnTo>
                    <a:lnTo>
                      <a:pt x="256" y="2"/>
                    </a:lnTo>
                    <a:lnTo>
                      <a:pt x="254" y="0"/>
                    </a:lnTo>
                    <a:lnTo>
                      <a:pt x="251" y="0"/>
                    </a:lnTo>
                    <a:lnTo>
                      <a:pt x="248" y="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Freeform 200"/>
              <p:cNvSpPr/>
              <p:nvPr/>
            </p:nvSpPr>
            <p:spPr bwMode="auto">
              <a:xfrm>
                <a:off x="1197" y="2229"/>
                <a:ext cx="795" cy="522"/>
              </a:xfrm>
              <a:custGeom>
                <a:avLst/>
                <a:gdLst>
                  <a:gd name="T0" fmla="*/ 375 w 1590"/>
                  <a:gd name="T1" fmla="*/ 972 h 1043"/>
                  <a:gd name="T2" fmla="*/ 334 w 1590"/>
                  <a:gd name="T3" fmla="*/ 920 h 1043"/>
                  <a:gd name="T4" fmla="*/ 273 w 1590"/>
                  <a:gd name="T5" fmla="*/ 834 h 1043"/>
                  <a:gd name="T6" fmla="*/ 198 w 1590"/>
                  <a:gd name="T7" fmla="*/ 717 h 1043"/>
                  <a:gd name="T8" fmla="*/ 142 w 1590"/>
                  <a:gd name="T9" fmla="*/ 613 h 1043"/>
                  <a:gd name="T10" fmla="*/ 104 w 1590"/>
                  <a:gd name="T11" fmla="*/ 538 h 1043"/>
                  <a:gd name="T12" fmla="*/ 71 w 1590"/>
                  <a:gd name="T13" fmla="*/ 458 h 1043"/>
                  <a:gd name="T14" fmla="*/ 43 w 1590"/>
                  <a:gd name="T15" fmla="*/ 376 h 1043"/>
                  <a:gd name="T16" fmla="*/ 20 w 1590"/>
                  <a:gd name="T17" fmla="*/ 293 h 1043"/>
                  <a:gd name="T18" fmla="*/ 5 w 1590"/>
                  <a:gd name="T19" fmla="*/ 208 h 1043"/>
                  <a:gd name="T20" fmla="*/ 0 w 1590"/>
                  <a:gd name="T21" fmla="*/ 124 h 1043"/>
                  <a:gd name="T22" fmla="*/ 4 w 1590"/>
                  <a:gd name="T23" fmla="*/ 40 h 1043"/>
                  <a:gd name="T24" fmla="*/ 739 w 1590"/>
                  <a:gd name="T25" fmla="*/ 52 h 1043"/>
                  <a:gd name="T26" fmla="*/ 1000 w 1590"/>
                  <a:gd name="T27" fmla="*/ 121 h 1043"/>
                  <a:gd name="T28" fmla="*/ 1590 w 1590"/>
                  <a:gd name="T29" fmla="*/ 329 h 1043"/>
                  <a:gd name="T30" fmla="*/ 1558 w 1590"/>
                  <a:gd name="T31" fmla="*/ 399 h 1043"/>
                  <a:gd name="T32" fmla="*/ 1499 w 1590"/>
                  <a:gd name="T33" fmla="*/ 502 h 1043"/>
                  <a:gd name="T34" fmla="*/ 1456 w 1590"/>
                  <a:gd name="T35" fmla="*/ 564 h 1043"/>
                  <a:gd name="T36" fmla="*/ 1405 w 1590"/>
                  <a:gd name="T37" fmla="*/ 630 h 1043"/>
                  <a:gd name="T38" fmla="*/ 1346 w 1590"/>
                  <a:gd name="T39" fmla="*/ 698 h 1043"/>
                  <a:gd name="T40" fmla="*/ 1276 w 1590"/>
                  <a:gd name="T41" fmla="*/ 766 h 1043"/>
                  <a:gd name="T42" fmla="*/ 1198 w 1590"/>
                  <a:gd name="T43" fmla="*/ 832 h 1043"/>
                  <a:gd name="T44" fmla="*/ 1110 w 1590"/>
                  <a:gd name="T45" fmla="*/ 892 h 1043"/>
                  <a:gd name="T46" fmla="*/ 1011 w 1590"/>
                  <a:gd name="T47" fmla="*/ 944 h 1043"/>
                  <a:gd name="T48" fmla="*/ 932 w 1590"/>
                  <a:gd name="T49" fmla="*/ 979 h 1043"/>
                  <a:gd name="T50" fmla="*/ 875 w 1590"/>
                  <a:gd name="T51" fmla="*/ 998 h 1043"/>
                  <a:gd name="T52" fmla="*/ 816 w 1590"/>
                  <a:gd name="T53" fmla="*/ 1014 h 1043"/>
                  <a:gd name="T54" fmla="*/ 754 w 1590"/>
                  <a:gd name="T55" fmla="*/ 1027 h 1043"/>
                  <a:gd name="T56" fmla="*/ 689 w 1590"/>
                  <a:gd name="T57" fmla="*/ 1036 h 1043"/>
                  <a:gd name="T58" fmla="*/ 621 w 1590"/>
                  <a:gd name="T59" fmla="*/ 1041 h 1043"/>
                  <a:gd name="T60" fmla="*/ 550 w 1590"/>
                  <a:gd name="T61" fmla="*/ 1043 h 1043"/>
                  <a:gd name="T62" fmla="*/ 375 w 1590"/>
                  <a:gd name="T63" fmla="*/ 972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90" h="1043">
                    <a:moveTo>
                      <a:pt x="375" y="972"/>
                    </a:moveTo>
                    <a:lnTo>
                      <a:pt x="375" y="972"/>
                    </a:lnTo>
                    <a:lnTo>
                      <a:pt x="356" y="949"/>
                    </a:lnTo>
                    <a:lnTo>
                      <a:pt x="334" y="920"/>
                    </a:lnTo>
                    <a:lnTo>
                      <a:pt x="305" y="881"/>
                    </a:lnTo>
                    <a:lnTo>
                      <a:pt x="273" y="834"/>
                    </a:lnTo>
                    <a:lnTo>
                      <a:pt x="237" y="779"/>
                    </a:lnTo>
                    <a:lnTo>
                      <a:pt x="198" y="717"/>
                    </a:lnTo>
                    <a:lnTo>
                      <a:pt x="160" y="649"/>
                    </a:lnTo>
                    <a:lnTo>
                      <a:pt x="142" y="613"/>
                    </a:lnTo>
                    <a:lnTo>
                      <a:pt x="123" y="575"/>
                    </a:lnTo>
                    <a:lnTo>
                      <a:pt x="104" y="538"/>
                    </a:lnTo>
                    <a:lnTo>
                      <a:pt x="88" y="499"/>
                    </a:lnTo>
                    <a:lnTo>
                      <a:pt x="71" y="458"/>
                    </a:lnTo>
                    <a:lnTo>
                      <a:pt x="56" y="418"/>
                    </a:lnTo>
                    <a:lnTo>
                      <a:pt x="43" y="376"/>
                    </a:lnTo>
                    <a:lnTo>
                      <a:pt x="30" y="335"/>
                    </a:lnTo>
                    <a:lnTo>
                      <a:pt x="20" y="293"/>
                    </a:lnTo>
                    <a:lnTo>
                      <a:pt x="11" y="251"/>
                    </a:lnTo>
                    <a:lnTo>
                      <a:pt x="5" y="208"/>
                    </a:lnTo>
                    <a:lnTo>
                      <a:pt x="1" y="166"/>
                    </a:lnTo>
                    <a:lnTo>
                      <a:pt x="0" y="124"/>
                    </a:lnTo>
                    <a:lnTo>
                      <a:pt x="0" y="82"/>
                    </a:lnTo>
                    <a:lnTo>
                      <a:pt x="4" y="40"/>
                    </a:lnTo>
                    <a:lnTo>
                      <a:pt x="10" y="0"/>
                    </a:lnTo>
                    <a:lnTo>
                      <a:pt x="739" y="52"/>
                    </a:lnTo>
                    <a:lnTo>
                      <a:pt x="774" y="416"/>
                    </a:lnTo>
                    <a:lnTo>
                      <a:pt x="1000" y="121"/>
                    </a:lnTo>
                    <a:lnTo>
                      <a:pt x="1590" y="329"/>
                    </a:lnTo>
                    <a:lnTo>
                      <a:pt x="1590" y="329"/>
                    </a:lnTo>
                    <a:lnTo>
                      <a:pt x="1577" y="361"/>
                    </a:lnTo>
                    <a:lnTo>
                      <a:pt x="1558" y="399"/>
                    </a:lnTo>
                    <a:lnTo>
                      <a:pt x="1532" y="445"/>
                    </a:lnTo>
                    <a:lnTo>
                      <a:pt x="1499" y="502"/>
                    </a:lnTo>
                    <a:lnTo>
                      <a:pt x="1479" y="532"/>
                    </a:lnTo>
                    <a:lnTo>
                      <a:pt x="1456" y="564"/>
                    </a:lnTo>
                    <a:lnTo>
                      <a:pt x="1432" y="597"/>
                    </a:lnTo>
                    <a:lnTo>
                      <a:pt x="1405" y="630"/>
                    </a:lnTo>
                    <a:lnTo>
                      <a:pt x="1376" y="665"/>
                    </a:lnTo>
                    <a:lnTo>
                      <a:pt x="1346" y="698"/>
                    </a:lnTo>
                    <a:lnTo>
                      <a:pt x="1312" y="733"/>
                    </a:lnTo>
                    <a:lnTo>
                      <a:pt x="1276" y="766"/>
                    </a:lnTo>
                    <a:lnTo>
                      <a:pt x="1239" y="800"/>
                    </a:lnTo>
                    <a:lnTo>
                      <a:pt x="1198" y="832"/>
                    </a:lnTo>
                    <a:lnTo>
                      <a:pt x="1155" y="862"/>
                    </a:lnTo>
                    <a:lnTo>
                      <a:pt x="1110" y="892"/>
                    </a:lnTo>
                    <a:lnTo>
                      <a:pt x="1062" y="920"/>
                    </a:lnTo>
                    <a:lnTo>
                      <a:pt x="1011" y="944"/>
                    </a:lnTo>
                    <a:lnTo>
                      <a:pt x="959" y="968"/>
                    </a:lnTo>
                    <a:lnTo>
                      <a:pt x="932" y="979"/>
                    </a:lnTo>
                    <a:lnTo>
                      <a:pt x="904" y="989"/>
                    </a:lnTo>
                    <a:lnTo>
                      <a:pt x="875" y="998"/>
                    </a:lnTo>
                    <a:lnTo>
                      <a:pt x="845" y="1007"/>
                    </a:lnTo>
                    <a:lnTo>
                      <a:pt x="816" y="1014"/>
                    </a:lnTo>
                    <a:lnTo>
                      <a:pt x="784" y="1021"/>
                    </a:lnTo>
                    <a:lnTo>
                      <a:pt x="754" y="1027"/>
                    </a:lnTo>
                    <a:lnTo>
                      <a:pt x="720" y="1033"/>
                    </a:lnTo>
                    <a:lnTo>
                      <a:pt x="689" y="1036"/>
                    </a:lnTo>
                    <a:lnTo>
                      <a:pt x="655" y="1040"/>
                    </a:lnTo>
                    <a:lnTo>
                      <a:pt x="621" y="1041"/>
                    </a:lnTo>
                    <a:lnTo>
                      <a:pt x="586" y="1043"/>
                    </a:lnTo>
                    <a:lnTo>
                      <a:pt x="550" y="1043"/>
                    </a:lnTo>
                    <a:lnTo>
                      <a:pt x="513" y="1041"/>
                    </a:lnTo>
                    <a:lnTo>
                      <a:pt x="375" y="972"/>
                    </a:lnTo>
                    <a:close/>
                  </a:path>
                </a:pathLst>
              </a:cu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r>
                  <a:rPr lang="zh-CN" altLang="en-US" dirty="0"/>
                  <a:t>温湿度光电模块</a:t>
                </a:r>
              </a:p>
            </p:txBody>
          </p:sp>
          <p:sp>
            <p:nvSpPr>
              <p:cNvPr id="257" name="Freeform 201"/>
              <p:cNvSpPr/>
              <p:nvPr/>
            </p:nvSpPr>
            <p:spPr bwMode="auto">
              <a:xfrm>
                <a:off x="1197" y="2229"/>
                <a:ext cx="795" cy="522"/>
              </a:xfrm>
              <a:custGeom>
                <a:avLst/>
                <a:gdLst>
                  <a:gd name="T0" fmla="*/ 375 w 1590"/>
                  <a:gd name="T1" fmla="*/ 972 h 1043"/>
                  <a:gd name="T2" fmla="*/ 375 w 1590"/>
                  <a:gd name="T3" fmla="*/ 972 h 1043"/>
                  <a:gd name="T4" fmla="*/ 356 w 1590"/>
                  <a:gd name="T5" fmla="*/ 949 h 1043"/>
                  <a:gd name="T6" fmla="*/ 334 w 1590"/>
                  <a:gd name="T7" fmla="*/ 920 h 1043"/>
                  <a:gd name="T8" fmla="*/ 305 w 1590"/>
                  <a:gd name="T9" fmla="*/ 881 h 1043"/>
                  <a:gd name="T10" fmla="*/ 273 w 1590"/>
                  <a:gd name="T11" fmla="*/ 834 h 1043"/>
                  <a:gd name="T12" fmla="*/ 237 w 1590"/>
                  <a:gd name="T13" fmla="*/ 779 h 1043"/>
                  <a:gd name="T14" fmla="*/ 198 w 1590"/>
                  <a:gd name="T15" fmla="*/ 717 h 1043"/>
                  <a:gd name="T16" fmla="*/ 160 w 1590"/>
                  <a:gd name="T17" fmla="*/ 649 h 1043"/>
                  <a:gd name="T18" fmla="*/ 142 w 1590"/>
                  <a:gd name="T19" fmla="*/ 613 h 1043"/>
                  <a:gd name="T20" fmla="*/ 123 w 1590"/>
                  <a:gd name="T21" fmla="*/ 575 h 1043"/>
                  <a:gd name="T22" fmla="*/ 104 w 1590"/>
                  <a:gd name="T23" fmla="*/ 538 h 1043"/>
                  <a:gd name="T24" fmla="*/ 88 w 1590"/>
                  <a:gd name="T25" fmla="*/ 499 h 1043"/>
                  <a:gd name="T26" fmla="*/ 71 w 1590"/>
                  <a:gd name="T27" fmla="*/ 458 h 1043"/>
                  <a:gd name="T28" fmla="*/ 56 w 1590"/>
                  <a:gd name="T29" fmla="*/ 418 h 1043"/>
                  <a:gd name="T30" fmla="*/ 43 w 1590"/>
                  <a:gd name="T31" fmla="*/ 376 h 1043"/>
                  <a:gd name="T32" fmla="*/ 30 w 1590"/>
                  <a:gd name="T33" fmla="*/ 335 h 1043"/>
                  <a:gd name="T34" fmla="*/ 20 w 1590"/>
                  <a:gd name="T35" fmla="*/ 293 h 1043"/>
                  <a:gd name="T36" fmla="*/ 11 w 1590"/>
                  <a:gd name="T37" fmla="*/ 251 h 1043"/>
                  <a:gd name="T38" fmla="*/ 5 w 1590"/>
                  <a:gd name="T39" fmla="*/ 208 h 1043"/>
                  <a:gd name="T40" fmla="*/ 1 w 1590"/>
                  <a:gd name="T41" fmla="*/ 166 h 1043"/>
                  <a:gd name="T42" fmla="*/ 0 w 1590"/>
                  <a:gd name="T43" fmla="*/ 124 h 1043"/>
                  <a:gd name="T44" fmla="*/ 0 w 1590"/>
                  <a:gd name="T45" fmla="*/ 82 h 1043"/>
                  <a:gd name="T46" fmla="*/ 4 w 1590"/>
                  <a:gd name="T47" fmla="*/ 40 h 1043"/>
                  <a:gd name="T48" fmla="*/ 10 w 1590"/>
                  <a:gd name="T49" fmla="*/ 0 h 1043"/>
                  <a:gd name="T50" fmla="*/ 739 w 1590"/>
                  <a:gd name="T51" fmla="*/ 52 h 1043"/>
                  <a:gd name="T52" fmla="*/ 774 w 1590"/>
                  <a:gd name="T53" fmla="*/ 416 h 1043"/>
                  <a:gd name="T54" fmla="*/ 1000 w 1590"/>
                  <a:gd name="T55" fmla="*/ 121 h 1043"/>
                  <a:gd name="T56" fmla="*/ 1590 w 1590"/>
                  <a:gd name="T57" fmla="*/ 329 h 1043"/>
                  <a:gd name="T58" fmla="*/ 1590 w 1590"/>
                  <a:gd name="T59" fmla="*/ 329 h 1043"/>
                  <a:gd name="T60" fmla="*/ 1577 w 1590"/>
                  <a:gd name="T61" fmla="*/ 361 h 1043"/>
                  <a:gd name="T62" fmla="*/ 1558 w 1590"/>
                  <a:gd name="T63" fmla="*/ 399 h 1043"/>
                  <a:gd name="T64" fmla="*/ 1532 w 1590"/>
                  <a:gd name="T65" fmla="*/ 445 h 1043"/>
                  <a:gd name="T66" fmla="*/ 1499 w 1590"/>
                  <a:gd name="T67" fmla="*/ 502 h 1043"/>
                  <a:gd name="T68" fmla="*/ 1479 w 1590"/>
                  <a:gd name="T69" fmla="*/ 532 h 1043"/>
                  <a:gd name="T70" fmla="*/ 1456 w 1590"/>
                  <a:gd name="T71" fmla="*/ 564 h 1043"/>
                  <a:gd name="T72" fmla="*/ 1432 w 1590"/>
                  <a:gd name="T73" fmla="*/ 597 h 1043"/>
                  <a:gd name="T74" fmla="*/ 1405 w 1590"/>
                  <a:gd name="T75" fmla="*/ 630 h 1043"/>
                  <a:gd name="T76" fmla="*/ 1376 w 1590"/>
                  <a:gd name="T77" fmla="*/ 665 h 1043"/>
                  <a:gd name="T78" fmla="*/ 1346 w 1590"/>
                  <a:gd name="T79" fmla="*/ 698 h 1043"/>
                  <a:gd name="T80" fmla="*/ 1312 w 1590"/>
                  <a:gd name="T81" fmla="*/ 733 h 1043"/>
                  <a:gd name="T82" fmla="*/ 1276 w 1590"/>
                  <a:gd name="T83" fmla="*/ 766 h 1043"/>
                  <a:gd name="T84" fmla="*/ 1239 w 1590"/>
                  <a:gd name="T85" fmla="*/ 800 h 1043"/>
                  <a:gd name="T86" fmla="*/ 1198 w 1590"/>
                  <a:gd name="T87" fmla="*/ 832 h 1043"/>
                  <a:gd name="T88" fmla="*/ 1155 w 1590"/>
                  <a:gd name="T89" fmla="*/ 862 h 1043"/>
                  <a:gd name="T90" fmla="*/ 1110 w 1590"/>
                  <a:gd name="T91" fmla="*/ 892 h 1043"/>
                  <a:gd name="T92" fmla="*/ 1062 w 1590"/>
                  <a:gd name="T93" fmla="*/ 920 h 1043"/>
                  <a:gd name="T94" fmla="*/ 1011 w 1590"/>
                  <a:gd name="T95" fmla="*/ 944 h 1043"/>
                  <a:gd name="T96" fmla="*/ 959 w 1590"/>
                  <a:gd name="T97" fmla="*/ 968 h 1043"/>
                  <a:gd name="T98" fmla="*/ 932 w 1590"/>
                  <a:gd name="T99" fmla="*/ 979 h 1043"/>
                  <a:gd name="T100" fmla="*/ 904 w 1590"/>
                  <a:gd name="T101" fmla="*/ 989 h 1043"/>
                  <a:gd name="T102" fmla="*/ 875 w 1590"/>
                  <a:gd name="T103" fmla="*/ 998 h 1043"/>
                  <a:gd name="T104" fmla="*/ 845 w 1590"/>
                  <a:gd name="T105" fmla="*/ 1007 h 1043"/>
                  <a:gd name="T106" fmla="*/ 816 w 1590"/>
                  <a:gd name="T107" fmla="*/ 1014 h 1043"/>
                  <a:gd name="T108" fmla="*/ 784 w 1590"/>
                  <a:gd name="T109" fmla="*/ 1021 h 1043"/>
                  <a:gd name="T110" fmla="*/ 754 w 1590"/>
                  <a:gd name="T111" fmla="*/ 1027 h 1043"/>
                  <a:gd name="T112" fmla="*/ 720 w 1590"/>
                  <a:gd name="T113" fmla="*/ 1033 h 1043"/>
                  <a:gd name="T114" fmla="*/ 689 w 1590"/>
                  <a:gd name="T115" fmla="*/ 1036 h 1043"/>
                  <a:gd name="T116" fmla="*/ 655 w 1590"/>
                  <a:gd name="T117" fmla="*/ 1040 h 1043"/>
                  <a:gd name="T118" fmla="*/ 621 w 1590"/>
                  <a:gd name="T119" fmla="*/ 1041 h 1043"/>
                  <a:gd name="T120" fmla="*/ 586 w 1590"/>
                  <a:gd name="T121" fmla="*/ 1043 h 1043"/>
                  <a:gd name="T122" fmla="*/ 550 w 1590"/>
                  <a:gd name="T123" fmla="*/ 1043 h 1043"/>
                  <a:gd name="T124" fmla="*/ 513 w 1590"/>
                  <a:gd name="T125" fmla="*/ 1041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90" h="1043">
                    <a:moveTo>
                      <a:pt x="375" y="972"/>
                    </a:moveTo>
                    <a:lnTo>
                      <a:pt x="375" y="972"/>
                    </a:lnTo>
                    <a:lnTo>
                      <a:pt x="356" y="949"/>
                    </a:lnTo>
                    <a:lnTo>
                      <a:pt x="334" y="920"/>
                    </a:lnTo>
                    <a:lnTo>
                      <a:pt x="305" y="881"/>
                    </a:lnTo>
                    <a:lnTo>
                      <a:pt x="273" y="834"/>
                    </a:lnTo>
                    <a:lnTo>
                      <a:pt x="237" y="779"/>
                    </a:lnTo>
                    <a:lnTo>
                      <a:pt x="198" y="717"/>
                    </a:lnTo>
                    <a:lnTo>
                      <a:pt x="160" y="649"/>
                    </a:lnTo>
                    <a:lnTo>
                      <a:pt x="142" y="613"/>
                    </a:lnTo>
                    <a:lnTo>
                      <a:pt x="123" y="575"/>
                    </a:lnTo>
                    <a:lnTo>
                      <a:pt x="104" y="538"/>
                    </a:lnTo>
                    <a:lnTo>
                      <a:pt x="88" y="499"/>
                    </a:lnTo>
                    <a:lnTo>
                      <a:pt x="71" y="458"/>
                    </a:lnTo>
                    <a:lnTo>
                      <a:pt x="56" y="418"/>
                    </a:lnTo>
                    <a:lnTo>
                      <a:pt x="43" y="376"/>
                    </a:lnTo>
                    <a:lnTo>
                      <a:pt x="30" y="335"/>
                    </a:lnTo>
                    <a:lnTo>
                      <a:pt x="20" y="293"/>
                    </a:lnTo>
                    <a:lnTo>
                      <a:pt x="11" y="251"/>
                    </a:lnTo>
                    <a:lnTo>
                      <a:pt x="5" y="208"/>
                    </a:lnTo>
                    <a:lnTo>
                      <a:pt x="1" y="166"/>
                    </a:lnTo>
                    <a:lnTo>
                      <a:pt x="0" y="124"/>
                    </a:lnTo>
                    <a:lnTo>
                      <a:pt x="0" y="82"/>
                    </a:lnTo>
                    <a:lnTo>
                      <a:pt x="4" y="40"/>
                    </a:lnTo>
                    <a:lnTo>
                      <a:pt x="10" y="0"/>
                    </a:lnTo>
                    <a:lnTo>
                      <a:pt x="739" y="52"/>
                    </a:lnTo>
                    <a:lnTo>
                      <a:pt x="774" y="416"/>
                    </a:lnTo>
                    <a:lnTo>
                      <a:pt x="1000" y="121"/>
                    </a:lnTo>
                    <a:lnTo>
                      <a:pt x="1590" y="329"/>
                    </a:lnTo>
                    <a:lnTo>
                      <a:pt x="1590" y="329"/>
                    </a:lnTo>
                    <a:lnTo>
                      <a:pt x="1577" y="361"/>
                    </a:lnTo>
                    <a:lnTo>
                      <a:pt x="1558" y="399"/>
                    </a:lnTo>
                    <a:lnTo>
                      <a:pt x="1532" y="445"/>
                    </a:lnTo>
                    <a:lnTo>
                      <a:pt x="1499" y="502"/>
                    </a:lnTo>
                    <a:lnTo>
                      <a:pt x="1479" y="532"/>
                    </a:lnTo>
                    <a:lnTo>
                      <a:pt x="1456" y="564"/>
                    </a:lnTo>
                    <a:lnTo>
                      <a:pt x="1432" y="597"/>
                    </a:lnTo>
                    <a:lnTo>
                      <a:pt x="1405" y="630"/>
                    </a:lnTo>
                    <a:lnTo>
                      <a:pt x="1376" y="665"/>
                    </a:lnTo>
                    <a:lnTo>
                      <a:pt x="1346" y="698"/>
                    </a:lnTo>
                    <a:lnTo>
                      <a:pt x="1312" y="733"/>
                    </a:lnTo>
                    <a:lnTo>
                      <a:pt x="1276" y="766"/>
                    </a:lnTo>
                    <a:lnTo>
                      <a:pt x="1239" y="800"/>
                    </a:lnTo>
                    <a:lnTo>
                      <a:pt x="1198" y="832"/>
                    </a:lnTo>
                    <a:lnTo>
                      <a:pt x="1155" y="862"/>
                    </a:lnTo>
                    <a:lnTo>
                      <a:pt x="1110" y="892"/>
                    </a:lnTo>
                    <a:lnTo>
                      <a:pt x="1062" y="920"/>
                    </a:lnTo>
                    <a:lnTo>
                      <a:pt x="1011" y="944"/>
                    </a:lnTo>
                    <a:lnTo>
                      <a:pt x="959" y="968"/>
                    </a:lnTo>
                    <a:lnTo>
                      <a:pt x="932" y="979"/>
                    </a:lnTo>
                    <a:lnTo>
                      <a:pt x="904" y="989"/>
                    </a:lnTo>
                    <a:lnTo>
                      <a:pt x="875" y="998"/>
                    </a:lnTo>
                    <a:lnTo>
                      <a:pt x="845" y="1007"/>
                    </a:lnTo>
                    <a:lnTo>
                      <a:pt x="816" y="1014"/>
                    </a:lnTo>
                    <a:lnTo>
                      <a:pt x="784" y="1021"/>
                    </a:lnTo>
                    <a:lnTo>
                      <a:pt x="754" y="1027"/>
                    </a:lnTo>
                    <a:lnTo>
                      <a:pt x="720" y="1033"/>
                    </a:lnTo>
                    <a:lnTo>
                      <a:pt x="689" y="1036"/>
                    </a:lnTo>
                    <a:lnTo>
                      <a:pt x="655" y="1040"/>
                    </a:lnTo>
                    <a:lnTo>
                      <a:pt x="621" y="1041"/>
                    </a:lnTo>
                    <a:lnTo>
                      <a:pt x="586" y="1043"/>
                    </a:lnTo>
                    <a:lnTo>
                      <a:pt x="550" y="1043"/>
                    </a:lnTo>
                    <a:lnTo>
                      <a:pt x="513" y="104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Freeform 202"/>
              <p:cNvSpPr/>
              <p:nvPr/>
            </p:nvSpPr>
            <p:spPr bwMode="auto">
              <a:xfrm>
                <a:off x="1310" y="2245"/>
                <a:ext cx="16" cy="92"/>
              </a:xfrm>
              <a:custGeom>
                <a:avLst/>
                <a:gdLst>
                  <a:gd name="T0" fmla="*/ 23 w 30"/>
                  <a:gd name="T1" fmla="*/ 2 h 184"/>
                  <a:gd name="T2" fmla="*/ 23 w 30"/>
                  <a:gd name="T3" fmla="*/ 2 h 184"/>
                  <a:gd name="T4" fmla="*/ 16 w 30"/>
                  <a:gd name="T5" fmla="*/ 18 h 184"/>
                  <a:gd name="T6" fmla="*/ 13 w 30"/>
                  <a:gd name="T7" fmla="*/ 26 h 184"/>
                  <a:gd name="T8" fmla="*/ 11 w 30"/>
                  <a:gd name="T9" fmla="*/ 35 h 184"/>
                  <a:gd name="T10" fmla="*/ 11 w 30"/>
                  <a:gd name="T11" fmla="*/ 35 h 184"/>
                  <a:gd name="T12" fmla="*/ 6 w 30"/>
                  <a:gd name="T13" fmla="*/ 65 h 184"/>
                  <a:gd name="T14" fmla="*/ 3 w 30"/>
                  <a:gd name="T15" fmla="*/ 94 h 184"/>
                  <a:gd name="T16" fmla="*/ 3 w 30"/>
                  <a:gd name="T17" fmla="*/ 94 h 184"/>
                  <a:gd name="T18" fmla="*/ 0 w 30"/>
                  <a:gd name="T19" fmla="*/ 136 h 184"/>
                  <a:gd name="T20" fmla="*/ 0 w 30"/>
                  <a:gd name="T21" fmla="*/ 158 h 184"/>
                  <a:gd name="T22" fmla="*/ 3 w 30"/>
                  <a:gd name="T23" fmla="*/ 178 h 184"/>
                  <a:gd name="T24" fmla="*/ 3 w 30"/>
                  <a:gd name="T25" fmla="*/ 178 h 184"/>
                  <a:gd name="T26" fmla="*/ 3 w 30"/>
                  <a:gd name="T27" fmla="*/ 181 h 184"/>
                  <a:gd name="T28" fmla="*/ 4 w 30"/>
                  <a:gd name="T29" fmla="*/ 183 h 184"/>
                  <a:gd name="T30" fmla="*/ 9 w 30"/>
                  <a:gd name="T31" fmla="*/ 184 h 184"/>
                  <a:gd name="T32" fmla="*/ 13 w 30"/>
                  <a:gd name="T33" fmla="*/ 183 h 184"/>
                  <a:gd name="T34" fmla="*/ 14 w 30"/>
                  <a:gd name="T35" fmla="*/ 180 h 184"/>
                  <a:gd name="T36" fmla="*/ 16 w 30"/>
                  <a:gd name="T37" fmla="*/ 178 h 184"/>
                  <a:gd name="T38" fmla="*/ 16 w 30"/>
                  <a:gd name="T39" fmla="*/ 178 h 184"/>
                  <a:gd name="T40" fmla="*/ 17 w 30"/>
                  <a:gd name="T41" fmla="*/ 161 h 184"/>
                  <a:gd name="T42" fmla="*/ 19 w 30"/>
                  <a:gd name="T43" fmla="*/ 145 h 184"/>
                  <a:gd name="T44" fmla="*/ 19 w 30"/>
                  <a:gd name="T45" fmla="*/ 112 h 184"/>
                  <a:gd name="T46" fmla="*/ 19 w 30"/>
                  <a:gd name="T47" fmla="*/ 112 h 184"/>
                  <a:gd name="T48" fmla="*/ 23 w 30"/>
                  <a:gd name="T49" fmla="*/ 58 h 184"/>
                  <a:gd name="T50" fmla="*/ 23 w 30"/>
                  <a:gd name="T51" fmla="*/ 58 h 184"/>
                  <a:gd name="T52" fmla="*/ 26 w 30"/>
                  <a:gd name="T53" fmla="*/ 31 h 184"/>
                  <a:gd name="T54" fmla="*/ 27 w 30"/>
                  <a:gd name="T55" fmla="*/ 18 h 184"/>
                  <a:gd name="T56" fmla="*/ 30 w 30"/>
                  <a:gd name="T57" fmla="*/ 5 h 184"/>
                  <a:gd name="T58" fmla="*/ 30 w 30"/>
                  <a:gd name="T59" fmla="*/ 5 h 184"/>
                  <a:gd name="T60" fmla="*/ 29 w 30"/>
                  <a:gd name="T61" fmla="*/ 2 h 184"/>
                  <a:gd name="T62" fmla="*/ 27 w 30"/>
                  <a:gd name="T63" fmla="*/ 0 h 184"/>
                  <a:gd name="T64" fmla="*/ 24 w 30"/>
                  <a:gd name="T65" fmla="*/ 0 h 184"/>
                  <a:gd name="T66" fmla="*/ 23 w 30"/>
                  <a:gd name="T67" fmla="*/ 2 h 184"/>
                  <a:gd name="T68" fmla="*/ 23 w 30"/>
                  <a:gd name="T69" fmla="*/ 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4">
                    <a:moveTo>
                      <a:pt x="23" y="2"/>
                    </a:moveTo>
                    <a:lnTo>
                      <a:pt x="23" y="2"/>
                    </a:lnTo>
                    <a:lnTo>
                      <a:pt x="16" y="18"/>
                    </a:lnTo>
                    <a:lnTo>
                      <a:pt x="13" y="26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6" y="65"/>
                    </a:lnTo>
                    <a:lnTo>
                      <a:pt x="3" y="94"/>
                    </a:lnTo>
                    <a:lnTo>
                      <a:pt x="3" y="94"/>
                    </a:lnTo>
                    <a:lnTo>
                      <a:pt x="0" y="136"/>
                    </a:lnTo>
                    <a:lnTo>
                      <a:pt x="0" y="158"/>
                    </a:lnTo>
                    <a:lnTo>
                      <a:pt x="3" y="178"/>
                    </a:lnTo>
                    <a:lnTo>
                      <a:pt x="3" y="178"/>
                    </a:lnTo>
                    <a:lnTo>
                      <a:pt x="3" y="181"/>
                    </a:lnTo>
                    <a:lnTo>
                      <a:pt x="4" y="183"/>
                    </a:lnTo>
                    <a:lnTo>
                      <a:pt x="9" y="184"/>
                    </a:lnTo>
                    <a:lnTo>
                      <a:pt x="13" y="183"/>
                    </a:lnTo>
                    <a:lnTo>
                      <a:pt x="14" y="180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7" y="161"/>
                    </a:lnTo>
                    <a:lnTo>
                      <a:pt x="19" y="145"/>
                    </a:lnTo>
                    <a:lnTo>
                      <a:pt x="19" y="112"/>
                    </a:lnTo>
                    <a:lnTo>
                      <a:pt x="19" y="112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6" y="31"/>
                    </a:lnTo>
                    <a:lnTo>
                      <a:pt x="27" y="18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67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Freeform 203"/>
              <p:cNvSpPr/>
              <p:nvPr/>
            </p:nvSpPr>
            <p:spPr bwMode="auto">
              <a:xfrm>
                <a:off x="1432" y="2243"/>
                <a:ext cx="26" cy="104"/>
              </a:xfrm>
              <a:custGeom>
                <a:avLst/>
                <a:gdLst>
                  <a:gd name="T0" fmla="*/ 36 w 52"/>
                  <a:gd name="T1" fmla="*/ 4 h 208"/>
                  <a:gd name="T2" fmla="*/ 36 w 52"/>
                  <a:gd name="T3" fmla="*/ 4 h 208"/>
                  <a:gd name="T4" fmla="*/ 30 w 52"/>
                  <a:gd name="T5" fmla="*/ 29 h 208"/>
                  <a:gd name="T6" fmla="*/ 26 w 52"/>
                  <a:gd name="T7" fmla="*/ 52 h 208"/>
                  <a:gd name="T8" fmla="*/ 17 w 52"/>
                  <a:gd name="T9" fmla="*/ 100 h 208"/>
                  <a:gd name="T10" fmla="*/ 10 w 52"/>
                  <a:gd name="T11" fmla="*/ 148 h 208"/>
                  <a:gd name="T12" fmla="*/ 6 w 52"/>
                  <a:gd name="T13" fmla="*/ 171 h 208"/>
                  <a:gd name="T14" fmla="*/ 0 w 52"/>
                  <a:gd name="T15" fmla="*/ 195 h 208"/>
                  <a:gd name="T16" fmla="*/ 0 w 52"/>
                  <a:gd name="T17" fmla="*/ 195 h 208"/>
                  <a:gd name="T18" fmla="*/ 0 w 52"/>
                  <a:gd name="T19" fmla="*/ 200 h 208"/>
                  <a:gd name="T20" fmla="*/ 1 w 52"/>
                  <a:gd name="T21" fmla="*/ 203 h 208"/>
                  <a:gd name="T22" fmla="*/ 4 w 52"/>
                  <a:gd name="T23" fmla="*/ 206 h 208"/>
                  <a:gd name="T24" fmla="*/ 7 w 52"/>
                  <a:gd name="T25" fmla="*/ 207 h 208"/>
                  <a:gd name="T26" fmla="*/ 10 w 52"/>
                  <a:gd name="T27" fmla="*/ 208 h 208"/>
                  <a:gd name="T28" fmla="*/ 15 w 52"/>
                  <a:gd name="T29" fmla="*/ 208 h 208"/>
                  <a:gd name="T30" fmla="*/ 16 w 52"/>
                  <a:gd name="T31" fmla="*/ 206 h 208"/>
                  <a:gd name="T32" fmla="*/ 19 w 52"/>
                  <a:gd name="T33" fmla="*/ 201 h 208"/>
                  <a:gd name="T34" fmla="*/ 19 w 52"/>
                  <a:gd name="T35" fmla="*/ 201 h 208"/>
                  <a:gd name="T36" fmla="*/ 28 w 52"/>
                  <a:gd name="T37" fmla="*/ 153 h 208"/>
                  <a:gd name="T38" fmla="*/ 36 w 52"/>
                  <a:gd name="T39" fmla="*/ 106 h 208"/>
                  <a:gd name="T40" fmla="*/ 43 w 52"/>
                  <a:gd name="T41" fmla="*/ 56 h 208"/>
                  <a:gd name="T42" fmla="*/ 52 w 52"/>
                  <a:gd name="T43" fmla="*/ 9 h 208"/>
                  <a:gd name="T44" fmla="*/ 52 w 52"/>
                  <a:gd name="T45" fmla="*/ 9 h 208"/>
                  <a:gd name="T46" fmla="*/ 52 w 52"/>
                  <a:gd name="T47" fmla="*/ 6 h 208"/>
                  <a:gd name="T48" fmla="*/ 51 w 52"/>
                  <a:gd name="T49" fmla="*/ 3 h 208"/>
                  <a:gd name="T50" fmla="*/ 48 w 52"/>
                  <a:gd name="T51" fmla="*/ 1 h 208"/>
                  <a:gd name="T52" fmla="*/ 46 w 52"/>
                  <a:gd name="T53" fmla="*/ 0 h 208"/>
                  <a:gd name="T54" fmla="*/ 43 w 52"/>
                  <a:gd name="T55" fmla="*/ 0 h 208"/>
                  <a:gd name="T56" fmla="*/ 41 w 52"/>
                  <a:gd name="T57" fmla="*/ 0 h 208"/>
                  <a:gd name="T58" fmla="*/ 38 w 52"/>
                  <a:gd name="T59" fmla="*/ 1 h 208"/>
                  <a:gd name="T60" fmla="*/ 36 w 52"/>
                  <a:gd name="T61" fmla="*/ 4 h 208"/>
                  <a:gd name="T62" fmla="*/ 36 w 52"/>
                  <a:gd name="T63" fmla="*/ 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" h="208">
                    <a:moveTo>
                      <a:pt x="36" y="4"/>
                    </a:moveTo>
                    <a:lnTo>
                      <a:pt x="36" y="4"/>
                    </a:lnTo>
                    <a:lnTo>
                      <a:pt x="30" y="29"/>
                    </a:lnTo>
                    <a:lnTo>
                      <a:pt x="26" y="52"/>
                    </a:lnTo>
                    <a:lnTo>
                      <a:pt x="17" y="100"/>
                    </a:lnTo>
                    <a:lnTo>
                      <a:pt x="10" y="148"/>
                    </a:lnTo>
                    <a:lnTo>
                      <a:pt x="6" y="171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200"/>
                    </a:lnTo>
                    <a:lnTo>
                      <a:pt x="1" y="203"/>
                    </a:lnTo>
                    <a:lnTo>
                      <a:pt x="4" y="206"/>
                    </a:lnTo>
                    <a:lnTo>
                      <a:pt x="7" y="207"/>
                    </a:lnTo>
                    <a:lnTo>
                      <a:pt x="10" y="208"/>
                    </a:lnTo>
                    <a:lnTo>
                      <a:pt x="15" y="208"/>
                    </a:lnTo>
                    <a:lnTo>
                      <a:pt x="16" y="206"/>
                    </a:lnTo>
                    <a:lnTo>
                      <a:pt x="19" y="201"/>
                    </a:lnTo>
                    <a:lnTo>
                      <a:pt x="19" y="201"/>
                    </a:lnTo>
                    <a:lnTo>
                      <a:pt x="28" y="153"/>
                    </a:lnTo>
                    <a:lnTo>
                      <a:pt x="36" y="106"/>
                    </a:lnTo>
                    <a:lnTo>
                      <a:pt x="43" y="56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2" y="6"/>
                    </a:lnTo>
                    <a:lnTo>
                      <a:pt x="51" y="3"/>
                    </a:lnTo>
                    <a:lnTo>
                      <a:pt x="48" y="1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1"/>
                    </a:lnTo>
                    <a:lnTo>
                      <a:pt x="36" y="4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67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Freeform 206"/>
            <p:cNvSpPr/>
            <p:nvPr/>
          </p:nvSpPr>
          <p:spPr bwMode="auto">
            <a:xfrm>
              <a:off x="2601081" y="2312"/>
              <a:ext cx="64428" cy="87"/>
            </a:xfrm>
            <a:custGeom>
              <a:avLst/>
              <a:gdLst>
                <a:gd name="T0" fmla="*/ 17 w 85"/>
                <a:gd name="T1" fmla="*/ 167 h 174"/>
                <a:gd name="T2" fmla="*/ 17 w 85"/>
                <a:gd name="T3" fmla="*/ 167 h 174"/>
                <a:gd name="T4" fmla="*/ 20 w 85"/>
                <a:gd name="T5" fmla="*/ 147 h 174"/>
                <a:gd name="T6" fmla="*/ 24 w 85"/>
                <a:gd name="T7" fmla="*/ 126 h 174"/>
                <a:gd name="T8" fmla="*/ 30 w 85"/>
                <a:gd name="T9" fmla="*/ 108 h 174"/>
                <a:gd name="T10" fmla="*/ 39 w 85"/>
                <a:gd name="T11" fmla="*/ 89 h 174"/>
                <a:gd name="T12" fmla="*/ 39 w 85"/>
                <a:gd name="T13" fmla="*/ 89 h 174"/>
                <a:gd name="T14" fmla="*/ 43 w 85"/>
                <a:gd name="T15" fmla="*/ 79 h 174"/>
                <a:gd name="T16" fmla="*/ 49 w 85"/>
                <a:gd name="T17" fmla="*/ 69 h 174"/>
                <a:gd name="T18" fmla="*/ 61 w 85"/>
                <a:gd name="T19" fmla="*/ 51 h 174"/>
                <a:gd name="T20" fmla="*/ 74 w 85"/>
                <a:gd name="T21" fmla="*/ 32 h 174"/>
                <a:gd name="T22" fmla="*/ 85 w 85"/>
                <a:gd name="T23" fmla="*/ 14 h 174"/>
                <a:gd name="T24" fmla="*/ 85 w 85"/>
                <a:gd name="T25" fmla="*/ 14 h 174"/>
                <a:gd name="T26" fmla="*/ 85 w 85"/>
                <a:gd name="T27" fmla="*/ 9 h 174"/>
                <a:gd name="T28" fmla="*/ 84 w 85"/>
                <a:gd name="T29" fmla="*/ 3 h 174"/>
                <a:gd name="T30" fmla="*/ 82 w 85"/>
                <a:gd name="T31" fmla="*/ 2 h 174"/>
                <a:gd name="T32" fmla="*/ 81 w 85"/>
                <a:gd name="T33" fmla="*/ 2 h 174"/>
                <a:gd name="T34" fmla="*/ 78 w 85"/>
                <a:gd name="T35" fmla="*/ 0 h 174"/>
                <a:gd name="T36" fmla="*/ 75 w 85"/>
                <a:gd name="T37" fmla="*/ 2 h 174"/>
                <a:gd name="T38" fmla="*/ 75 w 85"/>
                <a:gd name="T39" fmla="*/ 2 h 174"/>
                <a:gd name="T40" fmla="*/ 68 w 85"/>
                <a:gd name="T41" fmla="*/ 8 h 174"/>
                <a:gd name="T42" fmla="*/ 59 w 85"/>
                <a:gd name="T43" fmla="*/ 15 h 174"/>
                <a:gd name="T44" fmla="*/ 53 w 85"/>
                <a:gd name="T45" fmla="*/ 22 h 174"/>
                <a:gd name="T46" fmla="*/ 48 w 85"/>
                <a:gd name="T47" fmla="*/ 31 h 174"/>
                <a:gd name="T48" fmla="*/ 36 w 85"/>
                <a:gd name="T49" fmla="*/ 48 h 174"/>
                <a:gd name="T50" fmla="*/ 27 w 85"/>
                <a:gd name="T51" fmla="*/ 66 h 174"/>
                <a:gd name="T52" fmla="*/ 27 w 85"/>
                <a:gd name="T53" fmla="*/ 66 h 174"/>
                <a:gd name="T54" fmla="*/ 16 w 85"/>
                <a:gd name="T55" fmla="*/ 89 h 174"/>
                <a:gd name="T56" fmla="*/ 9 w 85"/>
                <a:gd name="T57" fmla="*/ 113 h 174"/>
                <a:gd name="T58" fmla="*/ 4 w 85"/>
                <a:gd name="T59" fmla="*/ 126 h 174"/>
                <a:gd name="T60" fmla="*/ 3 w 85"/>
                <a:gd name="T61" fmla="*/ 139 h 174"/>
                <a:gd name="T62" fmla="*/ 1 w 85"/>
                <a:gd name="T63" fmla="*/ 152 h 174"/>
                <a:gd name="T64" fmla="*/ 0 w 85"/>
                <a:gd name="T65" fmla="*/ 165 h 174"/>
                <a:gd name="T66" fmla="*/ 0 w 85"/>
                <a:gd name="T67" fmla="*/ 165 h 174"/>
                <a:gd name="T68" fmla="*/ 1 w 85"/>
                <a:gd name="T69" fmla="*/ 168 h 174"/>
                <a:gd name="T70" fmla="*/ 3 w 85"/>
                <a:gd name="T71" fmla="*/ 171 h 174"/>
                <a:gd name="T72" fmla="*/ 6 w 85"/>
                <a:gd name="T73" fmla="*/ 173 h 174"/>
                <a:gd name="T74" fmla="*/ 9 w 85"/>
                <a:gd name="T75" fmla="*/ 174 h 174"/>
                <a:gd name="T76" fmla="*/ 11 w 85"/>
                <a:gd name="T77" fmla="*/ 174 h 174"/>
                <a:gd name="T78" fmla="*/ 14 w 85"/>
                <a:gd name="T79" fmla="*/ 173 h 174"/>
                <a:gd name="T80" fmla="*/ 17 w 85"/>
                <a:gd name="T81" fmla="*/ 170 h 174"/>
                <a:gd name="T82" fmla="*/ 17 w 85"/>
                <a:gd name="T83" fmla="*/ 167 h 174"/>
                <a:gd name="T84" fmla="*/ 17 w 85"/>
                <a:gd name="T85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" h="174">
                  <a:moveTo>
                    <a:pt x="17" y="167"/>
                  </a:moveTo>
                  <a:lnTo>
                    <a:pt x="17" y="167"/>
                  </a:lnTo>
                  <a:lnTo>
                    <a:pt x="20" y="147"/>
                  </a:lnTo>
                  <a:lnTo>
                    <a:pt x="24" y="126"/>
                  </a:lnTo>
                  <a:lnTo>
                    <a:pt x="30" y="108"/>
                  </a:lnTo>
                  <a:lnTo>
                    <a:pt x="39" y="89"/>
                  </a:lnTo>
                  <a:lnTo>
                    <a:pt x="39" y="89"/>
                  </a:lnTo>
                  <a:lnTo>
                    <a:pt x="43" y="79"/>
                  </a:lnTo>
                  <a:lnTo>
                    <a:pt x="49" y="69"/>
                  </a:lnTo>
                  <a:lnTo>
                    <a:pt x="61" y="51"/>
                  </a:lnTo>
                  <a:lnTo>
                    <a:pt x="74" y="32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85" y="9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81" y="2"/>
                  </a:lnTo>
                  <a:lnTo>
                    <a:pt x="7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53" y="22"/>
                  </a:lnTo>
                  <a:lnTo>
                    <a:pt x="48" y="31"/>
                  </a:lnTo>
                  <a:lnTo>
                    <a:pt x="36" y="48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6" y="89"/>
                  </a:lnTo>
                  <a:lnTo>
                    <a:pt x="9" y="113"/>
                  </a:lnTo>
                  <a:lnTo>
                    <a:pt x="4" y="126"/>
                  </a:lnTo>
                  <a:lnTo>
                    <a:pt x="3" y="139"/>
                  </a:lnTo>
                  <a:lnTo>
                    <a:pt x="1" y="15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" y="168"/>
                  </a:lnTo>
                  <a:lnTo>
                    <a:pt x="3" y="171"/>
                  </a:lnTo>
                  <a:lnTo>
                    <a:pt x="6" y="173"/>
                  </a:lnTo>
                  <a:lnTo>
                    <a:pt x="9" y="174"/>
                  </a:lnTo>
                  <a:lnTo>
                    <a:pt x="11" y="174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17" y="167"/>
                  </a:lnTo>
                  <a:lnTo>
                    <a:pt x="17" y="167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Freeform 207"/>
            <p:cNvSpPr/>
            <p:nvPr/>
          </p:nvSpPr>
          <p:spPr bwMode="auto">
            <a:xfrm>
              <a:off x="3799736" y="962"/>
              <a:ext cx="994884" cy="767"/>
            </a:xfrm>
            <a:custGeom>
              <a:avLst/>
              <a:gdLst>
                <a:gd name="T0" fmla="*/ 505 w 1327"/>
                <a:gd name="T1" fmla="*/ 1498 h 1536"/>
                <a:gd name="T2" fmla="*/ 251 w 1327"/>
                <a:gd name="T3" fmla="*/ 1411 h 1536"/>
                <a:gd name="T4" fmla="*/ 107 w 1327"/>
                <a:gd name="T5" fmla="*/ 1329 h 1536"/>
                <a:gd name="T6" fmla="*/ 23 w 1327"/>
                <a:gd name="T7" fmla="*/ 1242 h 1536"/>
                <a:gd name="T8" fmla="*/ 127 w 1327"/>
                <a:gd name="T9" fmla="*/ 1229 h 1536"/>
                <a:gd name="T10" fmla="*/ 324 w 1327"/>
                <a:gd name="T11" fmla="*/ 1268 h 1536"/>
                <a:gd name="T12" fmla="*/ 290 w 1327"/>
                <a:gd name="T13" fmla="*/ 1251 h 1536"/>
                <a:gd name="T14" fmla="*/ 178 w 1327"/>
                <a:gd name="T15" fmla="*/ 1170 h 1536"/>
                <a:gd name="T16" fmla="*/ 94 w 1327"/>
                <a:gd name="T17" fmla="*/ 1071 h 1536"/>
                <a:gd name="T18" fmla="*/ 27 w 1327"/>
                <a:gd name="T19" fmla="*/ 932 h 1536"/>
                <a:gd name="T20" fmla="*/ 0 w 1327"/>
                <a:gd name="T21" fmla="*/ 748 h 1536"/>
                <a:gd name="T22" fmla="*/ 102 w 1327"/>
                <a:gd name="T23" fmla="*/ 751 h 1536"/>
                <a:gd name="T24" fmla="*/ 301 w 1327"/>
                <a:gd name="T25" fmla="*/ 957 h 1536"/>
                <a:gd name="T26" fmla="*/ 416 w 1327"/>
                <a:gd name="T27" fmla="*/ 1112 h 1536"/>
                <a:gd name="T28" fmla="*/ 305 w 1327"/>
                <a:gd name="T29" fmla="*/ 910 h 1536"/>
                <a:gd name="T30" fmla="*/ 195 w 1327"/>
                <a:gd name="T31" fmla="*/ 641 h 1536"/>
                <a:gd name="T32" fmla="*/ 156 w 1327"/>
                <a:gd name="T33" fmla="*/ 460 h 1536"/>
                <a:gd name="T34" fmla="*/ 165 w 1327"/>
                <a:gd name="T35" fmla="*/ 296 h 1536"/>
                <a:gd name="T36" fmla="*/ 228 w 1327"/>
                <a:gd name="T37" fmla="*/ 291 h 1536"/>
                <a:gd name="T38" fmla="*/ 358 w 1327"/>
                <a:gd name="T39" fmla="*/ 494 h 1536"/>
                <a:gd name="T40" fmla="*/ 493 w 1327"/>
                <a:gd name="T41" fmla="*/ 792 h 1536"/>
                <a:gd name="T42" fmla="*/ 554 w 1327"/>
                <a:gd name="T43" fmla="*/ 1002 h 1536"/>
                <a:gd name="T44" fmla="*/ 503 w 1327"/>
                <a:gd name="T45" fmla="*/ 734 h 1536"/>
                <a:gd name="T46" fmla="*/ 471 w 1327"/>
                <a:gd name="T47" fmla="*/ 398 h 1536"/>
                <a:gd name="T48" fmla="*/ 481 w 1327"/>
                <a:gd name="T49" fmla="*/ 197 h 1536"/>
                <a:gd name="T50" fmla="*/ 529 w 1327"/>
                <a:gd name="T51" fmla="*/ 42 h 1536"/>
                <a:gd name="T52" fmla="*/ 564 w 1327"/>
                <a:gd name="T53" fmla="*/ 0 h 1536"/>
                <a:gd name="T54" fmla="*/ 638 w 1327"/>
                <a:gd name="T55" fmla="*/ 157 h 1536"/>
                <a:gd name="T56" fmla="*/ 732 w 1327"/>
                <a:gd name="T57" fmla="*/ 456 h 1536"/>
                <a:gd name="T58" fmla="*/ 771 w 1327"/>
                <a:gd name="T59" fmla="*/ 679 h 1536"/>
                <a:gd name="T60" fmla="*/ 785 w 1327"/>
                <a:gd name="T61" fmla="*/ 938 h 1536"/>
                <a:gd name="T62" fmla="*/ 794 w 1327"/>
                <a:gd name="T63" fmla="*/ 912 h 1536"/>
                <a:gd name="T64" fmla="*/ 864 w 1327"/>
                <a:gd name="T65" fmla="*/ 654 h 1536"/>
                <a:gd name="T66" fmla="*/ 933 w 1327"/>
                <a:gd name="T67" fmla="*/ 500 h 1536"/>
                <a:gd name="T68" fmla="*/ 1034 w 1327"/>
                <a:gd name="T69" fmla="*/ 352 h 1536"/>
                <a:gd name="T70" fmla="*/ 1143 w 1327"/>
                <a:gd name="T71" fmla="*/ 248 h 1536"/>
                <a:gd name="T72" fmla="*/ 1173 w 1327"/>
                <a:gd name="T73" fmla="*/ 392 h 1536"/>
                <a:gd name="T74" fmla="*/ 1175 w 1327"/>
                <a:gd name="T75" fmla="*/ 552 h 1536"/>
                <a:gd name="T76" fmla="*/ 1143 w 1327"/>
                <a:gd name="T77" fmla="*/ 714 h 1536"/>
                <a:gd name="T78" fmla="*/ 1065 w 1327"/>
                <a:gd name="T79" fmla="*/ 895 h 1536"/>
                <a:gd name="T80" fmla="*/ 959 w 1327"/>
                <a:gd name="T81" fmla="*/ 1048 h 1536"/>
                <a:gd name="T82" fmla="*/ 1039 w 1327"/>
                <a:gd name="T83" fmla="*/ 967 h 1536"/>
                <a:gd name="T84" fmla="*/ 1191 w 1327"/>
                <a:gd name="T85" fmla="*/ 863 h 1536"/>
                <a:gd name="T86" fmla="*/ 1322 w 1327"/>
                <a:gd name="T87" fmla="*/ 808 h 1536"/>
                <a:gd name="T88" fmla="*/ 1273 w 1327"/>
                <a:gd name="T89" fmla="*/ 958 h 1536"/>
                <a:gd name="T90" fmla="*/ 1169 w 1327"/>
                <a:gd name="T91" fmla="*/ 1136 h 1536"/>
                <a:gd name="T92" fmla="*/ 1068 w 1327"/>
                <a:gd name="T93" fmla="*/ 1248 h 1536"/>
                <a:gd name="T94" fmla="*/ 932 w 1327"/>
                <a:gd name="T95" fmla="*/ 1342 h 1536"/>
                <a:gd name="T96" fmla="*/ 1037 w 1327"/>
                <a:gd name="T97" fmla="*/ 1290 h 1536"/>
                <a:gd name="T98" fmla="*/ 1186 w 1327"/>
                <a:gd name="T99" fmla="*/ 1242 h 1536"/>
                <a:gd name="T100" fmla="*/ 1293 w 1327"/>
                <a:gd name="T101" fmla="*/ 1238 h 1536"/>
                <a:gd name="T102" fmla="*/ 1270 w 1327"/>
                <a:gd name="T103" fmla="*/ 1295 h 1536"/>
                <a:gd name="T104" fmla="*/ 1154 w 1327"/>
                <a:gd name="T105" fmla="*/ 1411 h 1536"/>
                <a:gd name="T106" fmla="*/ 1037 w 1327"/>
                <a:gd name="T107" fmla="*/ 1481 h 1536"/>
                <a:gd name="T108" fmla="*/ 887 w 1327"/>
                <a:gd name="T109" fmla="*/ 1527 h 1536"/>
                <a:gd name="T110" fmla="*/ 697 w 1327"/>
                <a:gd name="T111" fmla="*/ 153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7" h="1536">
                  <a:moveTo>
                    <a:pt x="628" y="1525"/>
                  </a:moveTo>
                  <a:lnTo>
                    <a:pt x="628" y="1525"/>
                  </a:lnTo>
                  <a:lnTo>
                    <a:pt x="606" y="1521"/>
                  </a:lnTo>
                  <a:lnTo>
                    <a:pt x="545" y="1508"/>
                  </a:lnTo>
                  <a:lnTo>
                    <a:pt x="505" y="1498"/>
                  </a:lnTo>
                  <a:lnTo>
                    <a:pt x="460" y="1485"/>
                  </a:lnTo>
                  <a:lnTo>
                    <a:pt x="411" y="1471"/>
                  </a:lnTo>
                  <a:lnTo>
                    <a:pt x="357" y="1453"/>
                  </a:lnTo>
                  <a:lnTo>
                    <a:pt x="305" y="1434"/>
                  </a:lnTo>
                  <a:lnTo>
                    <a:pt x="251" y="1411"/>
                  </a:lnTo>
                  <a:lnTo>
                    <a:pt x="199" y="1387"/>
                  </a:lnTo>
                  <a:lnTo>
                    <a:pt x="175" y="1374"/>
                  </a:lnTo>
                  <a:lnTo>
                    <a:pt x="150" y="1359"/>
                  </a:lnTo>
                  <a:lnTo>
                    <a:pt x="128" y="1345"/>
                  </a:lnTo>
                  <a:lnTo>
                    <a:pt x="107" y="1329"/>
                  </a:lnTo>
                  <a:lnTo>
                    <a:pt x="86" y="1313"/>
                  </a:lnTo>
                  <a:lnTo>
                    <a:pt x="68" y="1297"/>
                  </a:lnTo>
                  <a:lnTo>
                    <a:pt x="50" y="1279"/>
                  </a:lnTo>
                  <a:lnTo>
                    <a:pt x="36" y="1261"/>
                  </a:lnTo>
                  <a:lnTo>
                    <a:pt x="23" y="1242"/>
                  </a:lnTo>
                  <a:lnTo>
                    <a:pt x="13" y="1223"/>
                  </a:lnTo>
                  <a:lnTo>
                    <a:pt x="13" y="1223"/>
                  </a:lnTo>
                  <a:lnTo>
                    <a:pt x="44" y="1223"/>
                  </a:lnTo>
                  <a:lnTo>
                    <a:pt x="81" y="1226"/>
                  </a:lnTo>
                  <a:lnTo>
                    <a:pt x="127" y="1229"/>
                  </a:lnTo>
                  <a:lnTo>
                    <a:pt x="180" y="1236"/>
                  </a:lnTo>
                  <a:lnTo>
                    <a:pt x="237" y="1246"/>
                  </a:lnTo>
                  <a:lnTo>
                    <a:pt x="266" y="1252"/>
                  </a:lnTo>
                  <a:lnTo>
                    <a:pt x="295" y="1259"/>
                  </a:lnTo>
                  <a:lnTo>
                    <a:pt x="324" y="1268"/>
                  </a:lnTo>
                  <a:lnTo>
                    <a:pt x="353" y="1278"/>
                  </a:lnTo>
                  <a:lnTo>
                    <a:pt x="353" y="1278"/>
                  </a:lnTo>
                  <a:lnTo>
                    <a:pt x="335" y="1271"/>
                  </a:lnTo>
                  <a:lnTo>
                    <a:pt x="317" y="1262"/>
                  </a:lnTo>
                  <a:lnTo>
                    <a:pt x="290" y="1251"/>
                  </a:lnTo>
                  <a:lnTo>
                    <a:pt x="262" y="1233"/>
                  </a:lnTo>
                  <a:lnTo>
                    <a:pt x="230" y="1211"/>
                  </a:lnTo>
                  <a:lnTo>
                    <a:pt x="212" y="1198"/>
                  </a:lnTo>
                  <a:lnTo>
                    <a:pt x="195" y="1184"/>
                  </a:lnTo>
                  <a:lnTo>
                    <a:pt x="178" y="1170"/>
                  </a:lnTo>
                  <a:lnTo>
                    <a:pt x="160" y="1152"/>
                  </a:lnTo>
                  <a:lnTo>
                    <a:pt x="143" y="1135"/>
                  </a:lnTo>
                  <a:lnTo>
                    <a:pt x="125" y="1115"/>
                  </a:lnTo>
                  <a:lnTo>
                    <a:pt x="110" y="1094"/>
                  </a:lnTo>
                  <a:lnTo>
                    <a:pt x="94" y="1071"/>
                  </a:lnTo>
                  <a:lnTo>
                    <a:pt x="78" y="1047"/>
                  </a:lnTo>
                  <a:lnTo>
                    <a:pt x="63" y="1020"/>
                  </a:lnTo>
                  <a:lnTo>
                    <a:pt x="50" y="993"/>
                  </a:lnTo>
                  <a:lnTo>
                    <a:pt x="37" y="964"/>
                  </a:lnTo>
                  <a:lnTo>
                    <a:pt x="27" y="932"/>
                  </a:lnTo>
                  <a:lnTo>
                    <a:pt x="18" y="900"/>
                  </a:lnTo>
                  <a:lnTo>
                    <a:pt x="10" y="864"/>
                  </a:lnTo>
                  <a:lnTo>
                    <a:pt x="4" y="828"/>
                  </a:lnTo>
                  <a:lnTo>
                    <a:pt x="1" y="790"/>
                  </a:lnTo>
                  <a:lnTo>
                    <a:pt x="0" y="748"/>
                  </a:lnTo>
                  <a:lnTo>
                    <a:pt x="0" y="706"/>
                  </a:lnTo>
                  <a:lnTo>
                    <a:pt x="2" y="662"/>
                  </a:lnTo>
                  <a:lnTo>
                    <a:pt x="2" y="662"/>
                  </a:lnTo>
                  <a:lnTo>
                    <a:pt x="50" y="704"/>
                  </a:lnTo>
                  <a:lnTo>
                    <a:pt x="102" y="751"/>
                  </a:lnTo>
                  <a:lnTo>
                    <a:pt x="165" y="811"/>
                  </a:lnTo>
                  <a:lnTo>
                    <a:pt x="198" y="845"/>
                  </a:lnTo>
                  <a:lnTo>
                    <a:pt x="233" y="882"/>
                  </a:lnTo>
                  <a:lnTo>
                    <a:pt x="267" y="918"/>
                  </a:lnTo>
                  <a:lnTo>
                    <a:pt x="301" y="957"/>
                  </a:lnTo>
                  <a:lnTo>
                    <a:pt x="334" y="996"/>
                  </a:lnTo>
                  <a:lnTo>
                    <a:pt x="364" y="1035"/>
                  </a:lnTo>
                  <a:lnTo>
                    <a:pt x="392" y="1074"/>
                  </a:lnTo>
                  <a:lnTo>
                    <a:pt x="416" y="1112"/>
                  </a:lnTo>
                  <a:lnTo>
                    <a:pt x="416" y="1112"/>
                  </a:lnTo>
                  <a:lnTo>
                    <a:pt x="400" y="1087"/>
                  </a:lnTo>
                  <a:lnTo>
                    <a:pt x="383" y="1057"/>
                  </a:lnTo>
                  <a:lnTo>
                    <a:pt x="360" y="1016"/>
                  </a:lnTo>
                  <a:lnTo>
                    <a:pt x="334" y="967"/>
                  </a:lnTo>
                  <a:lnTo>
                    <a:pt x="305" y="910"/>
                  </a:lnTo>
                  <a:lnTo>
                    <a:pt x="276" y="850"/>
                  </a:lnTo>
                  <a:lnTo>
                    <a:pt x="246" y="783"/>
                  </a:lnTo>
                  <a:lnTo>
                    <a:pt x="220" y="712"/>
                  </a:lnTo>
                  <a:lnTo>
                    <a:pt x="207" y="678"/>
                  </a:lnTo>
                  <a:lnTo>
                    <a:pt x="195" y="641"/>
                  </a:lnTo>
                  <a:lnTo>
                    <a:pt x="183" y="604"/>
                  </a:lnTo>
                  <a:lnTo>
                    <a:pt x="175" y="568"/>
                  </a:lnTo>
                  <a:lnTo>
                    <a:pt x="167" y="531"/>
                  </a:lnTo>
                  <a:lnTo>
                    <a:pt x="160" y="495"/>
                  </a:lnTo>
                  <a:lnTo>
                    <a:pt x="156" y="460"/>
                  </a:lnTo>
                  <a:lnTo>
                    <a:pt x="153" y="426"/>
                  </a:lnTo>
                  <a:lnTo>
                    <a:pt x="153" y="391"/>
                  </a:lnTo>
                  <a:lnTo>
                    <a:pt x="154" y="359"/>
                  </a:lnTo>
                  <a:lnTo>
                    <a:pt x="159" y="326"/>
                  </a:lnTo>
                  <a:lnTo>
                    <a:pt x="165" y="296"/>
                  </a:lnTo>
                  <a:lnTo>
                    <a:pt x="175" y="267"/>
                  </a:lnTo>
                  <a:lnTo>
                    <a:pt x="186" y="239"/>
                  </a:lnTo>
                  <a:lnTo>
                    <a:pt x="186" y="239"/>
                  </a:lnTo>
                  <a:lnTo>
                    <a:pt x="198" y="252"/>
                  </a:lnTo>
                  <a:lnTo>
                    <a:pt x="228" y="291"/>
                  </a:lnTo>
                  <a:lnTo>
                    <a:pt x="250" y="320"/>
                  </a:lnTo>
                  <a:lnTo>
                    <a:pt x="273" y="355"/>
                  </a:lnTo>
                  <a:lnTo>
                    <a:pt x="301" y="395"/>
                  </a:lnTo>
                  <a:lnTo>
                    <a:pt x="330" y="442"/>
                  </a:lnTo>
                  <a:lnTo>
                    <a:pt x="358" y="494"/>
                  </a:lnTo>
                  <a:lnTo>
                    <a:pt x="389" y="550"/>
                  </a:lnTo>
                  <a:lnTo>
                    <a:pt x="421" y="614"/>
                  </a:lnTo>
                  <a:lnTo>
                    <a:pt x="450" y="682"/>
                  </a:lnTo>
                  <a:lnTo>
                    <a:pt x="479" y="754"/>
                  </a:lnTo>
                  <a:lnTo>
                    <a:pt x="493" y="792"/>
                  </a:lnTo>
                  <a:lnTo>
                    <a:pt x="506" y="832"/>
                  </a:lnTo>
                  <a:lnTo>
                    <a:pt x="519" y="873"/>
                  </a:lnTo>
                  <a:lnTo>
                    <a:pt x="532" y="915"/>
                  </a:lnTo>
                  <a:lnTo>
                    <a:pt x="544" y="958"/>
                  </a:lnTo>
                  <a:lnTo>
                    <a:pt x="554" y="1002"/>
                  </a:lnTo>
                  <a:lnTo>
                    <a:pt x="554" y="1002"/>
                  </a:lnTo>
                  <a:lnTo>
                    <a:pt x="547" y="967"/>
                  </a:lnTo>
                  <a:lnTo>
                    <a:pt x="528" y="871"/>
                  </a:lnTo>
                  <a:lnTo>
                    <a:pt x="516" y="806"/>
                  </a:lnTo>
                  <a:lnTo>
                    <a:pt x="503" y="734"/>
                  </a:lnTo>
                  <a:lnTo>
                    <a:pt x="493" y="654"/>
                  </a:lnTo>
                  <a:lnTo>
                    <a:pt x="483" y="570"/>
                  </a:lnTo>
                  <a:lnTo>
                    <a:pt x="476" y="484"/>
                  </a:lnTo>
                  <a:lnTo>
                    <a:pt x="473" y="440"/>
                  </a:lnTo>
                  <a:lnTo>
                    <a:pt x="471" y="398"/>
                  </a:lnTo>
                  <a:lnTo>
                    <a:pt x="471" y="356"/>
                  </a:lnTo>
                  <a:lnTo>
                    <a:pt x="471" y="314"/>
                  </a:lnTo>
                  <a:lnTo>
                    <a:pt x="473" y="274"/>
                  </a:lnTo>
                  <a:lnTo>
                    <a:pt x="477" y="235"/>
                  </a:lnTo>
                  <a:lnTo>
                    <a:pt x="481" y="197"/>
                  </a:lnTo>
                  <a:lnTo>
                    <a:pt x="487" y="161"/>
                  </a:lnTo>
                  <a:lnTo>
                    <a:pt x="496" y="128"/>
                  </a:lnTo>
                  <a:lnTo>
                    <a:pt x="505" y="96"/>
                  </a:lnTo>
                  <a:lnTo>
                    <a:pt x="516" y="67"/>
                  </a:lnTo>
                  <a:lnTo>
                    <a:pt x="529" y="42"/>
                  </a:lnTo>
                  <a:lnTo>
                    <a:pt x="538" y="31"/>
                  </a:lnTo>
                  <a:lnTo>
                    <a:pt x="545" y="19"/>
                  </a:lnTo>
                  <a:lnTo>
                    <a:pt x="554" y="9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74" y="18"/>
                  </a:lnTo>
                  <a:lnTo>
                    <a:pt x="586" y="41"/>
                  </a:lnTo>
                  <a:lnTo>
                    <a:pt x="600" y="71"/>
                  </a:lnTo>
                  <a:lnTo>
                    <a:pt x="619" y="110"/>
                  </a:lnTo>
                  <a:lnTo>
                    <a:pt x="638" y="157"/>
                  </a:lnTo>
                  <a:lnTo>
                    <a:pt x="660" y="212"/>
                  </a:lnTo>
                  <a:lnTo>
                    <a:pt x="681" y="272"/>
                  </a:lnTo>
                  <a:lnTo>
                    <a:pt x="701" y="340"/>
                  </a:lnTo>
                  <a:lnTo>
                    <a:pt x="722" y="416"/>
                  </a:lnTo>
                  <a:lnTo>
                    <a:pt x="732" y="456"/>
                  </a:lnTo>
                  <a:lnTo>
                    <a:pt x="741" y="498"/>
                  </a:lnTo>
                  <a:lnTo>
                    <a:pt x="749" y="541"/>
                  </a:lnTo>
                  <a:lnTo>
                    <a:pt x="758" y="586"/>
                  </a:lnTo>
                  <a:lnTo>
                    <a:pt x="764" y="631"/>
                  </a:lnTo>
                  <a:lnTo>
                    <a:pt x="771" y="679"/>
                  </a:lnTo>
                  <a:lnTo>
                    <a:pt x="775" y="728"/>
                  </a:lnTo>
                  <a:lnTo>
                    <a:pt x="780" y="779"/>
                  </a:lnTo>
                  <a:lnTo>
                    <a:pt x="783" y="831"/>
                  </a:lnTo>
                  <a:lnTo>
                    <a:pt x="784" y="883"/>
                  </a:lnTo>
                  <a:lnTo>
                    <a:pt x="785" y="938"/>
                  </a:lnTo>
                  <a:lnTo>
                    <a:pt x="784" y="993"/>
                  </a:lnTo>
                  <a:lnTo>
                    <a:pt x="784" y="993"/>
                  </a:lnTo>
                  <a:lnTo>
                    <a:pt x="787" y="971"/>
                  </a:lnTo>
                  <a:lnTo>
                    <a:pt x="790" y="945"/>
                  </a:lnTo>
                  <a:lnTo>
                    <a:pt x="794" y="912"/>
                  </a:lnTo>
                  <a:lnTo>
                    <a:pt x="803" y="870"/>
                  </a:lnTo>
                  <a:lnTo>
                    <a:pt x="813" y="822"/>
                  </a:lnTo>
                  <a:lnTo>
                    <a:pt x="826" y="770"/>
                  </a:lnTo>
                  <a:lnTo>
                    <a:pt x="843" y="714"/>
                  </a:lnTo>
                  <a:lnTo>
                    <a:pt x="864" y="654"/>
                  </a:lnTo>
                  <a:lnTo>
                    <a:pt x="875" y="624"/>
                  </a:lnTo>
                  <a:lnTo>
                    <a:pt x="888" y="594"/>
                  </a:lnTo>
                  <a:lnTo>
                    <a:pt x="901" y="562"/>
                  </a:lnTo>
                  <a:lnTo>
                    <a:pt x="917" y="531"/>
                  </a:lnTo>
                  <a:lnTo>
                    <a:pt x="933" y="500"/>
                  </a:lnTo>
                  <a:lnTo>
                    <a:pt x="950" y="469"/>
                  </a:lnTo>
                  <a:lnTo>
                    <a:pt x="969" y="439"/>
                  </a:lnTo>
                  <a:lnTo>
                    <a:pt x="989" y="410"/>
                  </a:lnTo>
                  <a:lnTo>
                    <a:pt x="1011" y="379"/>
                  </a:lnTo>
                  <a:lnTo>
                    <a:pt x="1034" y="352"/>
                  </a:lnTo>
                  <a:lnTo>
                    <a:pt x="1059" y="324"/>
                  </a:lnTo>
                  <a:lnTo>
                    <a:pt x="1085" y="297"/>
                  </a:lnTo>
                  <a:lnTo>
                    <a:pt x="1113" y="272"/>
                  </a:lnTo>
                  <a:lnTo>
                    <a:pt x="1143" y="248"/>
                  </a:lnTo>
                  <a:lnTo>
                    <a:pt x="1143" y="248"/>
                  </a:lnTo>
                  <a:lnTo>
                    <a:pt x="1149" y="265"/>
                  </a:lnTo>
                  <a:lnTo>
                    <a:pt x="1154" y="287"/>
                  </a:lnTo>
                  <a:lnTo>
                    <a:pt x="1162" y="316"/>
                  </a:lnTo>
                  <a:lnTo>
                    <a:pt x="1169" y="350"/>
                  </a:lnTo>
                  <a:lnTo>
                    <a:pt x="1173" y="392"/>
                  </a:lnTo>
                  <a:lnTo>
                    <a:pt x="1178" y="440"/>
                  </a:lnTo>
                  <a:lnTo>
                    <a:pt x="1178" y="466"/>
                  </a:lnTo>
                  <a:lnTo>
                    <a:pt x="1178" y="494"/>
                  </a:lnTo>
                  <a:lnTo>
                    <a:pt x="1178" y="521"/>
                  </a:lnTo>
                  <a:lnTo>
                    <a:pt x="1175" y="552"/>
                  </a:lnTo>
                  <a:lnTo>
                    <a:pt x="1172" y="582"/>
                  </a:lnTo>
                  <a:lnTo>
                    <a:pt x="1166" y="614"/>
                  </a:lnTo>
                  <a:lnTo>
                    <a:pt x="1160" y="646"/>
                  </a:lnTo>
                  <a:lnTo>
                    <a:pt x="1152" y="679"/>
                  </a:lnTo>
                  <a:lnTo>
                    <a:pt x="1143" y="714"/>
                  </a:lnTo>
                  <a:lnTo>
                    <a:pt x="1131" y="748"/>
                  </a:lnTo>
                  <a:lnTo>
                    <a:pt x="1117" y="785"/>
                  </a:lnTo>
                  <a:lnTo>
                    <a:pt x="1102" y="821"/>
                  </a:lnTo>
                  <a:lnTo>
                    <a:pt x="1084" y="857"/>
                  </a:lnTo>
                  <a:lnTo>
                    <a:pt x="1065" y="895"/>
                  </a:lnTo>
                  <a:lnTo>
                    <a:pt x="1042" y="932"/>
                  </a:lnTo>
                  <a:lnTo>
                    <a:pt x="1017" y="971"/>
                  </a:lnTo>
                  <a:lnTo>
                    <a:pt x="989" y="1009"/>
                  </a:lnTo>
                  <a:lnTo>
                    <a:pt x="959" y="1048"/>
                  </a:lnTo>
                  <a:lnTo>
                    <a:pt x="959" y="1048"/>
                  </a:lnTo>
                  <a:lnTo>
                    <a:pt x="963" y="1042"/>
                  </a:lnTo>
                  <a:lnTo>
                    <a:pt x="978" y="1026"/>
                  </a:lnTo>
                  <a:lnTo>
                    <a:pt x="1003" y="1000"/>
                  </a:lnTo>
                  <a:lnTo>
                    <a:pt x="1018" y="984"/>
                  </a:lnTo>
                  <a:lnTo>
                    <a:pt x="1039" y="967"/>
                  </a:lnTo>
                  <a:lnTo>
                    <a:pt x="1062" y="948"/>
                  </a:lnTo>
                  <a:lnTo>
                    <a:pt x="1089" y="929"/>
                  </a:lnTo>
                  <a:lnTo>
                    <a:pt x="1118" y="908"/>
                  </a:lnTo>
                  <a:lnTo>
                    <a:pt x="1153" y="884"/>
                  </a:lnTo>
                  <a:lnTo>
                    <a:pt x="1191" y="863"/>
                  </a:lnTo>
                  <a:lnTo>
                    <a:pt x="1231" y="838"/>
                  </a:lnTo>
                  <a:lnTo>
                    <a:pt x="1277" y="815"/>
                  </a:lnTo>
                  <a:lnTo>
                    <a:pt x="1327" y="790"/>
                  </a:lnTo>
                  <a:lnTo>
                    <a:pt x="1327" y="790"/>
                  </a:lnTo>
                  <a:lnTo>
                    <a:pt x="1322" y="808"/>
                  </a:lnTo>
                  <a:lnTo>
                    <a:pt x="1318" y="827"/>
                  </a:lnTo>
                  <a:lnTo>
                    <a:pt x="1311" y="853"/>
                  </a:lnTo>
                  <a:lnTo>
                    <a:pt x="1301" y="883"/>
                  </a:lnTo>
                  <a:lnTo>
                    <a:pt x="1289" y="919"/>
                  </a:lnTo>
                  <a:lnTo>
                    <a:pt x="1273" y="958"/>
                  </a:lnTo>
                  <a:lnTo>
                    <a:pt x="1253" y="1000"/>
                  </a:lnTo>
                  <a:lnTo>
                    <a:pt x="1230" y="1045"/>
                  </a:lnTo>
                  <a:lnTo>
                    <a:pt x="1202" y="1091"/>
                  </a:lnTo>
                  <a:lnTo>
                    <a:pt x="1186" y="1115"/>
                  </a:lnTo>
                  <a:lnTo>
                    <a:pt x="1169" y="1136"/>
                  </a:lnTo>
                  <a:lnTo>
                    <a:pt x="1152" y="1159"/>
                  </a:lnTo>
                  <a:lnTo>
                    <a:pt x="1133" y="1183"/>
                  </a:lnTo>
                  <a:lnTo>
                    <a:pt x="1113" y="1204"/>
                  </a:lnTo>
                  <a:lnTo>
                    <a:pt x="1091" y="1226"/>
                  </a:lnTo>
                  <a:lnTo>
                    <a:pt x="1068" y="1248"/>
                  </a:lnTo>
                  <a:lnTo>
                    <a:pt x="1043" y="1268"/>
                  </a:lnTo>
                  <a:lnTo>
                    <a:pt x="1017" y="1288"/>
                  </a:lnTo>
                  <a:lnTo>
                    <a:pt x="989" y="1307"/>
                  </a:lnTo>
                  <a:lnTo>
                    <a:pt x="962" y="1326"/>
                  </a:lnTo>
                  <a:lnTo>
                    <a:pt x="932" y="1342"/>
                  </a:lnTo>
                  <a:lnTo>
                    <a:pt x="932" y="1342"/>
                  </a:lnTo>
                  <a:lnTo>
                    <a:pt x="942" y="1336"/>
                  </a:lnTo>
                  <a:lnTo>
                    <a:pt x="969" y="1321"/>
                  </a:lnTo>
                  <a:lnTo>
                    <a:pt x="1011" y="1300"/>
                  </a:lnTo>
                  <a:lnTo>
                    <a:pt x="1037" y="1290"/>
                  </a:lnTo>
                  <a:lnTo>
                    <a:pt x="1065" y="1278"/>
                  </a:lnTo>
                  <a:lnTo>
                    <a:pt x="1094" y="1266"/>
                  </a:lnTo>
                  <a:lnTo>
                    <a:pt x="1124" y="1256"/>
                  </a:lnTo>
                  <a:lnTo>
                    <a:pt x="1156" y="1248"/>
                  </a:lnTo>
                  <a:lnTo>
                    <a:pt x="1186" y="1242"/>
                  </a:lnTo>
                  <a:lnTo>
                    <a:pt x="1218" y="1236"/>
                  </a:lnTo>
                  <a:lnTo>
                    <a:pt x="1250" y="1235"/>
                  </a:lnTo>
                  <a:lnTo>
                    <a:pt x="1264" y="1235"/>
                  </a:lnTo>
                  <a:lnTo>
                    <a:pt x="1279" y="1236"/>
                  </a:lnTo>
                  <a:lnTo>
                    <a:pt x="1293" y="1238"/>
                  </a:lnTo>
                  <a:lnTo>
                    <a:pt x="1308" y="1240"/>
                  </a:lnTo>
                  <a:lnTo>
                    <a:pt x="1308" y="1240"/>
                  </a:lnTo>
                  <a:lnTo>
                    <a:pt x="1299" y="1256"/>
                  </a:lnTo>
                  <a:lnTo>
                    <a:pt x="1288" y="1274"/>
                  </a:lnTo>
                  <a:lnTo>
                    <a:pt x="1270" y="1295"/>
                  </a:lnTo>
                  <a:lnTo>
                    <a:pt x="1249" y="1321"/>
                  </a:lnTo>
                  <a:lnTo>
                    <a:pt x="1222" y="1350"/>
                  </a:lnTo>
                  <a:lnTo>
                    <a:pt x="1191" y="1381"/>
                  </a:lnTo>
                  <a:lnTo>
                    <a:pt x="1173" y="1395"/>
                  </a:lnTo>
                  <a:lnTo>
                    <a:pt x="1154" y="1411"/>
                  </a:lnTo>
                  <a:lnTo>
                    <a:pt x="1134" y="1426"/>
                  </a:lnTo>
                  <a:lnTo>
                    <a:pt x="1111" y="1440"/>
                  </a:lnTo>
                  <a:lnTo>
                    <a:pt x="1088" y="1455"/>
                  </a:lnTo>
                  <a:lnTo>
                    <a:pt x="1063" y="1468"/>
                  </a:lnTo>
                  <a:lnTo>
                    <a:pt x="1037" y="1481"/>
                  </a:lnTo>
                  <a:lnTo>
                    <a:pt x="1010" y="1492"/>
                  </a:lnTo>
                  <a:lnTo>
                    <a:pt x="981" y="1502"/>
                  </a:lnTo>
                  <a:lnTo>
                    <a:pt x="952" y="1512"/>
                  </a:lnTo>
                  <a:lnTo>
                    <a:pt x="920" y="1520"/>
                  </a:lnTo>
                  <a:lnTo>
                    <a:pt x="887" y="1527"/>
                  </a:lnTo>
                  <a:lnTo>
                    <a:pt x="852" y="1531"/>
                  </a:lnTo>
                  <a:lnTo>
                    <a:pt x="816" y="1534"/>
                  </a:lnTo>
                  <a:lnTo>
                    <a:pt x="778" y="1536"/>
                  </a:lnTo>
                  <a:lnTo>
                    <a:pt x="739" y="1534"/>
                  </a:lnTo>
                  <a:lnTo>
                    <a:pt x="697" y="1531"/>
                  </a:lnTo>
                  <a:lnTo>
                    <a:pt x="655" y="1525"/>
                  </a:lnTo>
                  <a:lnTo>
                    <a:pt x="628" y="1525"/>
                  </a:lnTo>
                  <a:close/>
                </a:path>
              </a:pathLst>
            </a:custGeom>
            <a:solidFill>
              <a:srgbClr val="E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2000" dirty="0"/>
            </a:p>
          </p:txBody>
        </p:sp>
        <p:sp>
          <p:nvSpPr>
            <p:cNvPr id="9" name="Freeform 208"/>
            <p:cNvSpPr/>
            <p:nvPr/>
          </p:nvSpPr>
          <p:spPr bwMode="auto">
            <a:xfrm>
              <a:off x="3799736" y="962"/>
              <a:ext cx="994884" cy="767"/>
            </a:xfrm>
            <a:custGeom>
              <a:avLst/>
              <a:gdLst>
                <a:gd name="T0" fmla="*/ 505 w 1327"/>
                <a:gd name="T1" fmla="*/ 1498 h 1536"/>
                <a:gd name="T2" fmla="*/ 251 w 1327"/>
                <a:gd name="T3" fmla="*/ 1411 h 1536"/>
                <a:gd name="T4" fmla="*/ 107 w 1327"/>
                <a:gd name="T5" fmla="*/ 1329 h 1536"/>
                <a:gd name="T6" fmla="*/ 23 w 1327"/>
                <a:gd name="T7" fmla="*/ 1242 h 1536"/>
                <a:gd name="T8" fmla="*/ 127 w 1327"/>
                <a:gd name="T9" fmla="*/ 1229 h 1536"/>
                <a:gd name="T10" fmla="*/ 324 w 1327"/>
                <a:gd name="T11" fmla="*/ 1268 h 1536"/>
                <a:gd name="T12" fmla="*/ 290 w 1327"/>
                <a:gd name="T13" fmla="*/ 1251 h 1536"/>
                <a:gd name="T14" fmla="*/ 178 w 1327"/>
                <a:gd name="T15" fmla="*/ 1170 h 1536"/>
                <a:gd name="T16" fmla="*/ 94 w 1327"/>
                <a:gd name="T17" fmla="*/ 1071 h 1536"/>
                <a:gd name="T18" fmla="*/ 27 w 1327"/>
                <a:gd name="T19" fmla="*/ 932 h 1536"/>
                <a:gd name="T20" fmla="*/ 0 w 1327"/>
                <a:gd name="T21" fmla="*/ 748 h 1536"/>
                <a:gd name="T22" fmla="*/ 102 w 1327"/>
                <a:gd name="T23" fmla="*/ 751 h 1536"/>
                <a:gd name="T24" fmla="*/ 301 w 1327"/>
                <a:gd name="T25" fmla="*/ 957 h 1536"/>
                <a:gd name="T26" fmla="*/ 416 w 1327"/>
                <a:gd name="T27" fmla="*/ 1112 h 1536"/>
                <a:gd name="T28" fmla="*/ 305 w 1327"/>
                <a:gd name="T29" fmla="*/ 910 h 1536"/>
                <a:gd name="T30" fmla="*/ 195 w 1327"/>
                <a:gd name="T31" fmla="*/ 641 h 1536"/>
                <a:gd name="T32" fmla="*/ 156 w 1327"/>
                <a:gd name="T33" fmla="*/ 460 h 1536"/>
                <a:gd name="T34" fmla="*/ 165 w 1327"/>
                <a:gd name="T35" fmla="*/ 296 h 1536"/>
                <a:gd name="T36" fmla="*/ 228 w 1327"/>
                <a:gd name="T37" fmla="*/ 291 h 1536"/>
                <a:gd name="T38" fmla="*/ 358 w 1327"/>
                <a:gd name="T39" fmla="*/ 494 h 1536"/>
                <a:gd name="T40" fmla="*/ 493 w 1327"/>
                <a:gd name="T41" fmla="*/ 792 h 1536"/>
                <a:gd name="T42" fmla="*/ 554 w 1327"/>
                <a:gd name="T43" fmla="*/ 1002 h 1536"/>
                <a:gd name="T44" fmla="*/ 503 w 1327"/>
                <a:gd name="T45" fmla="*/ 734 h 1536"/>
                <a:gd name="T46" fmla="*/ 471 w 1327"/>
                <a:gd name="T47" fmla="*/ 398 h 1536"/>
                <a:gd name="T48" fmla="*/ 481 w 1327"/>
                <a:gd name="T49" fmla="*/ 197 h 1536"/>
                <a:gd name="T50" fmla="*/ 529 w 1327"/>
                <a:gd name="T51" fmla="*/ 42 h 1536"/>
                <a:gd name="T52" fmla="*/ 564 w 1327"/>
                <a:gd name="T53" fmla="*/ 0 h 1536"/>
                <a:gd name="T54" fmla="*/ 638 w 1327"/>
                <a:gd name="T55" fmla="*/ 157 h 1536"/>
                <a:gd name="T56" fmla="*/ 732 w 1327"/>
                <a:gd name="T57" fmla="*/ 456 h 1536"/>
                <a:gd name="T58" fmla="*/ 771 w 1327"/>
                <a:gd name="T59" fmla="*/ 679 h 1536"/>
                <a:gd name="T60" fmla="*/ 785 w 1327"/>
                <a:gd name="T61" fmla="*/ 938 h 1536"/>
                <a:gd name="T62" fmla="*/ 794 w 1327"/>
                <a:gd name="T63" fmla="*/ 912 h 1536"/>
                <a:gd name="T64" fmla="*/ 864 w 1327"/>
                <a:gd name="T65" fmla="*/ 654 h 1536"/>
                <a:gd name="T66" fmla="*/ 933 w 1327"/>
                <a:gd name="T67" fmla="*/ 500 h 1536"/>
                <a:gd name="T68" fmla="*/ 1034 w 1327"/>
                <a:gd name="T69" fmla="*/ 352 h 1536"/>
                <a:gd name="T70" fmla="*/ 1143 w 1327"/>
                <a:gd name="T71" fmla="*/ 248 h 1536"/>
                <a:gd name="T72" fmla="*/ 1173 w 1327"/>
                <a:gd name="T73" fmla="*/ 392 h 1536"/>
                <a:gd name="T74" fmla="*/ 1175 w 1327"/>
                <a:gd name="T75" fmla="*/ 552 h 1536"/>
                <a:gd name="T76" fmla="*/ 1143 w 1327"/>
                <a:gd name="T77" fmla="*/ 714 h 1536"/>
                <a:gd name="T78" fmla="*/ 1065 w 1327"/>
                <a:gd name="T79" fmla="*/ 895 h 1536"/>
                <a:gd name="T80" fmla="*/ 959 w 1327"/>
                <a:gd name="T81" fmla="*/ 1048 h 1536"/>
                <a:gd name="T82" fmla="*/ 1039 w 1327"/>
                <a:gd name="T83" fmla="*/ 967 h 1536"/>
                <a:gd name="T84" fmla="*/ 1191 w 1327"/>
                <a:gd name="T85" fmla="*/ 863 h 1536"/>
                <a:gd name="T86" fmla="*/ 1322 w 1327"/>
                <a:gd name="T87" fmla="*/ 808 h 1536"/>
                <a:gd name="T88" fmla="*/ 1273 w 1327"/>
                <a:gd name="T89" fmla="*/ 958 h 1536"/>
                <a:gd name="T90" fmla="*/ 1169 w 1327"/>
                <a:gd name="T91" fmla="*/ 1136 h 1536"/>
                <a:gd name="T92" fmla="*/ 1068 w 1327"/>
                <a:gd name="T93" fmla="*/ 1248 h 1536"/>
                <a:gd name="T94" fmla="*/ 932 w 1327"/>
                <a:gd name="T95" fmla="*/ 1342 h 1536"/>
                <a:gd name="T96" fmla="*/ 1037 w 1327"/>
                <a:gd name="T97" fmla="*/ 1290 h 1536"/>
                <a:gd name="T98" fmla="*/ 1186 w 1327"/>
                <a:gd name="T99" fmla="*/ 1242 h 1536"/>
                <a:gd name="T100" fmla="*/ 1293 w 1327"/>
                <a:gd name="T101" fmla="*/ 1238 h 1536"/>
                <a:gd name="T102" fmla="*/ 1270 w 1327"/>
                <a:gd name="T103" fmla="*/ 1295 h 1536"/>
                <a:gd name="T104" fmla="*/ 1154 w 1327"/>
                <a:gd name="T105" fmla="*/ 1411 h 1536"/>
                <a:gd name="T106" fmla="*/ 1037 w 1327"/>
                <a:gd name="T107" fmla="*/ 1481 h 1536"/>
                <a:gd name="T108" fmla="*/ 887 w 1327"/>
                <a:gd name="T109" fmla="*/ 1527 h 1536"/>
                <a:gd name="T110" fmla="*/ 697 w 1327"/>
                <a:gd name="T111" fmla="*/ 153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7" h="1536">
                  <a:moveTo>
                    <a:pt x="628" y="1525"/>
                  </a:moveTo>
                  <a:lnTo>
                    <a:pt x="628" y="1525"/>
                  </a:lnTo>
                  <a:lnTo>
                    <a:pt x="606" y="1521"/>
                  </a:lnTo>
                  <a:lnTo>
                    <a:pt x="545" y="1508"/>
                  </a:lnTo>
                  <a:lnTo>
                    <a:pt x="505" y="1498"/>
                  </a:lnTo>
                  <a:lnTo>
                    <a:pt x="460" y="1485"/>
                  </a:lnTo>
                  <a:lnTo>
                    <a:pt x="411" y="1471"/>
                  </a:lnTo>
                  <a:lnTo>
                    <a:pt x="357" y="1453"/>
                  </a:lnTo>
                  <a:lnTo>
                    <a:pt x="305" y="1434"/>
                  </a:lnTo>
                  <a:lnTo>
                    <a:pt x="251" y="1411"/>
                  </a:lnTo>
                  <a:lnTo>
                    <a:pt x="199" y="1387"/>
                  </a:lnTo>
                  <a:lnTo>
                    <a:pt x="175" y="1374"/>
                  </a:lnTo>
                  <a:lnTo>
                    <a:pt x="150" y="1359"/>
                  </a:lnTo>
                  <a:lnTo>
                    <a:pt x="128" y="1345"/>
                  </a:lnTo>
                  <a:lnTo>
                    <a:pt x="107" y="1329"/>
                  </a:lnTo>
                  <a:lnTo>
                    <a:pt x="86" y="1313"/>
                  </a:lnTo>
                  <a:lnTo>
                    <a:pt x="68" y="1297"/>
                  </a:lnTo>
                  <a:lnTo>
                    <a:pt x="50" y="1279"/>
                  </a:lnTo>
                  <a:lnTo>
                    <a:pt x="36" y="1261"/>
                  </a:lnTo>
                  <a:lnTo>
                    <a:pt x="23" y="1242"/>
                  </a:lnTo>
                  <a:lnTo>
                    <a:pt x="13" y="1223"/>
                  </a:lnTo>
                  <a:lnTo>
                    <a:pt x="13" y="1223"/>
                  </a:lnTo>
                  <a:lnTo>
                    <a:pt x="44" y="1223"/>
                  </a:lnTo>
                  <a:lnTo>
                    <a:pt x="81" y="1226"/>
                  </a:lnTo>
                  <a:lnTo>
                    <a:pt x="127" y="1229"/>
                  </a:lnTo>
                  <a:lnTo>
                    <a:pt x="180" y="1236"/>
                  </a:lnTo>
                  <a:lnTo>
                    <a:pt x="237" y="1246"/>
                  </a:lnTo>
                  <a:lnTo>
                    <a:pt x="266" y="1252"/>
                  </a:lnTo>
                  <a:lnTo>
                    <a:pt x="295" y="1259"/>
                  </a:lnTo>
                  <a:lnTo>
                    <a:pt x="324" y="1268"/>
                  </a:lnTo>
                  <a:lnTo>
                    <a:pt x="353" y="1278"/>
                  </a:lnTo>
                  <a:lnTo>
                    <a:pt x="353" y="1278"/>
                  </a:lnTo>
                  <a:lnTo>
                    <a:pt x="335" y="1271"/>
                  </a:lnTo>
                  <a:lnTo>
                    <a:pt x="317" y="1262"/>
                  </a:lnTo>
                  <a:lnTo>
                    <a:pt x="290" y="1251"/>
                  </a:lnTo>
                  <a:lnTo>
                    <a:pt x="262" y="1233"/>
                  </a:lnTo>
                  <a:lnTo>
                    <a:pt x="230" y="1211"/>
                  </a:lnTo>
                  <a:lnTo>
                    <a:pt x="212" y="1198"/>
                  </a:lnTo>
                  <a:lnTo>
                    <a:pt x="195" y="1184"/>
                  </a:lnTo>
                  <a:lnTo>
                    <a:pt x="178" y="1170"/>
                  </a:lnTo>
                  <a:lnTo>
                    <a:pt x="160" y="1152"/>
                  </a:lnTo>
                  <a:lnTo>
                    <a:pt x="143" y="1135"/>
                  </a:lnTo>
                  <a:lnTo>
                    <a:pt x="125" y="1115"/>
                  </a:lnTo>
                  <a:lnTo>
                    <a:pt x="110" y="1094"/>
                  </a:lnTo>
                  <a:lnTo>
                    <a:pt x="94" y="1071"/>
                  </a:lnTo>
                  <a:lnTo>
                    <a:pt x="78" y="1047"/>
                  </a:lnTo>
                  <a:lnTo>
                    <a:pt x="63" y="1020"/>
                  </a:lnTo>
                  <a:lnTo>
                    <a:pt x="50" y="993"/>
                  </a:lnTo>
                  <a:lnTo>
                    <a:pt x="37" y="964"/>
                  </a:lnTo>
                  <a:lnTo>
                    <a:pt x="27" y="932"/>
                  </a:lnTo>
                  <a:lnTo>
                    <a:pt x="18" y="900"/>
                  </a:lnTo>
                  <a:lnTo>
                    <a:pt x="10" y="864"/>
                  </a:lnTo>
                  <a:lnTo>
                    <a:pt x="4" y="828"/>
                  </a:lnTo>
                  <a:lnTo>
                    <a:pt x="1" y="790"/>
                  </a:lnTo>
                  <a:lnTo>
                    <a:pt x="0" y="748"/>
                  </a:lnTo>
                  <a:lnTo>
                    <a:pt x="0" y="706"/>
                  </a:lnTo>
                  <a:lnTo>
                    <a:pt x="2" y="662"/>
                  </a:lnTo>
                  <a:lnTo>
                    <a:pt x="2" y="662"/>
                  </a:lnTo>
                  <a:lnTo>
                    <a:pt x="50" y="704"/>
                  </a:lnTo>
                  <a:lnTo>
                    <a:pt x="102" y="751"/>
                  </a:lnTo>
                  <a:lnTo>
                    <a:pt x="165" y="811"/>
                  </a:lnTo>
                  <a:lnTo>
                    <a:pt x="198" y="845"/>
                  </a:lnTo>
                  <a:lnTo>
                    <a:pt x="233" y="882"/>
                  </a:lnTo>
                  <a:lnTo>
                    <a:pt x="267" y="918"/>
                  </a:lnTo>
                  <a:lnTo>
                    <a:pt x="301" y="957"/>
                  </a:lnTo>
                  <a:lnTo>
                    <a:pt x="334" y="996"/>
                  </a:lnTo>
                  <a:lnTo>
                    <a:pt x="364" y="1035"/>
                  </a:lnTo>
                  <a:lnTo>
                    <a:pt x="392" y="1074"/>
                  </a:lnTo>
                  <a:lnTo>
                    <a:pt x="416" y="1112"/>
                  </a:lnTo>
                  <a:lnTo>
                    <a:pt x="416" y="1112"/>
                  </a:lnTo>
                  <a:lnTo>
                    <a:pt x="400" y="1087"/>
                  </a:lnTo>
                  <a:lnTo>
                    <a:pt x="383" y="1057"/>
                  </a:lnTo>
                  <a:lnTo>
                    <a:pt x="360" y="1016"/>
                  </a:lnTo>
                  <a:lnTo>
                    <a:pt x="334" y="967"/>
                  </a:lnTo>
                  <a:lnTo>
                    <a:pt x="305" y="910"/>
                  </a:lnTo>
                  <a:lnTo>
                    <a:pt x="276" y="850"/>
                  </a:lnTo>
                  <a:lnTo>
                    <a:pt x="246" y="783"/>
                  </a:lnTo>
                  <a:lnTo>
                    <a:pt x="220" y="712"/>
                  </a:lnTo>
                  <a:lnTo>
                    <a:pt x="207" y="678"/>
                  </a:lnTo>
                  <a:lnTo>
                    <a:pt x="195" y="641"/>
                  </a:lnTo>
                  <a:lnTo>
                    <a:pt x="183" y="604"/>
                  </a:lnTo>
                  <a:lnTo>
                    <a:pt x="175" y="568"/>
                  </a:lnTo>
                  <a:lnTo>
                    <a:pt x="167" y="531"/>
                  </a:lnTo>
                  <a:lnTo>
                    <a:pt x="160" y="495"/>
                  </a:lnTo>
                  <a:lnTo>
                    <a:pt x="156" y="460"/>
                  </a:lnTo>
                  <a:lnTo>
                    <a:pt x="153" y="426"/>
                  </a:lnTo>
                  <a:lnTo>
                    <a:pt x="153" y="391"/>
                  </a:lnTo>
                  <a:lnTo>
                    <a:pt x="154" y="359"/>
                  </a:lnTo>
                  <a:lnTo>
                    <a:pt x="159" y="326"/>
                  </a:lnTo>
                  <a:lnTo>
                    <a:pt x="165" y="296"/>
                  </a:lnTo>
                  <a:lnTo>
                    <a:pt x="175" y="267"/>
                  </a:lnTo>
                  <a:lnTo>
                    <a:pt x="186" y="239"/>
                  </a:lnTo>
                  <a:lnTo>
                    <a:pt x="186" y="239"/>
                  </a:lnTo>
                  <a:lnTo>
                    <a:pt x="198" y="252"/>
                  </a:lnTo>
                  <a:lnTo>
                    <a:pt x="228" y="291"/>
                  </a:lnTo>
                  <a:lnTo>
                    <a:pt x="250" y="320"/>
                  </a:lnTo>
                  <a:lnTo>
                    <a:pt x="273" y="355"/>
                  </a:lnTo>
                  <a:lnTo>
                    <a:pt x="301" y="395"/>
                  </a:lnTo>
                  <a:lnTo>
                    <a:pt x="330" y="442"/>
                  </a:lnTo>
                  <a:lnTo>
                    <a:pt x="358" y="494"/>
                  </a:lnTo>
                  <a:lnTo>
                    <a:pt x="389" y="550"/>
                  </a:lnTo>
                  <a:lnTo>
                    <a:pt x="421" y="614"/>
                  </a:lnTo>
                  <a:lnTo>
                    <a:pt x="450" y="682"/>
                  </a:lnTo>
                  <a:lnTo>
                    <a:pt x="479" y="754"/>
                  </a:lnTo>
                  <a:lnTo>
                    <a:pt x="493" y="792"/>
                  </a:lnTo>
                  <a:lnTo>
                    <a:pt x="506" y="832"/>
                  </a:lnTo>
                  <a:lnTo>
                    <a:pt x="519" y="873"/>
                  </a:lnTo>
                  <a:lnTo>
                    <a:pt x="532" y="915"/>
                  </a:lnTo>
                  <a:lnTo>
                    <a:pt x="544" y="958"/>
                  </a:lnTo>
                  <a:lnTo>
                    <a:pt x="554" y="1002"/>
                  </a:lnTo>
                  <a:lnTo>
                    <a:pt x="554" y="1002"/>
                  </a:lnTo>
                  <a:lnTo>
                    <a:pt x="547" y="967"/>
                  </a:lnTo>
                  <a:lnTo>
                    <a:pt x="528" y="871"/>
                  </a:lnTo>
                  <a:lnTo>
                    <a:pt x="516" y="806"/>
                  </a:lnTo>
                  <a:lnTo>
                    <a:pt x="503" y="734"/>
                  </a:lnTo>
                  <a:lnTo>
                    <a:pt x="493" y="654"/>
                  </a:lnTo>
                  <a:lnTo>
                    <a:pt x="483" y="570"/>
                  </a:lnTo>
                  <a:lnTo>
                    <a:pt x="476" y="484"/>
                  </a:lnTo>
                  <a:lnTo>
                    <a:pt x="473" y="440"/>
                  </a:lnTo>
                  <a:lnTo>
                    <a:pt x="471" y="398"/>
                  </a:lnTo>
                  <a:lnTo>
                    <a:pt x="471" y="356"/>
                  </a:lnTo>
                  <a:lnTo>
                    <a:pt x="471" y="314"/>
                  </a:lnTo>
                  <a:lnTo>
                    <a:pt x="473" y="274"/>
                  </a:lnTo>
                  <a:lnTo>
                    <a:pt x="477" y="235"/>
                  </a:lnTo>
                  <a:lnTo>
                    <a:pt x="481" y="197"/>
                  </a:lnTo>
                  <a:lnTo>
                    <a:pt x="487" y="161"/>
                  </a:lnTo>
                  <a:lnTo>
                    <a:pt x="496" y="128"/>
                  </a:lnTo>
                  <a:lnTo>
                    <a:pt x="505" y="96"/>
                  </a:lnTo>
                  <a:lnTo>
                    <a:pt x="516" y="67"/>
                  </a:lnTo>
                  <a:lnTo>
                    <a:pt x="529" y="42"/>
                  </a:lnTo>
                  <a:lnTo>
                    <a:pt x="538" y="31"/>
                  </a:lnTo>
                  <a:lnTo>
                    <a:pt x="545" y="19"/>
                  </a:lnTo>
                  <a:lnTo>
                    <a:pt x="554" y="9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74" y="18"/>
                  </a:lnTo>
                  <a:lnTo>
                    <a:pt x="586" y="41"/>
                  </a:lnTo>
                  <a:lnTo>
                    <a:pt x="600" y="71"/>
                  </a:lnTo>
                  <a:lnTo>
                    <a:pt x="619" y="110"/>
                  </a:lnTo>
                  <a:lnTo>
                    <a:pt x="638" y="157"/>
                  </a:lnTo>
                  <a:lnTo>
                    <a:pt x="660" y="212"/>
                  </a:lnTo>
                  <a:lnTo>
                    <a:pt x="681" y="272"/>
                  </a:lnTo>
                  <a:lnTo>
                    <a:pt x="701" y="340"/>
                  </a:lnTo>
                  <a:lnTo>
                    <a:pt x="722" y="416"/>
                  </a:lnTo>
                  <a:lnTo>
                    <a:pt x="732" y="456"/>
                  </a:lnTo>
                  <a:lnTo>
                    <a:pt x="741" y="498"/>
                  </a:lnTo>
                  <a:lnTo>
                    <a:pt x="749" y="541"/>
                  </a:lnTo>
                  <a:lnTo>
                    <a:pt x="758" y="586"/>
                  </a:lnTo>
                  <a:lnTo>
                    <a:pt x="764" y="631"/>
                  </a:lnTo>
                  <a:lnTo>
                    <a:pt x="771" y="679"/>
                  </a:lnTo>
                  <a:lnTo>
                    <a:pt x="775" y="728"/>
                  </a:lnTo>
                  <a:lnTo>
                    <a:pt x="780" y="779"/>
                  </a:lnTo>
                  <a:lnTo>
                    <a:pt x="783" y="831"/>
                  </a:lnTo>
                  <a:lnTo>
                    <a:pt x="784" y="883"/>
                  </a:lnTo>
                  <a:lnTo>
                    <a:pt x="785" y="938"/>
                  </a:lnTo>
                  <a:lnTo>
                    <a:pt x="784" y="993"/>
                  </a:lnTo>
                  <a:lnTo>
                    <a:pt x="784" y="993"/>
                  </a:lnTo>
                  <a:lnTo>
                    <a:pt x="787" y="971"/>
                  </a:lnTo>
                  <a:lnTo>
                    <a:pt x="790" y="945"/>
                  </a:lnTo>
                  <a:lnTo>
                    <a:pt x="794" y="912"/>
                  </a:lnTo>
                  <a:lnTo>
                    <a:pt x="803" y="870"/>
                  </a:lnTo>
                  <a:lnTo>
                    <a:pt x="813" y="822"/>
                  </a:lnTo>
                  <a:lnTo>
                    <a:pt x="826" y="770"/>
                  </a:lnTo>
                  <a:lnTo>
                    <a:pt x="843" y="714"/>
                  </a:lnTo>
                  <a:lnTo>
                    <a:pt x="864" y="654"/>
                  </a:lnTo>
                  <a:lnTo>
                    <a:pt x="875" y="624"/>
                  </a:lnTo>
                  <a:lnTo>
                    <a:pt x="888" y="594"/>
                  </a:lnTo>
                  <a:lnTo>
                    <a:pt x="901" y="562"/>
                  </a:lnTo>
                  <a:lnTo>
                    <a:pt x="917" y="531"/>
                  </a:lnTo>
                  <a:lnTo>
                    <a:pt x="933" y="500"/>
                  </a:lnTo>
                  <a:lnTo>
                    <a:pt x="950" y="469"/>
                  </a:lnTo>
                  <a:lnTo>
                    <a:pt x="969" y="439"/>
                  </a:lnTo>
                  <a:lnTo>
                    <a:pt x="989" y="410"/>
                  </a:lnTo>
                  <a:lnTo>
                    <a:pt x="1011" y="379"/>
                  </a:lnTo>
                  <a:lnTo>
                    <a:pt x="1034" y="352"/>
                  </a:lnTo>
                  <a:lnTo>
                    <a:pt x="1059" y="324"/>
                  </a:lnTo>
                  <a:lnTo>
                    <a:pt x="1085" y="297"/>
                  </a:lnTo>
                  <a:lnTo>
                    <a:pt x="1113" y="272"/>
                  </a:lnTo>
                  <a:lnTo>
                    <a:pt x="1143" y="248"/>
                  </a:lnTo>
                  <a:lnTo>
                    <a:pt x="1143" y="248"/>
                  </a:lnTo>
                  <a:lnTo>
                    <a:pt x="1149" y="265"/>
                  </a:lnTo>
                  <a:lnTo>
                    <a:pt x="1154" y="287"/>
                  </a:lnTo>
                  <a:lnTo>
                    <a:pt x="1162" y="316"/>
                  </a:lnTo>
                  <a:lnTo>
                    <a:pt x="1169" y="350"/>
                  </a:lnTo>
                  <a:lnTo>
                    <a:pt x="1173" y="392"/>
                  </a:lnTo>
                  <a:lnTo>
                    <a:pt x="1178" y="440"/>
                  </a:lnTo>
                  <a:lnTo>
                    <a:pt x="1178" y="466"/>
                  </a:lnTo>
                  <a:lnTo>
                    <a:pt x="1178" y="494"/>
                  </a:lnTo>
                  <a:lnTo>
                    <a:pt x="1178" y="521"/>
                  </a:lnTo>
                  <a:lnTo>
                    <a:pt x="1175" y="552"/>
                  </a:lnTo>
                  <a:lnTo>
                    <a:pt x="1172" y="582"/>
                  </a:lnTo>
                  <a:lnTo>
                    <a:pt x="1166" y="614"/>
                  </a:lnTo>
                  <a:lnTo>
                    <a:pt x="1160" y="646"/>
                  </a:lnTo>
                  <a:lnTo>
                    <a:pt x="1152" y="679"/>
                  </a:lnTo>
                  <a:lnTo>
                    <a:pt x="1143" y="714"/>
                  </a:lnTo>
                  <a:lnTo>
                    <a:pt x="1131" y="748"/>
                  </a:lnTo>
                  <a:lnTo>
                    <a:pt x="1117" y="785"/>
                  </a:lnTo>
                  <a:lnTo>
                    <a:pt x="1102" y="821"/>
                  </a:lnTo>
                  <a:lnTo>
                    <a:pt x="1084" y="857"/>
                  </a:lnTo>
                  <a:lnTo>
                    <a:pt x="1065" y="895"/>
                  </a:lnTo>
                  <a:lnTo>
                    <a:pt x="1042" y="932"/>
                  </a:lnTo>
                  <a:lnTo>
                    <a:pt x="1017" y="971"/>
                  </a:lnTo>
                  <a:lnTo>
                    <a:pt x="989" y="1009"/>
                  </a:lnTo>
                  <a:lnTo>
                    <a:pt x="959" y="1048"/>
                  </a:lnTo>
                  <a:lnTo>
                    <a:pt x="959" y="1048"/>
                  </a:lnTo>
                  <a:lnTo>
                    <a:pt x="963" y="1042"/>
                  </a:lnTo>
                  <a:lnTo>
                    <a:pt x="978" y="1026"/>
                  </a:lnTo>
                  <a:lnTo>
                    <a:pt x="1003" y="1000"/>
                  </a:lnTo>
                  <a:lnTo>
                    <a:pt x="1018" y="984"/>
                  </a:lnTo>
                  <a:lnTo>
                    <a:pt x="1039" y="967"/>
                  </a:lnTo>
                  <a:lnTo>
                    <a:pt x="1062" y="948"/>
                  </a:lnTo>
                  <a:lnTo>
                    <a:pt x="1089" y="929"/>
                  </a:lnTo>
                  <a:lnTo>
                    <a:pt x="1118" y="908"/>
                  </a:lnTo>
                  <a:lnTo>
                    <a:pt x="1153" y="884"/>
                  </a:lnTo>
                  <a:lnTo>
                    <a:pt x="1191" y="863"/>
                  </a:lnTo>
                  <a:lnTo>
                    <a:pt x="1231" y="838"/>
                  </a:lnTo>
                  <a:lnTo>
                    <a:pt x="1277" y="815"/>
                  </a:lnTo>
                  <a:lnTo>
                    <a:pt x="1327" y="790"/>
                  </a:lnTo>
                  <a:lnTo>
                    <a:pt x="1327" y="790"/>
                  </a:lnTo>
                  <a:lnTo>
                    <a:pt x="1322" y="808"/>
                  </a:lnTo>
                  <a:lnTo>
                    <a:pt x="1318" y="827"/>
                  </a:lnTo>
                  <a:lnTo>
                    <a:pt x="1311" y="853"/>
                  </a:lnTo>
                  <a:lnTo>
                    <a:pt x="1301" y="883"/>
                  </a:lnTo>
                  <a:lnTo>
                    <a:pt x="1289" y="919"/>
                  </a:lnTo>
                  <a:lnTo>
                    <a:pt x="1273" y="958"/>
                  </a:lnTo>
                  <a:lnTo>
                    <a:pt x="1253" y="1000"/>
                  </a:lnTo>
                  <a:lnTo>
                    <a:pt x="1230" y="1045"/>
                  </a:lnTo>
                  <a:lnTo>
                    <a:pt x="1202" y="1091"/>
                  </a:lnTo>
                  <a:lnTo>
                    <a:pt x="1186" y="1115"/>
                  </a:lnTo>
                  <a:lnTo>
                    <a:pt x="1169" y="1136"/>
                  </a:lnTo>
                  <a:lnTo>
                    <a:pt x="1152" y="1159"/>
                  </a:lnTo>
                  <a:lnTo>
                    <a:pt x="1133" y="1183"/>
                  </a:lnTo>
                  <a:lnTo>
                    <a:pt x="1113" y="1204"/>
                  </a:lnTo>
                  <a:lnTo>
                    <a:pt x="1091" y="1226"/>
                  </a:lnTo>
                  <a:lnTo>
                    <a:pt x="1068" y="1248"/>
                  </a:lnTo>
                  <a:lnTo>
                    <a:pt x="1043" y="1268"/>
                  </a:lnTo>
                  <a:lnTo>
                    <a:pt x="1017" y="1288"/>
                  </a:lnTo>
                  <a:lnTo>
                    <a:pt x="989" y="1307"/>
                  </a:lnTo>
                  <a:lnTo>
                    <a:pt x="962" y="1326"/>
                  </a:lnTo>
                  <a:lnTo>
                    <a:pt x="932" y="1342"/>
                  </a:lnTo>
                  <a:lnTo>
                    <a:pt x="932" y="1342"/>
                  </a:lnTo>
                  <a:lnTo>
                    <a:pt x="942" y="1336"/>
                  </a:lnTo>
                  <a:lnTo>
                    <a:pt x="969" y="1321"/>
                  </a:lnTo>
                  <a:lnTo>
                    <a:pt x="1011" y="1300"/>
                  </a:lnTo>
                  <a:lnTo>
                    <a:pt x="1037" y="1290"/>
                  </a:lnTo>
                  <a:lnTo>
                    <a:pt x="1065" y="1278"/>
                  </a:lnTo>
                  <a:lnTo>
                    <a:pt x="1094" y="1266"/>
                  </a:lnTo>
                  <a:lnTo>
                    <a:pt x="1124" y="1256"/>
                  </a:lnTo>
                  <a:lnTo>
                    <a:pt x="1156" y="1248"/>
                  </a:lnTo>
                  <a:lnTo>
                    <a:pt x="1186" y="1242"/>
                  </a:lnTo>
                  <a:lnTo>
                    <a:pt x="1218" y="1236"/>
                  </a:lnTo>
                  <a:lnTo>
                    <a:pt x="1250" y="1235"/>
                  </a:lnTo>
                  <a:lnTo>
                    <a:pt x="1264" y="1235"/>
                  </a:lnTo>
                  <a:lnTo>
                    <a:pt x="1279" y="1236"/>
                  </a:lnTo>
                  <a:lnTo>
                    <a:pt x="1293" y="1238"/>
                  </a:lnTo>
                  <a:lnTo>
                    <a:pt x="1308" y="1240"/>
                  </a:lnTo>
                  <a:lnTo>
                    <a:pt x="1308" y="1240"/>
                  </a:lnTo>
                  <a:lnTo>
                    <a:pt x="1299" y="1256"/>
                  </a:lnTo>
                  <a:lnTo>
                    <a:pt x="1288" y="1274"/>
                  </a:lnTo>
                  <a:lnTo>
                    <a:pt x="1270" y="1295"/>
                  </a:lnTo>
                  <a:lnTo>
                    <a:pt x="1249" y="1321"/>
                  </a:lnTo>
                  <a:lnTo>
                    <a:pt x="1222" y="1350"/>
                  </a:lnTo>
                  <a:lnTo>
                    <a:pt x="1191" y="1381"/>
                  </a:lnTo>
                  <a:lnTo>
                    <a:pt x="1173" y="1395"/>
                  </a:lnTo>
                  <a:lnTo>
                    <a:pt x="1154" y="1411"/>
                  </a:lnTo>
                  <a:lnTo>
                    <a:pt x="1134" y="1426"/>
                  </a:lnTo>
                  <a:lnTo>
                    <a:pt x="1111" y="1440"/>
                  </a:lnTo>
                  <a:lnTo>
                    <a:pt x="1088" y="1455"/>
                  </a:lnTo>
                  <a:lnTo>
                    <a:pt x="1063" y="1468"/>
                  </a:lnTo>
                  <a:lnTo>
                    <a:pt x="1037" y="1481"/>
                  </a:lnTo>
                  <a:lnTo>
                    <a:pt x="1010" y="1492"/>
                  </a:lnTo>
                  <a:lnTo>
                    <a:pt x="981" y="1502"/>
                  </a:lnTo>
                  <a:lnTo>
                    <a:pt x="952" y="1512"/>
                  </a:lnTo>
                  <a:lnTo>
                    <a:pt x="920" y="1520"/>
                  </a:lnTo>
                  <a:lnTo>
                    <a:pt x="887" y="1527"/>
                  </a:lnTo>
                  <a:lnTo>
                    <a:pt x="852" y="1531"/>
                  </a:lnTo>
                  <a:lnTo>
                    <a:pt x="816" y="1534"/>
                  </a:lnTo>
                  <a:lnTo>
                    <a:pt x="778" y="1536"/>
                  </a:lnTo>
                  <a:lnTo>
                    <a:pt x="739" y="1534"/>
                  </a:lnTo>
                  <a:lnTo>
                    <a:pt x="697" y="1531"/>
                  </a:lnTo>
                  <a:lnTo>
                    <a:pt x="655" y="15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0" name="Freeform 209"/>
            <p:cNvSpPr/>
            <p:nvPr/>
          </p:nvSpPr>
          <p:spPr bwMode="auto">
            <a:xfrm>
              <a:off x="4232750" y="1148"/>
              <a:ext cx="103384" cy="570"/>
            </a:xfrm>
            <a:custGeom>
              <a:avLst/>
              <a:gdLst>
                <a:gd name="T0" fmla="*/ 0 w 138"/>
                <a:gd name="T1" fmla="*/ 7 h 1140"/>
                <a:gd name="T2" fmla="*/ 12 w 138"/>
                <a:gd name="T3" fmla="*/ 52 h 1140"/>
                <a:gd name="T4" fmla="*/ 19 w 138"/>
                <a:gd name="T5" fmla="*/ 99 h 1140"/>
                <a:gd name="T6" fmla="*/ 35 w 138"/>
                <a:gd name="T7" fmla="*/ 194 h 1140"/>
                <a:gd name="T8" fmla="*/ 58 w 138"/>
                <a:gd name="T9" fmla="*/ 389 h 1140"/>
                <a:gd name="T10" fmla="*/ 67 w 138"/>
                <a:gd name="T11" fmla="*/ 462 h 1140"/>
                <a:gd name="T12" fmla="*/ 78 w 138"/>
                <a:gd name="T13" fmla="*/ 605 h 1140"/>
                <a:gd name="T14" fmla="*/ 81 w 138"/>
                <a:gd name="T15" fmla="*/ 677 h 1140"/>
                <a:gd name="T16" fmla="*/ 84 w 138"/>
                <a:gd name="T17" fmla="*/ 877 h 1140"/>
                <a:gd name="T18" fmla="*/ 88 w 138"/>
                <a:gd name="T19" fmla="*/ 942 h 1140"/>
                <a:gd name="T20" fmla="*/ 93 w 138"/>
                <a:gd name="T21" fmla="*/ 1017 h 1140"/>
                <a:gd name="T22" fmla="*/ 101 w 138"/>
                <a:gd name="T23" fmla="*/ 1070 h 1140"/>
                <a:gd name="T24" fmla="*/ 117 w 138"/>
                <a:gd name="T25" fmla="*/ 1117 h 1140"/>
                <a:gd name="T26" fmla="*/ 130 w 138"/>
                <a:gd name="T27" fmla="*/ 1139 h 1140"/>
                <a:gd name="T28" fmla="*/ 133 w 138"/>
                <a:gd name="T29" fmla="*/ 1140 h 1140"/>
                <a:gd name="T30" fmla="*/ 138 w 138"/>
                <a:gd name="T31" fmla="*/ 1136 h 1140"/>
                <a:gd name="T32" fmla="*/ 138 w 138"/>
                <a:gd name="T33" fmla="*/ 1133 h 1140"/>
                <a:gd name="T34" fmla="*/ 120 w 138"/>
                <a:gd name="T35" fmla="*/ 1084 h 1140"/>
                <a:gd name="T36" fmla="*/ 109 w 138"/>
                <a:gd name="T37" fmla="*/ 1032 h 1140"/>
                <a:gd name="T38" fmla="*/ 101 w 138"/>
                <a:gd name="T39" fmla="*/ 980 h 1140"/>
                <a:gd name="T40" fmla="*/ 97 w 138"/>
                <a:gd name="T41" fmla="*/ 926 h 1140"/>
                <a:gd name="T42" fmla="*/ 93 w 138"/>
                <a:gd name="T43" fmla="*/ 787 h 1140"/>
                <a:gd name="T44" fmla="*/ 90 w 138"/>
                <a:gd name="T45" fmla="*/ 648 h 1140"/>
                <a:gd name="T46" fmla="*/ 81 w 138"/>
                <a:gd name="T47" fmla="*/ 512 h 1140"/>
                <a:gd name="T48" fmla="*/ 67 w 138"/>
                <a:gd name="T49" fmla="*/ 376 h 1140"/>
                <a:gd name="T50" fmla="*/ 56 w 138"/>
                <a:gd name="T51" fmla="*/ 285 h 1140"/>
                <a:gd name="T52" fmla="*/ 43 w 138"/>
                <a:gd name="T53" fmla="*/ 193 h 1140"/>
                <a:gd name="T54" fmla="*/ 28 w 138"/>
                <a:gd name="T55" fmla="*/ 97 h 1140"/>
                <a:gd name="T56" fmla="*/ 17 w 138"/>
                <a:gd name="T57" fmla="*/ 51 h 1140"/>
                <a:gd name="T58" fmla="*/ 9 w 138"/>
                <a:gd name="T59" fmla="*/ 5 h 1140"/>
                <a:gd name="T60" fmla="*/ 9 w 138"/>
                <a:gd name="T61" fmla="*/ 2 h 1140"/>
                <a:gd name="T62" fmla="*/ 4 w 138"/>
                <a:gd name="T63" fmla="*/ 0 h 1140"/>
                <a:gd name="T64" fmla="*/ 0 w 138"/>
                <a:gd name="T65" fmla="*/ 5 h 1140"/>
                <a:gd name="T66" fmla="*/ 0 w 138"/>
                <a:gd name="T67" fmla="*/ 7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" h="1140">
                  <a:moveTo>
                    <a:pt x="0" y="7"/>
                  </a:moveTo>
                  <a:lnTo>
                    <a:pt x="0" y="7"/>
                  </a:lnTo>
                  <a:lnTo>
                    <a:pt x="7" y="29"/>
                  </a:lnTo>
                  <a:lnTo>
                    <a:pt x="12" y="52"/>
                  </a:lnTo>
                  <a:lnTo>
                    <a:pt x="19" y="99"/>
                  </a:lnTo>
                  <a:lnTo>
                    <a:pt x="19" y="99"/>
                  </a:lnTo>
                  <a:lnTo>
                    <a:pt x="35" y="194"/>
                  </a:lnTo>
                  <a:lnTo>
                    <a:pt x="35" y="194"/>
                  </a:lnTo>
                  <a:lnTo>
                    <a:pt x="48" y="291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67" y="462"/>
                  </a:lnTo>
                  <a:lnTo>
                    <a:pt x="72" y="533"/>
                  </a:lnTo>
                  <a:lnTo>
                    <a:pt x="78" y="605"/>
                  </a:lnTo>
                  <a:lnTo>
                    <a:pt x="81" y="677"/>
                  </a:lnTo>
                  <a:lnTo>
                    <a:pt x="81" y="677"/>
                  </a:lnTo>
                  <a:lnTo>
                    <a:pt x="83" y="811"/>
                  </a:lnTo>
                  <a:lnTo>
                    <a:pt x="84" y="877"/>
                  </a:lnTo>
                  <a:lnTo>
                    <a:pt x="88" y="942"/>
                  </a:lnTo>
                  <a:lnTo>
                    <a:pt x="88" y="942"/>
                  </a:lnTo>
                  <a:lnTo>
                    <a:pt x="91" y="991"/>
                  </a:lnTo>
                  <a:lnTo>
                    <a:pt x="93" y="1017"/>
                  </a:lnTo>
                  <a:lnTo>
                    <a:pt x="97" y="1044"/>
                  </a:lnTo>
                  <a:lnTo>
                    <a:pt x="101" y="1070"/>
                  </a:lnTo>
                  <a:lnTo>
                    <a:pt x="109" y="1094"/>
                  </a:lnTo>
                  <a:lnTo>
                    <a:pt x="117" y="1117"/>
                  </a:lnTo>
                  <a:lnTo>
                    <a:pt x="123" y="1129"/>
                  </a:lnTo>
                  <a:lnTo>
                    <a:pt x="130" y="1139"/>
                  </a:lnTo>
                  <a:lnTo>
                    <a:pt x="130" y="1139"/>
                  </a:lnTo>
                  <a:lnTo>
                    <a:pt x="133" y="1140"/>
                  </a:lnTo>
                  <a:lnTo>
                    <a:pt x="136" y="1139"/>
                  </a:lnTo>
                  <a:lnTo>
                    <a:pt x="138" y="1136"/>
                  </a:lnTo>
                  <a:lnTo>
                    <a:pt x="138" y="1133"/>
                  </a:lnTo>
                  <a:lnTo>
                    <a:pt x="138" y="1133"/>
                  </a:lnTo>
                  <a:lnTo>
                    <a:pt x="127" y="1109"/>
                  </a:lnTo>
                  <a:lnTo>
                    <a:pt x="120" y="1084"/>
                  </a:lnTo>
                  <a:lnTo>
                    <a:pt x="113" y="1058"/>
                  </a:lnTo>
                  <a:lnTo>
                    <a:pt x="109" y="1032"/>
                  </a:lnTo>
                  <a:lnTo>
                    <a:pt x="104" y="1006"/>
                  </a:lnTo>
                  <a:lnTo>
                    <a:pt x="101" y="980"/>
                  </a:lnTo>
                  <a:lnTo>
                    <a:pt x="97" y="926"/>
                  </a:lnTo>
                  <a:lnTo>
                    <a:pt x="97" y="926"/>
                  </a:lnTo>
                  <a:lnTo>
                    <a:pt x="94" y="857"/>
                  </a:lnTo>
                  <a:lnTo>
                    <a:pt x="93" y="787"/>
                  </a:lnTo>
                  <a:lnTo>
                    <a:pt x="90" y="648"/>
                  </a:lnTo>
                  <a:lnTo>
                    <a:pt x="90" y="648"/>
                  </a:lnTo>
                  <a:lnTo>
                    <a:pt x="87" y="580"/>
                  </a:lnTo>
                  <a:lnTo>
                    <a:pt x="81" y="512"/>
                  </a:lnTo>
                  <a:lnTo>
                    <a:pt x="75" y="444"/>
                  </a:lnTo>
                  <a:lnTo>
                    <a:pt x="67" y="376"/>
                  </a:lnTo>
                  <a:lnTo>
                    <a:pt x="67" y="376"/>
                  </a:lnTo>
                  <a:lnTo>
                    <a:pt x="56" y="285"/>
                  </a:lnTo>
                  <a:lnTo>
                    <a:pt x="43" y="193"/>
                  </a:lnTo>
                  <a:lnTo>
                    <a:pt x="43" y="193"/>
                  </a:lnTo>
                  <a:lnTo>
                    <a:pt x="36" y="145"/>
                  </a:lnTo>
                  <a:lnTo>
                    <a:pt x="28" y="97"/>
                  </a:lnTo>
                  <a:lnTo>
                    <a:pt x="28" y="97"/>
                  </a:lnTo>
                  <a:lnTo>
                    <a:pt x="17" y="51"/>
                  </a:lnTo>
                  <a:lnTo>
                    <a:pt x="12" y="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1" name="Freeform 210"/>
            <p:cNvSpPr/>
            <p:nvPr/>
          </p:nvSpPr>
          <p:spPr bwMode="auto">
            <a:xfrm>
              <a:off x="4034972" y="1259"/>
              <a:ext cx="295169" cy="454"/>
            </a:xfrm>
            <a:custGeom>
              <a:avLst/>
              <a:gdLst>
                <a:gd name="T0" fmla="*/ 10 w 395"/>
                <a:gd name="T1" fmla="*/ 1 h 909"/>
                <a:gd name="T2" fmla="*/ 3 w 395"/>
                <a:gd name="T3" fmla="*/ 26 h 909"/>
                <a:gd name="T4" fmla="*/ 0 w 395"/>
                <a:gd name="T5" fmla="*/ 77 h 909"/>
                <a:gd name="T6" fmla="*/ 6 w 395"/>
                <a:gd name="T7" fmla="*/ 129 h 909"/>
                <a:gd name="T8" fmla="*/ 18 w 395"/>
                <a:gd name="T9" fmla="*/ 178 h 909"/>
                <a:gd name="T10" fmla="*/ 25 w 395"/>
                <a:gd name="T11" fmla="*/ 203 h 909"/>
                <a:gd name="T12" fmla="*/ 46 w 395"/>
                <a:gd name="T13" fmla="*/ 265 h 909"/>
                <a:gd name="T14" fmla="*/ 74 w 395"/>
                <a:gd name="T15" fmla="*/ 327 h 909"/>
                <a:gd name="T16" fmla="*/ 136 w 395"/>
                <a:gd name="T17" fmla="*/ 446 h 909"/>
                <a:gd name="T18" fmla="*/ 171 w 395"/>
                <a:gd name="T19" fmla="*/ 507 h 909"/>
                <a:gd name="T20" fmla="*/ 278 w 395"/>
                <a:gd name="T21" fmla="*/ 686 h 909"/>
                <a:gd name="T22" fmla="*/ 307 w 395"/>
                <a:gd name="T23" fmla="*/ 739 h 909"/>
                <a:gd name="T24" fmla="*/ 349 w 395"/>
                <a:gd name="T25" fmla="*/ 821 h 909"/>
                <a:gd name="T26" fmla="*/ 374 w 395"/>
                <a:gd name="T27" fmla="*/ 876 h 909"/>
                <a:gd name="T28" fmla="*/ 384 w 395"/>
                <a:gd name="T29" fmla="*/ 904 h 909"/>
                <a:gd name="T30" fmla="*/ 387 w 395"/>
                <a:gd name="T31" fmla="*/ 909 h 909"/>
                <a:gd name="T32" fmla="*/ 394 w 395"/>
                <a:gd name="T33" fmla="*/ 909 h 909"/>
                <a:gd name="T34" fmla="*/ 395 w 395"/>
                <a:gd name="T35" fmla="*/ 904 h 909"/>
                <a:gd name="T36" fmla="*/ 395 w 395"/>
                <a:gd name="T37" fmla="*/ 902 h 909"/>
                <a:gd name="T38" fmla="*/ 376 w 395"/>
                <a:gd name="T39" fmla="*/ 851 h 909"/>
                <a:gd name="T40" fmla="*/ 355 w 395"/>
                <a:gd name="T41" fmla="*/ 802 h 909"/>
                <a:gd name="T42" fmla="*/ 303 w 395"/>
                <a:gd name="T43" fmla="*/ 706 h 909"/>
                <a:gd name="T44" fmla="*/ 268 w 395"/>
                <a:gd name="T45" fmla="*/ 647 h 909"/>
                <a:gd name="T46" fmla="*/ 162 w 395"/>
                <a:gd name="T47" fmla="*/ 467 h 909"/>
                <a:gd name="T48" fmla="*/ 132 w 395"/>
                <a:gd name="T49" fmla="*/ 414 h 909"/>
                <a:gd name="T50" fmla="*/ 74 w 395"/>
                <a:gd name="T51" fmla="*/ 304 h 909"/>
                <a:gd name="T52" fmla="*/ 49 w 395"/>
                <a:gd name="T53" fmla="*/ 246 h 909"/>
                <a:gd name="T54" fmla="*/ 29 w 395"/>
                <a:gd name="T55" fmla="*/ 187 h 909"/>
                <a:gd name="T56" fmla="*/ 16 w 395"/>
                <a:gd name="T57" fmla="*/ 126 h 909"/>
                <a:gd name="T58" fmla="*/ 10 w 395"/>
                <a:gd name="T59" fmla="*/ 65 h 909"/>
                <a:gd name="T60" fmla="*/ 15 w 395"/>
                <a:gd name="T61" fmla="*/ 3 h 909"/>
                <a:gd name="T62" fmla="*/ 15 w 395"/>
                <a:gd name="T63" fmla="*/ 1 h 909"/>
                <a:gd name="T64" fmla="*/ 12 w 395"/>
                <a:gd name="T65" fmla="*/ 0 h 909"/>
                <a:gd name="T66" fmla="*/ 10 w 395"/>
                <a:gd name="T67" fmla="*/ 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5" h="909">
                  <a:moveTo>
                    <a:pt x="10" y="1"/>
                  </a:moveTo>
                  <a:lnTo>
                    <a:pt x="10" y="1"/>
                  </a:lnTo>
                  <a:lnTo>
                    <a:pt x="6" y="15"/>
                  </a:lnTo>
                  <a:lnTo>
                    <a:pt x="3" y="26"/>
                  </a:lnTo>
                  <a:lnTo>
                    <a:pt x="0" y="51"/>
                  </a:lnTo>
                  <a:lnTo>
                    <a:pt x="0" y="77"/>
                  </a:lnTo>
                  <a:lnTo>
                    <a:pt x="2" y="103"/>
                  </a:lnTo>
                  <a:lnTo>
                    <a:pt x="6" y="129"/>
                  </a:lnTo>
                  <a:lnTo>
                    <a:pt x="10" y="153"/>
                  </a:lnTo>
                  <a:lnTo>
                    <a:pt x="18" y="178"/>
                  </a:lnTo>
                  <a:lnTo>
                    <a:pt x="25" y="203"/>
                  </a:lnTo>
                  <a:lnTo>
                    <a:pt x="25" y="203"/>
                  </a:lnTo>
                  <a:lnTo>
                    <a:pt x="35" y="234"/>
                  </a:lnTo>
                  <a:lnTo>
                    <a:pt x="46" y="265"/>
                  </a:lnTo>
                  <a:lnTo>
                    <a:pt x="60" y="297"/>
                  </a:lnTo>
                  <a:lnTo>
                    <a:pt x="74" y="327"/>
                  </a:lnTo>
                  <a:lnTo>
                    <a:pt x="104" y="386"/>
                  </a:lnTo>
                  <a:lnTo>
                    <a:pt x="136" y="446"/>
                  </a:lnTo>
                  <a:lnTo>
                    <a:pt x="136" y="446"/>
                  </a:lnTo>
                  <a:lnTo>
                    <a:pt x="171" y="507"/>
                  </a:lnTo>
                  <a:lnTo>
                    <a:pt x="206" y="566"/>
                  </a:lnTo>
                  <a:lnTo>
                    <a:pt x="278" y="686"/>
                  </a:lnTo>
                  <a:lnTo>
                    <a:pt x="278" y="686"/>
                  </a:lnTo>
                  <a:lnTo>
                    <a:pt x="307" y="739"/>
                  </a:lnTo>
                  <a:lnTo>
                    <a:pt x="336" y="793"/>
                  </a:lnTo>
                  <a:lnTo>
                    <a:pt x="349" y="821"/>
                  </a:lnTo>
                  <a:lnTo>
                    <a:pt x="362" y="848"/>
                  </a:lnTo>
                  <a:lnTo>
                    <a:pt x="374" y="876"/>
                  </a:lnTo>
                  <a:lnTo>
                    <a:pt x="384" y="904"/>
                  </a:lnTo>
                  <a:lnTo>
                    <a:pt x="384" y="904"/>
                  </a:lnTo>
                  <a:lnTo>
                    <a:pt x="385" y="907"/>
                  </a:lnTo>
                  <a:lnTo>
                    <a:pt x="387" y="909"/>
                  </a:lnTo>
                  <a:lnTo>
                    <a:pt x="391" y="909"/>
                  </a:lnTo>
                  <a:lnTo>
                    <a:pt x="394" y="909"/>
                  </a:lnTo>
                  <a:lnTo>
                    <a:pt x="395" y="907"/>
                  </a:lnTo>
                  <a:lnTo>
                    <a:pt x="395" y="904"/>
                  </a:lnTo>
                  <a:lnTo>
                    <a:pt x="395" y="902"/>
                  </a:lnTo>
                  <a:lnTo>
                    <a:pt x="395" y="902"/>
                  </a:lnTo>
                  <a:lnTo>
                    <a:pt x="387" y="877"/>
                  </a:lnTo>
                  <a:lnTo>
                    <a:pt x="376" y="851"/>
                  </a:lnTo>
                  <a:lnTo>
                    <a:pt x="366" y="826"/>
                  </a:lnTo>
                  <a:lnTo>
                    <a:pt x="355" y="802"/>
                  </a:lnTo>
                  <a:lnTo>
                    <a:pt x="330" y="754"/>
                  </a:lnTo>
                  <a:lnTo>
                    <a:pt x="303" y="706"/>
                  </a:lnTo>
                  <a:lnTo>
                    <a:pt x="303" y="706"/>
                  </a:lnTo>
                  <a:lnTo>
                    <a:pt x="268" y="647"/>
                  </a:lnTo>
                  <a:lnTo>
                    <a:pt x="233" y="588"/>
                  </a:lnTo>
                  <a:lnTo>
                    <a:pt x="162" y="467"/>
                  </a:lnTo>
                  <a:lnTo>
                    <a:pt x="162" y="467"/>
                  </a:lnTo>
                  <a:lnTo>
                    <a:pt x="132" y="414"/>
                  </a:lnTo>
                  <a:lnTo>
                    <a:pt x="101" y="360"/>
                  </a:lnTo>
                  <a:lnTo>
                    <a:pt x="74" y="304"/>
                  </a:lnTo>
                  <a:lnTo>
                    <a:pt x="61" y="275"/>
                  </a:lnTo>
                  <a:lnTo>
                    <a:pt x="49" y="246"/>
                  </a:lnTo>
                  <a:lnTo>
                    <a:pt x="39" y="216"/>
                  </a:lnTo>
                  <a:lnTo>
                    <a:pt x="29" y="187"/>
                  </a:lnTo>
                  <a:lnTo>
                    <a:pt x="22" y="156"/>
                  </a:lnTo>
                  <a:lnTo>
                    <a:pt x="16" y="126"/>
                  </a:lnTo>
                  <a:lnTo>
                    <a:pt x="12" y="96"/>
                  </a:lnTo>
                  <a:lnTo>
                    <a:pt x="10" y="65"/>
                  </a:lnTo>
                  <a:lnTo>
                    <a:pt x="12" y="3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2" name="Freeform 211"/>
            <p:cNvSpPr/>
            <p:nvPr/>
          </p:nvSpPr>
          <p:spPr bwMode="auto">
            <a:xfrm>
              <a:off x="3897127" y="1406"/>
              <a:ext cx="431516" cy="307"/>
            </a:xfrm>
            <a:custGeom>
              <a:avLst/>
              <a:gdLst>
                <a:gd name="T0" fmla="*/ 0 w 578"/>
                <a:gd name="T1" fmla="*/ 4 h 615"/>
                <a:gd name="T2" fmla="*/ 0 w 578"/>
                <a:gd name="T3" fmla="*/ 4 h 615"/>
                <a:gd name="T4" fmla="*/ 10 w 578"/>
                <a:gd name="T5" fmla="*/ 29 h 615"/>
                <a:gd name="T6" fmla="*/ 22 w 578"/>
                <a:gd name="T7" fmla="*/ 53 h 615"/>
                <a:gd name="T8" fmla="*/ 34 w 578"/>
                <a:gd name="T9" fmla="*/ 78 h 615"/>
                <a:gd name="T10" fmla="*/ 47 w 578"/>
                <a:gd name="T11" fmla="*/ 101 h 615"/>
                <a:gd name="T12" fmla="*/ 61 w 578"/>
                <a:gd name="T13" fmla="*/ 124 h 615"/>
                <a:gd name="T14" fmla="*/ 76 w 578"/>
                <a:gd name="T15" fmla="*/ 147 h 615"/>
                <a:gd name="T16" fmla="*/ 107 w 578"/>
                <a:gd name="T17" fmla="*/ 191 h 615"/>
                <a:gd name="T18" fmla="*/ 142 w 578"/>
                <a:gd name="T19" fmla="*/ 234 h 615"/>
                <a:gd name="T20" fmla="*/ 178 w 578"/>
                <a:gd name="T21" fmla="*/ 275 h 615"/>
                <a:gd name="T22" fmla="*/ 216 w 578"/>
                <a:gd name="T23" fmla="*/ 314 h 615"/>
                <a:gd name="T24" fmla="*/ 254 w 578"/>
                <a:gd name="T25" fmla="*/ 351 h 615"/>
                <a:gd name="T26" fmla="*/ 254 w 578"/>
                <a:gd name="T27" fmla="*/ 351 h 615"/>
                <a:gd name="T28" fmla="*/ 293 w 578"/>
                <a:gd name="T29" fmla="*/ 390 h 615"/>
                <a:gd name="T30" fmla="*/ 333 w 578"/>
                <a:gd name="T31" fmla="*/ 428 h 615"/>
                <a:gd name="T32" fmla="*/ 374 w 578"/>
                <a:gd name="T33" fmla="*/ 464 h 615"/>
                <a:gd name="T34" fmla="*/ 416 w 578"/>
                <a:gd name="T35" fmla="*/ 499 h 615"/>
                <a:gd name="T36" fmla="*/ 416 w 578"/>
                <a:gd name="T37" fmla="*/ 499 h 615"/>
                <a:gd name="T38" fmla="*/ 453 w 578"/>
                <a:gd name="T39" fmla="*/ 529 h 615"/>
                <a:gd name="T40" fmla="*/ 491 w 578"/>
                <a:gd name="T41" fmla="*/ 560 h 615"/>
                <a:gd name="T42" fmla="*/ 530 w 578"/>
                <a:gd name="T43" fmla="*/ 589 h 615"/>
                <a:gd name="T44" fmla="*/ 550 w 578"/>
                <a:gd name="T45" fmla="*/ 602 h 615"/>
                <a:gd name="T46" fmla="*/ 571 w 578"/>
                <a:gd name="T47" fmla="*/ 613 h 615"/>
                <a:gd name="T48" fmla="*/ 571 w 578"/>
                <a:gd name="T49" fmla="*/ 613 h 615"/>
                <a:gd name="T50" fmla="*/ 575 w 578"/>
                <a:gd name="T51" fmla="*/ 615 h 615"/>
                <a:gd name="T52" fmla="*/ 578 w 578"/>
                <a:gd name="T53" fmla="*/ 612 h 615"/>
                <a:gd name="T54" fmla="*/ 578 w 578"/>
                <a:gd name="T55" fmla="*/ 609 h 615"/>
                <a:gd name="T56" fmla="*/ 578 w 578"/>
                <a:gd name="T57" fmla="*/ 606 h 615"/>
                <a:gd name="T58" fmla="*/ 576 w 578"/>
                <a:gd name="T59" fmla="*/ 605 h 615"/>
                <a:gd name="T60" fmla="*/ 576 w 578"/>
                <a:gd name="T61" fmla="*/ 605 h 615"/>
                <a:gd name="T62" fmla="*/ 542 w 578"/>
                <a:gd name="T63" fmla="*/ 579 h 615"/>
                <a:gd name="T64" fmla="*/ 505 w 578"/>
                <a:gd name="T65" fmla="*/ 553 h 615"/>
                <a:gd name="T66" fmla="*/ 471 w 578"/>
                <a:gd name="T67" fmla="*/ 527 h 615"/>
                <a:gd name="T68" fmla="*/ 436 w 578"/>
                <a:gd name="T69" fmla="*/ 499 h 615"/>
                <a:gd name="T70" fmla="*/ 436 w 578"/>
                <a:gd name="T71" fmla="*/ 499 h 615"/>
                <a:gd name="T72" fmla="*/ 393 w 578"/>
                <a:gd name="T73" fmla="*/ 463 h 615"/>
                <a:gd name="T74" fmla="*/ 351 w 578"/>
                <a:gd name="T75" fmla="*/ 427 h 615"/>
                <a:gd name="T76" fmla="*/ 309 w 578"/>
                <a:gd name="T77" fmla="*/ 389 h 615"/>
                <a:gd name="T78" fmla="*/ 268 w 578"/>
                <a:gd name="T79" fmla="*/ 350 h 615"/>
                <a:gd name="T80" fmla="*/ 268 w 578"/>
                <a:gd name="T81" fmla="*/ 350 h 615"/>
                <a:gd name="T82" fmla="*/ 230 w 578"/>
                <a:gd name="T83" fmla="*/ 311 h 615"/>
                <a:gd name="T84" fmla="*/ 193 w 578"/>
                <a:gd name="T85" fmla="*/ 272 h 615"/>
                <a:gd name="T86" fmla="*/ 155 w 578"/>
                <a:gd name="T87" fmla="*/ 230 h 615"/>
                <a:gd name="T88" fmla="*/ 122 w 578"/>
                <a:gd name="T89" fmla="*/ 188 h 615"/>
                <a:gd name="T90" fmla="*/ 89 w 578"/>
                <a:gd name="T91" fmla="*/ 143 h 615"/>
                <a:gd name="T92" fmla="*/ 58 w 578"/>
                <a:gd name="T93" fmla="*/ 98 h 615"/>
                <a:gd name="T94" fmla="*/ 31 w 578"/>
                <a:gd name="T95" fmla="*/ 50 h 615"/>
                <a:gd name="T96" fmla="*/ 18 w 578"/>
                <a:gd name="T97" fmla="*/ 26 h 615"/>
                <a:gd name="T98" fmla="*/ 6 w 578"/>
                <a:gd name="T99" fmla="*/ 1 h 615"/>
                <a:gd name="T100" fmla="*/ 6 w 578"/>
                <a:gd name="T101" fmla="*/ 1 h 615"/>
                <a:gd name="T102" fmla="*/ 5 w 578"/>
                <a:gd name="T103" fmla="*/ 0 h 615"/>
                <a:gd name="T104" fmla="*/ 2 w 578"/>
                <a:gd name="T105" fmla="*/ 0 h 615"/>
                <a:gd name="T106" fmla="*/ 0 w 578"/>
                <a:gd name="T107" fmla="*/ 1 h 615"/>
                <a:gd name="T108" fmla="*/ 0 w 578"/>
                <a:gd name="T109" fmla="*/ 4 h 615"/>
                <a:gd name="T110" fmla="*/ 0 w 578"/>
                <a:gd name="T111" fmla="*/ 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8" h="615">
                  <a:moveTo>
                    <a:pt x="0" y="4"/>
                  </a:moveTo>
                  <a:lnTo>
                    <a:pt x="0" y="4"/>
                  </a:lnTo>
                  <a:lnTo>
                    <a:pt x="10" y="29"/>
                  </a:lnTo>
                  <a:lnTo>
                    <a:pt x="22" y="53"/>
                  </a:lnTo>
                  <a:lnTo>
                    <a:pt x="34" y="78"/>
                  </a:lnTo>
                  <a:lnTo>
                    <a:pt x="47" y="101"/>
                  </a:lnTo>
                  <a:lnTo>
                    <a:pt x="61" y="124"/>
                  </a:lnTo>
                  <a:lnTo>
                    <a:pt x="76" y="147"/>
                  </a:lnTo>
                  <a:lnTo>
                    <a:pt x="107" y="191"/>
                  </a:lnTo>
                  <a:lnTo>
                    <a:pt x="142" y="234"/>
                  </a:lnTo>
                  <a:lnTo>
                    <a:pt x="178" y="275"/>
                  </a:lnTo>
                  <a:lnTo>
                    <a:pt x="216" y="314"/>
                  </a:lnTo>
                  <a:lnTo>
                    <a:pt x="254" y="351"/>
                  </a:lnTo>
                  <a:lnTo>
                    <a:pt x="254" y="351"/>
                  </a:lnTo>
                  <a:lnTo>
                    <a:pt x="293" y="390"/>
                  </a:lnTo>
                  <a:lnTo>
                    <a:pt x="333" y="428"/>
                  </a:lnTo>
                  <a:lnTo>
                    <a:pt x="374" y="464"/>
                  </a:lnTo>
                  <a:lnTo>
                    <a:pt x="416" y="499"/>
                  </a:lnTo>
                  <a:lnTo>
                    <a:pt x="416" y="499"/>
                  </a:lnTo>
                  <a:lnTo>
                    <a:pt x="453" y="529"/>
                  </a:lnTo>
                  <a:lnTo>
                    <a:pt x="491" y="560"/>
                  </a:lnTo>
                  <a:lnTo>
                    <a:pt x="530" y="589"/>
                  </a:lnTo>
                  <a:lnTo>
                    <a:pt x="550" y="602"/>
                  </a:lnTo>
                  <a:lnTo>
                    <a:pt x="571" y="613"/>
                  </a:lnTo>
                  <a:lnTo>
                    <a:pt x="571" y="613"/>
                  </a:lnTo>
                  <a:lnTo>
                    <a:pt x="575" y="615"/>
                  </a:lnTo>
                  <a:lnTo>
                    <a:pt x="578" y="612"/>
                  </a:lnTo>
                  <a:lnTo>
                    <a:pt x="578" y="609"/>
                  </a:lnTo>
                  <a:lnTo>
                    <a:pt x="578" y="606"/>
                  </a:lnTo>
                  <a:lnTo>
                    <a:pt x="576" y="605"/>
                  </a:lnTo>
                  <a:lnTo>
                    <a:pt x="576" y="605"/>
                  </a:lnTo>
                  <a:lnTo>
                    <a:pt x="542" y="579"/>
                  </a:lnTo>
                  <a:lnTo>
                    <a:pt x="505" y="553"/>
                  </a:lnTo>
                  <a:lnTo>
                    <a:pt x="471" y="527"/>
                  </a:lnTo>
                  <a:lnTo>
                    <a:pt x="436" y="499"/>
                  </a:lnTo>
                  <a:lnTo>
                    <a:pt x="436" y="499"/>
                  </a:lnTo>
                  <a:lnTo>
                    <a:pt x="393" y="463"/>
                  </a:lnTo>
                  <a:lnTo>
                    <a:pt x="351" y="427"/>
                  </a:lnTo>
                  <a:lnTo>
                    <a:pt x="309" y="389"/>
                  </a:lnTo>
                  <a:lnTo>
                    <a:pt x="268" y="350"/>
                  </a:lnTo>
                  <a:lnTo>
                    <a:pt x="268" y="350"/>
                  </a:lnTo>
                  <a:lnTo>
                    <a:pt x="230" y="311"/>
                  </a:lnTo>
                  <a:lnTo>
                    <a:pt x="193" y="272"/>
                  </a:lnTo>
                  <a:lnTo>
                    <a:pt x="155" y="230"/>
                  </a:lnTo>
                  <a:lnTo>
                    <a:pt x="122" y="188"/>
                  </a:lnTo>
                  <a:lnTo>
                    <a:pt x="89" y="143"/>
                  </a:lnTo>
                  <a:lnTo>
                    <a:pt x="58" y="98"/>
                  </a:lnTo>
                  <a:lnTo>
                    <a:pt x="31" y="50"/>
                  </a:lnTo>
                  <a:lnTo>
                    <a:pt x="18" y="26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4" name="Freeform 213"/>
            <p:cNvSpPr/>
            <p:nvPr/>
          </p:nvSpPr>
          <p:spPr bwMode="auto">
            <a:xfrm>
              <a:off x="4301673" y="1235"/>
              <a:ext cx="310152" cy="488"/>
            </a:xfrm>
            <a:custGeom>
              <a:avLst/>
              <a:gdLst>
                <a:gd name="T0" fmla="*/ 405 w 414"/>
                <a:gd name="T1" fmla="*/ 5 h 976"/>
                <a:gd name="T2" fmla="*/ 401 w 414"/>
                <a:gd name="T3" fmla="*/ 63 h 976"/>
                <a:gd name="T4" fmla="*/ 388 w 414"/>
                <a:gd name="T5" fmla="*/ 120 h 976"/>
                <a:gd name="T6" fmla="*/ 372 w 414"/>
                <a:gd name="T7" fmla="*/ 178 h 976"/>
                <a:gd name="T8" fmla="*/ 355 w 414"/>
                <a:gd name="T9" fmla="*/ 233 h 976"/>
                <a:gd name="T10" fmla="*/ 307 w 414"/>
                <a:gd name="T11" fmla="*/ 365 h 976"/>
                <a:gd name="T12" fmla="*/ 251 w 414"/>
                <a:gd name="T13" fmla="*/ 492 h 976"/>
                <a:gd name="T14" fmla="*/ 222 w 414"/>
                <a:gd name="T15" fmla="*/ 553 h 976"/>
                <a:gd name="T16" fmla="*/ 161 w 414"/>
                <a:gd name="T17" fmla="*/ 672 h 976"/>
                <a:gd name="T18" fmla="*/ 65 w 414"/>
                <a:gd name="T19" fmla="*/ 848 h 976"/>
                <a:gd name="T20" fmla="*/ 0 w 414"/>
                <a:gd name="T21" fmla="*/ 965 h 976"/>
                <a:gd name="T22" fmla="*/ 2 w 414"/>
                <a:gd name="T23" fmla="*/ 974 h 976"/>
                <a:gd name="T24" fmla="*/ 7 w 414"/>
                <a:gd name="T25" fmla="*/ 976 h 976"/>
                <a:gd name="T26" fmla="*/ 10 w 414"/>
                <a:gd name="T27" fmla="*/ 974 h 976"/>
                <a:gd name="T28" fmla="*/ 36 w 414"/>
                <a:gd name="T29" fmla="*/ 944 h 976"/>
                <a:gd name="T30" fmla="*/ 36 w 414"/>
                <a:gd name="T31" fmla="*/ 942 h 976"/>
                <a:gd name="T32" fmla="*/ 33 w 414"/>
                <a:gd name="T33" fmla="*/ 938 h 976"/>
                <a:gd name="T34" fmla="*/ 31 w 414"/>
                <a:gd name="T35" fmla="*/ 939 h 976"/>
                <a:gd name="T36" fmla="*/ 2 w 414"/>
                <a:gd name="T37" fmla="*/ 965 h 976"/>
                <a:gd name="T38" fmla="*/ 10 w 414"/>
                <a:gd name="T39" fmla="*/ 973 h 976"/>
                <a:gd name="T40" fmla="*/ 78 w 414"/>
                <a:gd name="T41" fmla="*/ 857 h 976"/>
                <a:gd name="T42" fmla="*/ 174 w 414"/>
                <a:gd name="T43" fmla="*/ 678 h 976"/>
                <a:gd name="T44" fmla="*/ 233 w 414"/>
                <a:gd name="T45" fmla="*/ 557 h 976"/>
                <a:gd name="T46" fmla="*/ 262 w 414"/>
                <a:gd name="T47" fmla="*/ 497 h 976"/>
                <a:gd name="T48" fmla="*/ 317 w 414"/>
                <a:gd name="T49" fmla="*/ 368 h 976"/>
                <a:gd name="T50" fmla="*/ 365 w 414"/>
                <a:gd name="T51" fmla="*/ 238 h 976"/>
                <a:gd name="T52" fmla="*/ 374 w 414"/>
                <a:gd name="T53" fmla="*/ 209 h 976"/>
                <a:gd name="T54" fmla="*/ 395 w 414"/>
                <a:gd name="T55" fmla="*/ 122 h 976"/>
                <a:gd name="T56" fmla="*/ 414 w 414"/>
                <a:gd name="T57" fmla="*/ 5 h 976"/>
                <a:gd name="T58" fmla="*/ 414 w 414"/>
                <a:gd name="T59" fmla="*/ 3 h 976"/>
                <a:gd name="T60" fmla="*/ 410 w 414"/>
                <a:gd name="T61" fmla="*/ 0 h 976"/>
                <a:gd name="T62" fmla="*/ 405 w 414"/>
                <a:gd name="T63" fmla="*/ 2 h 976"/>
                <a:gd name="T64" fmla="*/ 405 w 414"/>
                <a:gd name="T65" fmla="*/ 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976">
                  <a:moveTo>
                    <a:pt x="405" y="5"/>
                  </a:moveTo>
                  <a:lnTo>
                    <a:pt x="405" y="5"/>
                  </a:lnTo>
                  <a:lnTo>
                    <a:pt x="404" y="34"/>
                  </a:lnTo>
                  <a:lnTo>
                    <a:pt x="401" y="63"/>
                  </a:lnTo>
                  <a:lnTo>
                    <a:pt x="395" y="91"/>
                  </a:lnTo>
                  <a:lnTo>
                    <a:pt x="388" y="120"/>
                  </a:lnTo>
                  <a:lnTo>
                    <a:pt x="381" y="149"/>
                  </a:lnTo>
                  <a:lnTo>
                    <a:pt x="372" y="178"/>
                  </a:lnTo>
                  <a:lnTo>
                    <a:pt x="355" y="233"/>
                  </a:lnTo>
                  <a:lnTo>
                    <a:pt x="355" y="233"/>
                  </a:lnTo>
                  <a:lnTo>
                    <a:pt x="332" y="300"/>
                  </a:lnTo>
                  <a:lnTo>
                    <a:pt x="307" y="365"/>
                  </a:lnTo>
                  <a:lnTo>
                    <a:pt x="280" y="429"/>
                  </a:lnTo>
                  <a:lnTo>
                    <a:pt x="251" y="492"/>
                  </a:lnTo>
                  <a:lnTo>
                    <a:pt x="251" y="492"/>
                  </a:lnTo>
                  <a:lnTo>
                    <a:pt x="222" y="553"/>
                  </a:lnTo>
                  <a:lnTo>
                    <a:pt x="193" y="612"/>
                  </a:lnTo>
                  <a:lnTo>
                    <a:pt x="161" y="672"/>
                  </a:lnTo>
                  <a:lnTo>
                    <a:pt x="130" y="731"/>
                  </a:lnTo>
                  <a:lnTo>
                    <a:pt x="65" y="848"/>
                  </a:lnTo>
                  <a:lnTo>
                    <a:pt x="0" y="965"/>
                  </a:lnTo>
                  <a:lnTo>
                    <a:pt x="0" y="965"/>
                  </a:lnTo>
                  <a:lnTo>
                    <a:pt x="0" y="971"/>
                  </a:lnTo>
                  <a:lnTo>
                    <a:pt x="2" y="974"/>
                  </a:lnTo>
                  <a:lnTo>
                    <a:pt x="6" y="976"/>
                  </a:lnTo>
                  <a:lnTo>
                    <a:pt x="7" y="976"/>
                  </a:lnTo>
                  <a:lnTo>
                    <a:pt x="10" y="974"/>
                  </a:lnTo>
                  <a:lnTo>
                    <a:pt x="10" y="974"/>
                  </a:lnTo>
                  <a:lnTo>
                    <a:pt x="23" y="960"/>
                  </a:lnTo>
                  <a:lnTo>
                    <a:pt x="36" y="944"/>
                  </a:lnTo>
                  <a:lnTo>
                    <a:pt x="36" y="944"/>
                  </a:lnTo>
                  <a:lnTo>
                    <a:pt x="36" y="942"/>
                  </a:lnTo>
                  <a:lnTo>
                    <a:pt x="36" y="939"/>
                  </a:lnTo>
                  <a:lnTo>
                    <a:pt x="33" y="938"/>
                  </a:lnTo>
                  <a:lnTo>
                    <a:pt x="31" y="939"/>
                  </a:lnTo>
                  <a:lnTo>
                    <a:pt x="31" y="939"/>
                  </a:lnTo>
                  <a:lnTo>
                    <a:pt x="16" y="952"/>
                  </a:lnTo>
                  <a:lnTo>
                    <a:pt x="2" y="965"/>
                  </a:lnTo>
                  <a:lnTo>
                    <a:pt x="2" y="965"/>
                  </a:lnTo>
                  <a:lnTo>
                    <a:pt x="10" y="973"/>
                  </a:lnTo>
                  <a:lnTo>
                    <a:pt x="10" y="973"/>
                  </a:lnTo>
                  <a:lnTo>
                    <a:pt x="78" y="857"/>
                  </a:lnTo>
                  <a:lnTo>
                    <a:pt x="142" y="738"/>
                  </a:lnTo>
                  <a:lnTo>
                    <a:pt x="174" y="678"/>
                  </a:lnTo>
                  <a:lnTo>
                    <a:pt x="204" y="618"/>
                  </a:lnTo>
                  <a:lnTo>
                    <a:pt x="233" y="55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90" y="433"/>
                  </a:lnTo>
                  <a:lnTo>
                    <a:pt x="317" y="368"/>
                  </a:lnTo>
                  <a:lnTo>
                    <a:pt x="342" y="303"/>
                  </a:lnTo>
                  <a:lnTo>
                    <a:pt x="365" y="238"/>
                  </a:lnTo>
                  <a:lnTo>
                    <a:pt x="365" y="238"/>
                  </a:lnTo>
                  <a:lnTo>
                    <a:pt x="374" y="209"/>
                  </a:lnTo>
                  <a:lnTo>
                    <a:pt x="382" y="180"/>
                  </a:lnTo>
                  <a:lnTo>
                    <a:pt x="395" y="122"/>
                  </a:lnTo>
                  <a:lnTo>
                    <a:pt x="405" y="64"/>
                  </a:lnTo>
                  <a:lnTo>
                    <a:pt x="414" y="5"/>
                  </a:lnTo>
                  <a:lnTo>
                    <a:pt x="414" y="5"/>
                  </a:lnTo>
                  <a:lnTo>
                    <a:pt x="414" y="3"/>
                  </a:lnTo>
                  <a:lnTo>
                    <a:pt x="414" y="2"/>
                  </a:lnTo>
                  <a:lnTo>
                    <a:pt x="410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5"/>
                  </a:lnTo>
                  <a:lnTo>
                    <a:pt x="405" y="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5" name="Freeform 214"/>
            <p:cNvSpPr/>
            <p:nvPr/>
          </p:nvSpPr>
          <p:spPr bwMode="auto">
            <a:xfrm>
              <a:off x="4309165" y="1446"/>
              <a:ext cx="385068" cy="276"/>
            </a:xfrm>
            <a:custGeom>
              <a:avLst/>
              <a:gdLst>
                <a:gd name="T0" fmla="*/ 8 w 516"/>
                <a:gd name="T1" fmla="*/ 552 h 553"/>
                <a:gd name="T2" fmla="*/ 8 w 516"/>
                <a:gd name="T3" fmla="*/ 552 h 553"/>
                <a:gd name="T4" fmla="*/ 45 w 516"/>
                <a:gd name="T5" fmla="*/ 524 h 553"/>
                <a:gd name="T6" fmla="*/ 81 w 516"/>
                <a:gd name="T7" fmla="*/ 495 h 553"/>
                <a:gd name="T8" fmla="*/ 118 w 516"/>
                <a:gd name="T9" fmla="*/ 465 h 553"/>
                <a:gd name="T10" fmla="*/ 152 w 516"/>
                <a:gd name="T11" fmla="*/ 434 h 553"/>
                <a:gd name="T12" fmla="*/ 187 w 516"/>
                <a:gd name="T13" fmla="*/ 403 h 553"/>
                <a:gd name="T14" fmla="*/ 220 w 516"/>
                <a:gd name="T15" fmla="*/ 369 h 553"/>
                <a:gd name="T16" fmla="*/ 285 w 516"/>
                <a:gd name="T17" fmla="*/ 303 h 553"/>
                <a:gd name="T18" fmla="*/ 285 w 516"/>
                <a:gd name="T19" fmla="*/ 303 h 553"/>
                <a:gd name="T20" fmla="*/ 317 w 516"/>
                <a:gd name="T21" fmla="*/ 268 h 553"/>
                <a:gd name="T22" fmla="*/ 348 w 516"/>
                <a:gd name="T23" fmla="*/ 233 h 553"/>
                <a:gd name="T24" fmla="*/ 378 w 516"/>
                <a:gd name="T25" fmla="*/ 197 h 553"/>
                <a:gd name="T26" fmla="*/ 407 w 516"/>
                <a:gd name="T27" fmla="*/ 161 h 553"/>
                <a:gd name="T28" fmla="*/ 435 w 516"/>
                <a:gd name="T29" fmla="*/ 123 h 553"/>
                <a:gd name="T30" fmla="*/ 462 w 516"/>
                <a:gd name="T31" fmla="*/ 87 h 553"/>
                <a:gd name="T32" fmla="*/ 489 w 516"/>
                <a:gd name="T33" fmla="*/ 48 h 553"/>
                <a:gd name="T34" fmla="*/ 516 w 516"/>
                <a:gd name="T35" fmla="*/ 9 h 553"/>
                <a:gd name="T36" fmla="*/ 516 w 516"/>
                <a:gd name="T37" fmla="*/ 9 h 553"/>
                <a:gd name="T38" fmla="*/ 516 w 516"/>
                <a:gd name="T39" fmla="*/ 8 h 553"/>
                <a:gd name="T40" fmla="*/ 516 w 516"/>
                <a:gd name="T41" fmla="*/ 5 h 553"/>
                <a:gd name="T42" fmla="*/ 514 w 516"/>
                <a:gd name="T43" fmla="*/ 2 h 553"/>
                <a:gd name="T44" fmla="*/ 510 w 516"/>
                <a:gd name="T45" fmla="*/ 0 h 553"/>
                <a:gd name="T46" fmla="*/ 507 w 516"/>
                <a:gd name="T47" fmla="*/ 2 h 553"/>
                <a:gd name="T48" fmla="*/ 505 w 516"/>
                <a:gd name="T49" fmla="*/ 3 h 553"/>
                <a:gd name="T50" fmla="*/ 505 w 516"/>
                <a:gd name="T51" fmla="*/ 3 h 553"/>
                <a:gd name="T52" fmla="*/ 479 w 516"/>
                <a:gd name="T53" fmla="*/ 42 h 553"/>
                <a:gd name="T54" fmla="*/ 452 w 516"/>
                <a:gd name="T55" fmla="*/ 81 h 553"/>
                <a:gd name="T56" fmla="*/ 424 w 516"/>
                <a:gd name="T57" fmla="*/ 119 h 553"/>
                <a:gd name="T58" fmla="*/ 395 w 516"/>
                <a:gd name="T59" fmla="*/ 157 h 553"/>
                <a:gd name="T60" fmla="*/ 365 w 516"/>
                <a:gd name="T61" fmla="*/ 194 h 553"/>
                <a:gd name="T62" fmla="*/ 335 w 516"/>
                <a:gd name="T63" fmla="*/ 230 h 553"/>
                <a:gd name="T64" fmla="*/ 303 w 516"/>
                <a:gd name="T65" fmla="*/ 267 h 553"/>
                <a:gd name="T66" fmla="*/ 271 w 516"/>
                <a:gd name="T67" fmla="*/ 301 h 553"/>
                <a:gd name="T68" fmla="*/ 271 w 516"/>
                <a:gd name="T69" fmla="*/ 301 h 553"/>
                <a:gd name="T70" fmla="*/ 239 w 516"/>
                <a:gd name="T71" fmla="*/ 335 h 553"/>
                <a:gd name="T72" fmla="*/ 207 w 516"/>
                <a:gd name="T73" fmla="*/ 366 h 553"/>
                <a:gd name="T74" fmla="*/ 174 w 516"/>
                <a:gd name="T75" fmla="*/ 397 h 553"/>
                <a:gd name="T76" fmla="*/ 141 w 516"/>
                <a:gd name="T77" fmla="*/ 427 h 553"/>
                <a:gd name="T78" fmla="*/ 71 w 516"/>
                <a:gd name="T79" fmla="*/ 487 h 553"/>
                <a:gd name="T80" fmla="*/ 2 w 516"/>
                <a:gd name="T81" fmla="*/ 546 h 553"/>
                <a:gd name="T82" fmla="*/ 2 w 516"/>
                <a:gd name="T83" fmla="*/ 546 h 553"/>
                <a:gd name="T84" fmla="*/ 0 w 516"/>
                <a:gd name="T85" fmla="*/ 549 h 553"/>
                <a:gd name="T86" fmla="*/ 2 w 516"/>
                <a:gd name="T87" fmla="*/ 552 h 553"/>
                <a:gd name="T88" fmla="*/ 5 w 516"/>
                <a:gd name="T89" fmla="*/ 553 h 553"/>
                <a:gd name="T90" fmla="*/ 8 w 516"/>
                <a:gd name="T91" fmla="*/ 552 h 553"/>
                <a:gd name="T92" fmla="*/ 8 w 516"/>
                <a:gd name="T93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6" h="553">
                  <a:moveTo>
                    <a:pt x="8" y="552"/>
                  </a:moveTo>
                  <a:lnTo>
                    <a:pt x="8" y="552"/>
                  </a:lnTo>
                  <a:lnTo>
                    <a:pt x="45" y="524"/>
                  </a:lnTo>
                  <a:lnTo>
                    <a:pt x="81" y="495"/>
                  </a:lnTo>
                  <a:lnTo>
                    <a:pt x="118" y="465"/>
                  </a:lnTo>
                  <a:lnTo>
                    <a:pt x="152" y="434"/>
                  </a:lnTo>
                  <a:lnTo>
                    <a:pt x="187" y="403"/>
                  </a:lnTo>
                  <a:lnTo>
                    <a:pt x="220" y="369"/>
                  </a:lnTo>
                  <a:lnTo>
                    <a:pt x="285" y="303"/>
                  </a:lnTo>
                  <a:lnTo>
                    <a:pt x="285" y="303"/>
                  </a:lnTo>
                  <a:lnTo>
                    <a:pt x="317" y="268"/>
                  </a:lnTo>
                  <a:lnTo>
                    <a:pt x="348" y="233"/>
                  </a:lnTo>
                  <a:lnTo>
                    <a:pt x="378" y="197"/>
                  </a:lnTo>
                  <a:lnTo>
                    <a:pt x="407" y="161"/>
                  </a:lnTo>
                  <a:lnTo>
                    <a:pt x="435" y="123"/>
                  </a:lnTo>
                  <a:lnTo>
                    <a:pt x="462" y="87"/>
                  </a:lnTo>
                  <a:lnTo>
                    <a:pt x="489" y="48"/>
                  </a:lnTo>
                  <a:lnTo>
                    <a:pt x="516" y="9"/>
                  </a:lnTo>
                  <a:lnTo>
                    <a:pt x="516" y="9"/>
                  </a:lnTo>
                  <a:lnTo>
                    <a:pt x="516" y="8"/>
                  </a:lnTo>
                  <a:lnTo>
                    <a:pt x="516" y="5"/>
                  </a:lnTo>
                  <a:lnTo>
                    <a:pt x="514" y="2"/>
                  </a:lnTo>
                  <a:lnTo>
                    <a:pt x="510" y="0"/>
                  </a:lnTo>
                  <a:lnTo>
                    <a:pt x="507" y="2"/>
                  </a:lnTo>
                  <a:lnTo>
                    <a:pt x="505" y="3"/>
                  </a:lnTo>
                  <a:lnTo>
                    <a:pt x="505" y="3"/>
                  </a:lnTo>
                  <a:lnTo>
                    <a:pt x="479" y="42"/>
                  </a:lnTo>
                  <a:lnTo>
                    <a:pt x="452" y="81"/>
                  </a:lnTo>
                  <a:lnTo>
                    <a:pt x="424" y="119"/>
                  </a:lnTo>
                  <a:lnTo>
                    <a:pt x="395" y="157"/>
                  </a:lnTo>
                  <a:lnTo>
                    <a:pt x="365" y="194"/>
                  </a:lnTo>
                  <a:lnTo>
                    <a:pt x="335" y="230"/>
                  </a:lnTo>
                  <a:lnTo>
                    <a:pt x="303" y="267"/>
                  </a:lnTo>
                  <a:lnTo>
                    <a:pt x="271" y="301"/>
                  </a:lnTo>
                  <a:lnTo>
                    <a:pt x="271" y="301"/>
                  </a:lnTo>
                  <a:lnTo>
                    <a:pt x="239" y="335"/>
                  </a:lnTo>
                  <a:lnTo>
                    <a:pt x="207" y="366"/>
                  </a:lnTo>
                  <a:lnTo>
                    <a:pt x="174" y="397"/>
                  </a:lnTo>
                  <a:lnTo>
                    <a:pt x="141" y="427"/>
                  </a:lnTo>
                  <a:lnTo>
                    <a:pt x="71" y="487"/>
                  </a:lnTo>
                  <a:lnTo>
                    <a:pt x="2" y="546"/>
                  </a:lnTo>
                  <a:lnTo>
                    <a:pt x="2" y="546"/>
                  </a:lnTo>
                  <a:lnTo>
                    <a:pt x="0" y="549"/>
                  </a:lnTo>
                  <a:lnTo>
                    <a:pt x="2" y="552"/>
                  </a:lnTo>
                  <a:lnTo>
                    <a:pt x="5" y="553"/>
                  </a:lnTo>
                  <a:lnTo>
                    <a:pt x="8" y="552"/>
                  </a:lnTo>
                  <a:lnTo>
                    <a:pt x="8" y="552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6" name="Freeform 215"/>
            <p:cNvSpPr/>
            <p:nvPr/>
          </p:nvSpPr>
          <p:spPr bwMode="auto">
            <a:xfrm>
              <a:off x="4295680" y="1640"/>
              <a:ext cx="343115" cy="77"/>
            </a:xfrm>
            <a:custGeom>
              <a:avLst/>
              <a:gdLst>
                <a:gd name="T0" fmla="*/ 453 w 457"/>
                <a:gd name="T1" fmla="*/ 0 h 153"/>
                <a:gd name="T2" fmla="*/ 453 w 457"/>
                <a:gd name="T3" fmla="*/ 0 h 153"/>
                <a:gd name="T4" fmla="*/ 389 w 457"/>
                <a:gd name="T5" fmla="*/ 24 h 153"/>
                <a:gd name="T6" fmla="*/ 326 w 457"/>
                <a:gd name="T7" fmla="*/ 44 h 153"/>
                <a:gd name="T8" fmla="*/ 262 w 457"/>
                <a:gd name="T9" fmla="*/ 65 h 153"/>
                <a:gd name="T10" fmla="*/ 197 w 457"/>
                <a:gd name="T11" fmla="*/ 82 h 153"/>
                <a:gd name="T12" fmla="*/ 197 w 457"/>
                <a:gd name="T13" fmla="*/ 82 h 153"/>
                <a:gd name="T14" fmla="*/ 133 w 457"/>
                <a:gd name="T15" fmla="*/ 98 h 153"/>
                <a:gd name="T16" fmla="*/ 71 w 457"/>
                <a:gd name="T17" fmla="*/ 117 h 153"/>
                <a:gd name="T18" fmla="*/ 71 w 457"/>
                <a:gd name="T19" fmla="*/ 117 h 153"/>
                <a:gd name="T20" fmla="*/ 52 w 457"/>
                <a:gd name="T21" fmla="*/ 123 h 153"/>
                <a:gd name="T22" fmla="*/ 35 w 457"/>
                <a:gd name="T23" fmla="*/ 128 h 153"/>
                <a:gd name="T24" fmla="*/ 17 w 457"/>
                <a:gd name="T25" fmla="*/ 136 h 153"/>
                <a:gd name="T26" fmla="*/ 1 w 457"/>
                <a:gd name="T27" fmla="*/ 146 h 153"/>
                <a:gd name="T28" fmla="*/ 1 w 457"/>
                <a:gd name="T29" fmla="*/ 146 h 153"/>
                <a:gd name="T30" fmla="*/ 0 w 457"/>
                <a:gd name="T31" fmla="*/ 149 h 153"/>
                <a:gd name="T32" fmla="*/ 0 w 457"/>
                <a:gd name="T33" fmla="*/ 152 h 153"/>
                <a:gd name="T34" fmla="*/ 3 w 457"/>
                <a:gd name="T35" fmla="*/ 153 h 153"/>
                <a:gd name="T36" fmla="*/ 6 w 457"/>
                <a:gd name="T37" fmla="*/ 153 h 153"/>
                <a:gd name="T38" fmla="*/ 6 w 457"/>
                <a:gd name="T39" fmla="*/ 153 h 153"/>
                <a:gd name="T40" fmla="*/ 29 w 457"/>
                <a:gd name="T41" fmla="*/ 141 h 153"/>
                <a:gd name="T42" fmla="*/ 55 w 457"/>
                <a:gd name="T43" fmla="*/ 133 h 153"/>
                <a:gd name="T44" fmla="*/ 81 w 457"/>
                <a:gd name="T45" fmla="*/ 124 h 153"/>
                <a:gd name="T46" fmla="*/ 107 w 457"/>
                <a:gd name="T47" fmla="*/ 117 h 153"/>
                <a:gd name="T48" fmla="*/ 161 w 457"/>
                <a:gd name="T49" fmla="*/ 104 h 153"/>
                <a:gd name="T50" fmla="*/ 213 w 457"/>
                <a:gd name="T51" fmla="*/ 91 h 153"/>
                <a:gd name="T52" fmla="*/ 213 w 457"/>
                <a:gd name="T53" fmla="*/ 91 h 153"/>
                <a:gd name="T54" fmla="*/ 275 w 457"/>
                <a:gd name="T55" fmla="*/ 75 h 153"/>
                <a:gd name="T56" fmla="*/ 307 w 457"/>
                <a:gd name="T57" fmla="*/ 66 h 153"/>
                <a:gd name="T58" fmla="*/ 339 w 457"/>
                <a:gd name="T59" fmla="*/ 58 h 153"/>
                <a:gd name="T60" fmla="*/ 369 w 457"/>
                <a:gd name="T61" fmla="*/ 46 h 153"/>
                <a:gd name="T62" fmla="*/ 399 w 457"/>
                <a:gd name="T63" fmla="*/ 34 h 153"/>
                <a:gd name="T64" fmla="*/ 428 w 457"/>
                <a:gd name="T65" fmla="*/ 21 h 153"/>
                <a:gd name="T66" fmla="*/ 456 w 457"/>
                <a:gd name="T67" fmla="*/ 4 h 153"/>
                <a:gd name="T68" fmla="*/ 456 w 457"/>
                <a:gd name="T69" fmla="*/ 4 h 153"/>
                <a:gd name="T70" fmla="*/ 457 w 457"/>
                <a:gd name="T71" fmla="*/ 3 h 153"/>
                <a:gd name="T72" fmla="*/ 456 w 457"/>
                <a:gd name="T73" fmla="*/ 1 h 153"/>
                <a:gd name="T74" fmla="*/ 454 w 457"/>
                <a:gd name="T75" fmla="*/ 0 h 153"/>
                <a:gd name="T76" fmla="*/ 453 w 457"/>
                <a:gd name="T77" fmla="*/ 0 h 153"/>
                <a:gd name="T78" fmla="*/ 453 w 457"/>
                <a:gd name="T7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7" h="153">
                  <a:moveTo>
                    <a:pt x="453" y="0"/>
                  </a:moveTo>
                  <a:lnTo>
                    <a:pt x="453" y="0"/>
                  </a:lnTo>
                  <a:lnTo>
                    <a:pt x="389" y="24"/>
                  </a:lnTo>
                  <a:lnTo>
                    <a:pt x="326" y="44"/>
                  </a:lnTo>
                  <a:lnTo>
                    <a:pt x="262" y="65"/>
                  </a:lnTo>
                  <a:lnTo>
                    <a:pt x="197" y="82"/>
                  </a:lnTo>
                  <a:lnTo>
                    <a:pt x="197" y="82"/>
                  </a:lnTo>
                  <a:lnTo>
                    <a:pt x="133" y="98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52" y="123"/>
                  </a:lnTo>
                  <a:lnTo>
                    <a:pt x="35" y="128"/>
                  </a:lnTo>
                  <a:lnTo>
                    <a:pt x="17" y="136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0" y="149"/>
                  </a:lnTo>
                  <a:lnTo>
                    <a:pt x="0" y="152"/>
                  </a:lnTo>
                  <a:lnTo>
                    <a:pt x="3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29" y="141"/>
                  </a:lnTo>
                  <a:lnTo>
                    <a:pt x="55" y="133"/>
                  </a:lnTo>
                  <a:lnTo>
                    <a:pt x="81" y="124"/>
                  </a:lnTo>
                  <a:lnTo>
                    <a:pt x="107" y="117"/>
                  </a:lnTo>
                  <a:lnTo>
                    <a:pt x="161" y="104"/>
                  </a:lnTo>
                  <a:lnTo>
                    <a:pt x="213" y="91"/>
                  </a:lnTo>
                  <a:lnTo>
                    <a:pt x="213" y="91"/>
                  </a:lnTo>
                  <a:lnTo>
                    <a:pt x="275" y="75"/>
                  </a:lnTo>
                  <a:lnTo>
                    <a:pt x="307" y="66"/>
                  </a:lnTo>
                  <a:lnTo>
                    <a:pt x="339" y="58"/>
                  </a:lnTo>
                  <a:lnTo>
                    <a:pt x="369" y="46"/>
                  </a:lnTo>
                  <a:lnTo>
                    <a:pt x="399" y="34"/>
                  </a:lnTo>
                  <a:lnTo>
                    <a:pt x="428" y="21"/>
                  </a:lnTo>
                  <a:lnTo>
                    <a:pt x="456" y="4"/>
                  </a:lnTo>
                  <a:lnTo>
                    <a:pt x="456" y="4"/>
                  </a:lnTo>
                  <a:lnTo>
                    <a:pt x="457" y="3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7" name="Freeform 216"/>
            <p:cNvSpPr/>
            <p:nvPr/>
          </p:nvSpPr>
          <p:spPr bwMode="auto">
            <a:xfrm>
              <a:off x="2652024" y="3647"/>
              <a:ext cx="663755" cy="530"/>
            </a:xfrm>
            <a:custGeom>
              <a:avLst/>
              <a:gdLst>
                <a:gd name="T0" fmla="*/ 560 w 886"/>
                <a:gd name="T1" fmla="*/ 1059 h 1059"/>
                <a:gd name="T2" fmla="*/ 480 w 886"/>
                <a:gd name="T3" fmla="*/ 1027 h 1059"/>
                <a:gd name="T4" fmla="*/ 396 w 886"/>
                <a:gd name="T5" fmla="*/ 987 h 1059"/>
                <a:gd name="T6" fmla="*/ 333 w 886"/>
                <a:gd name="T7" fmla="*/ 950 h 1059"/>
                <a:gd name="T8" fmla="*/ 268 w 886"/>
                <a:gd name="T9" fmla="*/ 908 h 1059"/>
                <a:gd name="T10" fmla="*/ 201 w 886"/>
                <a:gd name="T11" fmla="*/ 859 h 1059"/>
                <a:gd name="T12" fmla="*/ 139 w 886"/>
                <a:gd name="T13" fmla="*/ 803 h 1059"/>
                <a:gd name="T14" fmla="*/ 85 w 886"/>
                <a:gd name="T15" fmla="*/ 739 h 1059"/>
                <a:gd name="T16" fmla="*/ 51 w 886"/>
                <a:gd name="T17" fmla="*/ 689 h 1059"/>
                <a:gd name="T18" fmla="*/ 33 w 886"/>
                <a:gd name="T19" fmla="*/ 652 h 1059"/>
                <a:gd name="T20" fmla="*/ 17 w 886"/>
                <a:gd name="T21" fmla="*/ 613 h 1059"/>
                <a:gd name="T22" fmla="*/ 7 w 886"/>
                <a:gd name="T23" fmla="*/ 574 h 1059"/>
                <a:gd name="T24" fmla="*/ 1 w 886"/>
                <a:gd name="T25" fmla="*/ 534 h 1059"/>
                <a:gd name="T26" fmla="*/ 0 w 886"/>
                <a:gd name="T27" fmla="*/ 490 h 1059"/>
                <a:gd name="T28" fmla="*/ 4 w 886"/>
                <a:gd name="T29" fmla="*/ 445 h 1059"/>
                <a:gd name="T30" fmla="*/ 14 w 886"/>
                <a:gd name="T31" fmla="*/ 401 h 1059"/>
                <a:gd name="T32" fmla="*/ 30 w 886"/>
                <a:gd name="T33" fmla="*/ 353 h 1059"/>
                <a:gd name="T34" fmla="*/ 53 w 886"/>
                <a:gd name="T35" fmla="*/ 304 h 1059"/>
                <a:gd name="T36" fmla="*/ 84 w 886"/>
                <a:gd name="T37" fmla="*/ 253 h 1059"/>
                <a:gd name="T38" fmla="*/ 121 w 886"/>
                <a:gd name="T39" fmla="*/ 201 h 1059"/>
                <a:gd name="T40" fmla="*/ 143 w 886"/>
                <a:gd name="T41" fmla="*/ 173 h 1059"/>
                <a:gd name="T42" fmla="*/ 189 w 886"/>
                <a:gd name="T43" fmla="*/ 124 h 1059"/>
                <a:gd name="T44" fmla="*/ 236 w 886"/>
                <a:gd name="T45" fmla="*/ 84 h 1059"/>
                <a:gd name="T46" fmla="*/ 284 w 886"/>
                <a:gd name="T47" fmla="*/ 52 h 1059"/>
                <a:gd name="T48" fmla="*/ 331 w 886"/>
                <a:gd name="T49" fmla="*/ 29 h 1059"/>
                <a:gd name="T50" fmla="*/ 378 w 886"/>
                <a:gd name="T51" fmla="*/ 11 h 1059"/>
                <a:gd name="T52" fmla="*/ 425 w 886"/>
                <a:gd name="T53" fmla="*/ 3 h 1059"/>
                <a:gd name="T54" fmla="*/ 472 w 886"/>
                <a:gd name="T55" fmla="*/ 0 h 1059"/>
                <a:gd name="T56" fmla="*/ 517 w 886"/>
                <a:gd name="T57" fmla="*/ 4 h 1059"/>
                <a:gd name="T58" fmla="*/ 560 w 886"/>
                <a:gd name="T59" fmla="*/ 14 h 1059"/>
                <a:gd name="T60" fmla="*/ 603 w 886"/>
                <a:gd name="T61" fmla="*/ 30 h 1059"/>
                <a:gd name="T62" fmla="*/ 644 w 886"/>
                <a:gd name="T63" fmla="*/ 52 h 1059"/>
                <a:gd name="T64" fmla="*/ 682 w 886"/>
                <a:gd name="T65" fmla="*/ 78 h 1059"/>
                <a:gd name="T66" fmla="*/ 718 w 886"/>
                <a:gd name="T67" fmla="*/ 110 h 1059"/>
                <a:gd name="T68" fmla="*/ 751 w 886"/>
                <a:gd name="T69" fmla="*/ 144 h 1059"/>
                <a:gd name="T70" fmla="*/ 781 w 886"/>
                <a:gd name="T71" fmla="*/ 184 h 1059"/>
                <a:gd name="T72" fmla="*/ 807 w 886"/>
                <a:gd name="T73" fmla="*/ 225 h 1059"/>
                <a:gd name="T74" fmla="*/ 832 w 886"/>
                <a:gd name="T75" fmla="*/ 272 h 1059"/>
                <a:gd name="T76" fmla="*/ 851 w 886"/>
                <a:gd name="T77" fmla="*/ 320 h 1059"/>
                <a:gd name="T78" fmla="*/ 867 w 886"/>
                <a:gd name="T79" fmla="*/ 370 h 1059"/>
                <a:gd name="T80" fmla="*/ 877 w 886"/>
                <a:gd name="T81" fmla="*/ 422 h 1059"/>
                <a:gd name="T82" fmla="*/ 884 w 886"/>
                <a:gd name="T83" fmla="*/ 476 h 1059"/>
                <a:gd name="T84" fmla="*/ 886 w 886"/>
                <a:gd name="T85" fmla="*/ 531 h 1059"/>
                <a:gd name="T86" fmla="*/ 881 w 886"/>
                <a:gd name="T87" fmla="*/ 587 h 1059"/>
                <a:gd name="T88" fmla="*/ 871 w 886"/>
                <a:gd name="T89" fmla="*/ 642 h 1059"/>
                <a:gd name="T90" fmla="*/ 857 w 886"/>
                <a:gd name="T91" fmla="*/ 699 h 1059"/>
                <a:gd name="T92" fmla="*/ 835 w 886"/>
                <a:gd name="T93" fmla="*/ 755 h 1059"/>
                <a:gd name="T94" fmla="*/ 806 w 886"/>
                <a:gd name="T95" fmla="*/ 810 h 1059"/>
                <a:gd name="T96" fmla="*/ 771 w 886"/>
                <a:gd name="T97" fmla="*/ 864 h 1059"/>
                <a:gd name="T98" fmla="*/ 731 w 886"/>
                <a:gd name="T99" fmla="*/ 916 h 1059"/>
                <a:gd name="T100" fmla="*/ 682 w 886"/>
                <a:gd name="T101" fmla="*/ 966 h 1059"/>
                <a:gd name="T102" fmla="*/ 625 w 886"/>
                <a:gd name="T103" fmla="*/ 1014 h 1059"/>
                <a:gd name="T104" fmla="*/ 560 w 886"/>
                <a:gd name="T10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1059">
                  <a:moveTo>
                    <a:pt x="560" y="1059"/>
                  </a:moveTo>
                  <a:lnTo>
                    <a:pt x="560" y="1059"/>
                  </a:lnTo>
                  <a:lnTo>
                    <a:pt x="522" y="1045"/>
                  </a:lnTo>
                  <a:lnTo>
                    <a:pt x="480" y="1027"/>
                  </a:lnTo>
                  <a:lnTo>
                    <a:pt x="427" y="1001"/>
                  </a:lnTo>
                  <a:lnTo>
                    <a:pt x="396" y="987"/>
                  </a:lnTo>
                  <a:lnTo>
                    <a:pt x="366" y="969"/>
                  </a:lnTo>
                  <a:lnTo>
                    <a:pt x="333" y="950"/>
                  </a:lnTo>
                  <a:lnTo>
                    <a:pt x="301" y="930"/>
                  </a:lnTo>
                  <a:lnTo>
                    <a:pt x="268" y="908"/>
                  </a:lnTo>
                  <a:lnTo>
                    <a:pt x="234" y="884"/>
                  </a:lnTo>
                  <a:lnTo>
                    <a:pt x="201" y="859"/>
                  </a:lnTo>
                  <a:lnTo>
                    <a:pt x="169" y="832"/>
                  </a:lnTo>
                  <a:lnTo>
                    <a:pt x="139" y="803"/>
                  </a:lnTo>
                  <a:lnTo>
                    <a:pt x="111" y="772"/>
                  </a:lnTo>
                  <a:lnTo>
                    <a:pt x="85" y="739"/>
                  </a:lnTo>
                  <a:lnTo>
                    <a:pt x="62" y="706"/>
                  </a:lnTo>
                  <a:lnTo>
                    <a:pt x="51" y="689"/>
                  </a:lnTo>
                  <a:lnTo>
                    <a:pt x="42" y="670"/>
                  </a:lnTo>
                  <a:lnTo>
                    <a:pt x="33" y="652"/>
                  </a:lnTo>
                  <a:lnTo>
                    <a:pt x="25" y="634"/>
                  </a:lnTo>
                  <a:lnTo>
                    <a:pt x="17" y="613"/>
                  </a:lnTo>
                  <a:lnTo>
                    <a:pt x="11" y="594"/>
                  </a:lnTo>
                  <a:lnTo>
                    <a:pt x="7" y="574"/>
                  </a:lnTo>
                  <a:lnTo>
                    <a:pt x="4" y="554"/>
                  </a:lnTo>
                  <a:lnTo>
                    <a:pt x="1" y="534"/>
                  </a:lnTo>
                  <a:lnTo>
                    <a:pt x="0" y="512"/>
                  </a:lnTo>
                  <a:lnTo>
                    <a:pt x="0" y="490"/>
                  </a:lnTo>
                  <a:lnTo>
                    <a:pt x="1" y="469"/>
                  </a:lnTo>
                  <a:lnTo>
                    <a:pt x="4" y="445"/>
                  </a:lnTo>
                  <a:lnTo>
                    <a:pt x="9" y="424"/>
                  </a:lnTo>
                  <a:lnTo>
                    <a:pt x="14" y="401"/>
                  </a:lnTo>
                  <a:lnTo>
                    <a:pt x="22" y="376"/>
                  </a:lnTo>
                  <a:lnTo>
                    <a:pt x="30" y="353"/>
                  </a:lnTo>
                  <a:lnTo>
                    <a:pt x="42" y="328"/>
                  </a:lnTo>
                  <a:lnTo>
                    <a:pt x="53" y="304"/>
                  </a:lnTo>
                  <a:lnTo>
                    <a:pt x="68" y="278"/>
                  </a:lnTo>
                  <a:lnTo>
                    <a:pt x="84" y="253"/>
                  </a:lnTo>
                  <a:lnTo>
                    <a:pt x="103" y="227"/>
                  </a:lnTo>
                  <a:lnTo>
                    <a:pt x="121" y="201"/>
                  </a:lnTo>
                  <a:lnTo>
                    <a:pt x="143" y="173"/>
                  </a:lnTo>
                  <a:lnTo>
                    <a:pt x="143" y="173"/>
                  </a:lnTo>
                  <a:lnTo>
                    <a:pt x="166" y="149"/>
                  </a:lnTo>
                  <a:lnTo>
                    <a:pt x="189" y="124"/>
                  </a:lnTo>
                  <a:lnTo>
                    <a:pt x="213" y="104"/>
                  </a:lnTo>
                  <a:lnTo>
                    <a:pt x="236" y="84"/>
                  </a:lnTo>
                  <a:lnTo>
                    <a:pt x="260" y="68"/>
                  </a:lnTo>
                  <a:lnTo>
                    <a:pt x="284" y="52"/>
                  </a:lnTo>
                  <a:lnTo>
                    <a:pt x="307" y="39"/>
                  </a:lnTo>
                  <a:lnTo>
                    <a:pt x="331" y="29"/>
                  </a:lnTo>
                  <a:lnTo>
                    <a:pt x="354" y="19"/>
                  </a:lnTo>
                  <a:lnTo>
                    <a:pt x="378" y="11"/>
                  </a:lnTo>
                  <a:lnTo>
                    <a:pt x="402" y="6"/>
                  </a:lnTo>
                  <a:lnTo>
                    <a:pt x="425" y="3"/>
                  </a:lnTo>
                  <a:lnTo>
                    <a:pt x="449" y="1"/>
                  </a:lnTo>
                  <a:lnTo>
                    <a:pt x="472" y="0"/>
                  </a:lnTo>
                  <a:lnTo>
                    <a:pt x="493" y="1"/>
                  </a:lnTo>
                  <a:lnTo>
                    <a:pt x="517" y="4"/>
                  </a:lnTo>
                  <a:lnTo>
                    <a:pt x="538" y="8"/>
                  </a:lnTo>
                  <a:lnTo>
                    <a:pt x="560" y="14"/>
                  </a:lnTo>
                  <a:lnTo>
                    <a:pt x="582" y="21"/>
                  </a:lnTo>
                  <a:lnTo>
                    <a:pt x="603" y="30"/>
                  </a:lnTo>
                  <a:lnTo>
                    <a:pt x="624" y="40"/>
                  </a:lnTo>
                  <a:lnTo>
                    <a:pt x="644" y="52"/>
                  </a:lnTo>
                  <a:lnTo>
                    <a:pt x="663" y="65"/>
                  </a:lnTo>
                  <a:lnTo>
                    <a:pt x="682" y="78"/>
                  </a:lnTo>
                  <a:lnTo>
                    <a:pt x="700" y="94"/>
                  </a:lnTo>
                  <a:lnTo>
                    <a:pt x="718" y="110"/>
                  </a:lnTo>
                  <a:lnTo>
                    <a:pt x="735" y="127"/>
                  </a:lnTo>
                  <a:lnTo>
                    <a:pt x="751" y="144"/>
                  </a:lnTo>
                  <a:lnTo>
                    <a:pt x="767" y="163"/>
                  </a:lnTo>
                  <a:lnTo>
                    <a:pt x="781" y="184"/>
                  </a:lnTo>
                  <a:lnTo>
                    <a:pt x="794" y="204"/>
                  </a:lnTo>
                  <a:lnTo>
                    <a:pt x="807" y="225"/>
                  </a:lnTo>
                  <a:lnTo>
                    <a:pt x="821" y="249"/>
                  </a:lnTo>
                  <a:lnTo>
                    <a:pt x="832" y="272"/>
                  </a:lnTo>
                  <a:lnTo>
                    <a:pt x="842" y="295"/>
                  </a:lnTo>
                  <a:lnTo>
                    <a:pt x="851" y="320"/>
                  </a:lnTo>
                  <a:lnTo>
                    <a:pt x="860" y="344"/>
                  </a:lnTo>
                  <a:lnTo>
                    <a:pt x="867" y="370"/>
                  </a:lnTo>
                  <a:lnTo>
                    <a:pt x="873" y="396"/>
                  </a:lnTo>
                  <a:lnTo>
                    <a:pt x="877" y="422"/>
                  </a:lnTo>
                  <a:lnTo>
                    <a:pt x="881" y="448"/>
                  </a:lnTo>
                  <a:lnTo>
                    <a:pt x="884" y="476"/>
                  </a:lnTo>
                  <a:lnTo>
                    <a:pt x="886" y="503"/>
                  </a:lnTo>
                  <a:lnTo>
                    <a:pt x="886" y="531"/>
                  </a:lnTo>
                  <a:lnTo>
                    <a:pt x="884" y="558"/>
                  </a:lnTo>
                  <a:lnTo>
                    <a:pt x="881" y="587"/>
                  </a:lnTo>
                  <a:lnTo>
                    <a:pt x="877" y="615"/>
                  </a:lnTo>
                  <a:lnTo>
                    <a:pt x="871" y="642"/>
                  </a:lnTo>
                  <a:lnTo>
                    <a:pt x="864" y="671"/>
                  </a:lnTo>
                  <a:lnTo>
                    <a:pt x="857" y="699"/>
                  </a:lnTo>
                  <a:lnTo>
                    <a:pt x="847" y="726"/>
                  </a:lnTo>
                  <a:lnTo>
                    <a:pt x="835" y="755"/>
                  </a:lnTo>
                  <a:lnTo>
                    <a:pt x="822" y="783"/>
                  </a:lnTo>
                  <a:lnTo>
                    <a:pt x="806" y="810"/>
                  </a:lnTo>
                  <a:lnTo>
                    <a:pt x="790" y="836"/>
                  </a:lnTo>
                  <a:lnTo>
                    <a:pt x="771" y="864"/>
                  </a:lnTo>
                  <a:lnTo>
                    <a:pt x="752" y="890"/>
                  </a:lnTo>
                  <a:lnTo>
                    <a:pt x="731" y="916"/>
                  </a:lnTo>
                  <a:lnTo>
                    <a:pt x="706" y="942"/>
                  </a:lnTo>
                  <a:lnTo>
                    <a:pt x="682" y="966"/>
                  </a:lnTo>
                  <a:lnTo>
                    <a:pt x="654" y="991"/>
                  </a:lnTo>
                  <a:lnTo>
                    <a:pt x="625" y="1014"/>
                  </a:lnTo>
                  <a:lnTo>
                    <a:pt x="593" y="1037"/>
                  </a:lnTo>
                  <a:lnTo>
                    <a:pt x="560" y="1059"/>
                  </a:lnTo>
                  <a:lnTo>
                    <a:pt x="560" y="1059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dirty="0"/>
                <a:t>烟雾模块</a:t>
              </a:r>
            </a:p>
          </p:txBody>
        </p:sp>
        <p:sp>
          <p:nvSpPr>
            <p:cNvPr id="19" name="Freeform 218"/>
            <p:cNvSpPr/>
            <p:nvPr/>
          </p:nvSpPr>
          <p:spPr bwMode="auto">
            <a:xfrm>
              <a:off x="3690138" y="2002"/>
              <a:ext cx="1468352" cy="977"/>
            </a:xfrm>
            <a:custGeom>
              <a:avLst/>
              <a:gdLst>
                <a:gd name="T0" fmla="*/ 1667 w 1667"/>
                <a:gd name="T1" fmla="*/ 877 h 1667"/>
                <a:gd name="T2" fmla="*/ 1651 w 1667"/>
                <a:gd name="T3" fmla="*/ 1002 h 1667"/>
                <a:gd name="T4" fmla="*/ 1617 w 1667"/>
                <a:gd name="T5" fmla="*/ 1120 h 1667"/>
                <a:gd name="T6" fmla="*/ 1567 w 1667"/>
                <a:gd name="T7" fmla="*/ 1232 h 1667"/>
                <a:gd name="T8" fmla="*/ 1502 w 1667"/>
                <a:gd name="T9" fmla="*/ 1333 h 1667"/>
                <a:gd name="T10" fmla="*/ 1424 w 1667"/>
                <a:gd name="T11" fmla="*/ 1423 h 1667"/>
                <a:gd name="T12" fmla="*/ 1333 w 1667"/>
                <a:gd name="T13" fmla="*/ 1502 h 1667"/>
                <a:gd name="T14" fmla="*/ 1232 w 1667"/>
                <a:gd name="T15" fmla="*/ 1566 h 1667"/>
                <a:gd name="T16" fmla="*/ 1120 w 1667"/>
                <a:gd name="T17" fmla="*/ 1617 h 1667"/>
                <a:gd name="T18" fmla="*/ 1002 w 1667"/>
                <a:gd name="T19" fmla="*/ 1650 h 1667"/>
                <a:gd name="T20" fmla="*/ 877 w 1667"/>
                <a:gd name="T21" fmla="*/ 1666 h 1667"/>
                <a:gd name="T22" fmla="*/ 792 w 1667"/>
                <a:gd name="T23" fmla="*/ 1666 h 1667"/>
                <a:gd name="T24" fmla="*/ 666 w 1667"/>
                <a:gd name="T25" fmla="*/ 1650 h 1667"/>
                <a:gd name="T26" fmla="*/ 547 w 1667"/>
                <a:gd name="T27" fmla="*/ 1617 h 1667"/>
                <a:gd name="T28" fmla="*/ 437 w 1667"/>
                <a:gd name="T29" fmla="*/ 1566 h 1667"/>
                <a:gd name="T30" fmla="*/ 336 w 1667"/>
                <a:gd name="T31" fmla="*/ 1502 h 1667"/>
                <a:gd name="T32" fmla="*/ 245 w 1667"/>
                <a:gd name="T33" fmla="*/ 1423 h 1667"/>
                <a:gd name="T34" fmla="*/ 167 w 1667"/>
                <a:gd name="T35" fmla="*/ 1333 h 1667"/>
                <a:gd name="T36" fmla="*/ 101 w 1667"/>
                <a:gd name="T37" fmla="*/ 1232 h 1667"/>
                <a:gd name="T38" fmla="*/ 51 w 1667"/>
                <a:gd name="T39" fmla="*/ 1120 h 1667"/>
                <a:gd name="T40" fmla="*/ 17 w 1667"/>
                <a:gd name="T41" fmla="*/ 1002 h 1667"/>
                <a:gd name="T42" fmla="*/ 2 w 1667"/>
                <a:gd name="T43" fmla="*/ 877 h 1667"/>
                <a:gd name="T44" fmla="*/ 2 w 1667"/>
                <a:gd name="T45" fmla="*/ 790 h 1667"/>
                <a:gd name="T46" fmla="*/ 17 w 1667"/>
                <a:gd name="T47" fmla="*/ 666 h 1667"/>
                <a:gd name="T48" fmla="*/ 51 w 1667"/>
                <a:gd name="T49" fmla="*/ 547 h 1667"/>
                <a:gd name="T50" fmla="*/ 101 w 1667"/>
                <a:gd name="T51" fmla="*/ 436 h 1667"/>
                <a:gd name="T52" fmla="*/ 167 w 1667"/>
                <a:gd name="T53" fmla="*/ 335 h 1667"/>
                <a:gd name="T54" fmla="*/ 245 w 1667"/>
                <a:gd name="T55" fmla="*/ 245 h 1667"/>
                <a:gd name="T56" fmla="*/ 336 w 1667"/>
                <a:gd name="T57" fmla="*/ 165 h 1667"/>
                <a:gd name="T58" fmla="*/ 437 w 1667"/>
                <a:gd name="T59" fmla="*/ 100 h 1667"/>
                <a:gd name="T60" fmla="*/ 547 w 1667"/>
                <a:gd name="T61" fmla="*/ 51 h 1667"/>
                <a:gd name="T62" fmla="*/ 666 w 1667"/>
                <a:gd name="T63" fmla="*/ 18 h 1667"/>
                <a:gd name="T64" fmla="*/ 792 w 1667"/>
                <a:gd name="T65" fmla="*/ 2 h 1667"/>
                <a:gd name="T66" fmla="*/ 877 w 1667"/>
                <a:gd name="T67" fmla="*/ 2 h 1667"/>
                <a:gd name="T68" fmla="*/ 1002 w 1667"/>
                <a:gd name="T69" fmla="*/ 18 h 1667"/>
                <a:gd name="T70" fmla="*/ 1120 w 1667"/>
                <a:gd name="T71" fmla="*/ 51 h 1667"/>
                <a:gd name="T72" fmla="*/ 1232 w 1667"/>
                <a:gd name="T73" fmla="*/ 100 h 1667"/>
                <a:gd name="T74" fmla="*/ 1333 w 1667"/>
                <a:gd name="T75" fmla="*/ 165 h 1667"/>
                <a:gd name="T76" fmla="*/ 1424 w 1667"/>
                <a:gd name="T77" fmla="*/ 245 h 1667"/>
                <a:gd name="T78" fmla="*/ 1502 w 1667"/>
                <a:gd name="T79" fmla="*/ 335 h 1667"/>
                <a:gd name="T80" fmla="*/ 1567 w 1667"/>
                <a:gd name="T81" fmla="*/ 436 h 1667"/>
                <a:gd name="T82" fmla="*/ 1617 w 1667"/>
                <a:gd name="T83" fmla="*/ 547 h 1667"/>
                <a:gd name="T84" fmla="*/ 1651 w 1667"/>
                <a:gd name="T85" fmla="*/ 666 h 1667"/>
                <a:gd name="T86" fmla="*/ 1667 w 1667"/>
                <a:gd name="T87" fmla="*/ 79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7" h="1667">
                  <a:moveTo>
                    <a:pt x="1667" y="834"/>
                  </a:moveTo>
                  <a:lnTo>
                    <a:pt x="1667" y="834"/>
                  </a:lnTo>
                  <a:lnTo>
                    <a:pt x="1667" y="877"/>
                  </a:lnTo>
                  <a:lnTo>
                    <a:pt x="1663" y="919"/>
                  </a:lnTo>
                  <a:lnTo>
                    <a:pt x="1659" y="961"/>
                  </a:lnTo>
                  <a:lnTo>
                    <a:pt x="1651" y="1002"/>
                  </a:lnTo>
                  <a:lnTo>
                    <a:pt x="1641" y="1042"/>
                  </a:lnTo>
                  <a:lnTo>
                    <a:pt x="1630" y="1081"/>
                  </a:lnTo>
                  <a:lnTo>
                    <a:pt x="1617" y="1120"/>
                  </a:lnTo>
                  <a:lnTo>
                    <a:pt x="1602" y="1158"/>
                  </a:lnTo>
                  <a:lnTo>
                    <a:pt x="1586" y="1196"/>
                  </a:lnTo>
                  <a:lnTo>
                    <a:pt x="1567" y="1232"/>
                  </a:lnTo>
                  <a:lnTo>
                    <a:pt x="1547" y="1266"/>
                  </a:lnTo>
                  <a:lnTo>
                    <a:pt x="1526" y="1300"/>
                  </a:lnTo>
                  <a:lnTo>
                    <a:pt x="1502" y="1333"/>
                  </a:lnTo>
                  <a:lnTo>
                    <a:pt x="1478" y="1363"/>
                  </a:lnTo>
                  <a:lnTo>
                    <a:pt x="1452" y="1394"/>
                  </a:lnTo>
                  <a:lnTo>
                    <a:pt x="1424" y="1423"/>
                  </a:lnTo>
                  <a:lnTo>
                    <a:pt x="1395" y="1450"/>
                  </a:lnTo>
                  <a:lnTo>
                    <a:pt x="1365" y="1476"/>
                  </a:lnTo>
                  <a:lnTo>
                    <a:pt x="1333" y="1502"/>
                  </a:lnTo>
                  <a:lnTo>
                    <a:pt x="1300" y="1525"/>
                  </a:lnTo>
                  <a:lnTo>
                    <a:pt x="1266" y="1547"/>
                  </a:lnTo>
                  <a:lnTo>
                    <a:pt x="1232" y="1566"/>
                  </a:lnTo>
                  <a:lnTo>
                    <a:pt x="1196" y="1585"/>
                  </a:lnTo>
                  <a:lnTo>
                    <a:pt x="1159" y="1602"/>
                  </a:lnTo>
                  <a:lnTo>
                    <a:pt x="1120" y="1617"/>
                  </a:lnTo>
                  <a:lnTo>
                    <a:pt x="1083" y="1630"/>
                  </a:lnTo>
                  <a:lnTo>
                    <a:pt x="1042" y="1641"/>
                  </a:lnTo>
                  <a:lnTo>
                    <a:pt x="1002" y="1650"/>
                  </a:lnTo>
                  <a:lnTo>
                    <a:pt x="961" y="1657"/>
                  </a:lnTo>
                  <a:lnTo>
                    <a:pt x="919" y="1663"/>
                  </a:lnTo>
                  <a:lnTo>
                    <a:pt x="877" y="1666"/>
                  </a:lnTo>
                  <a:lnTo>
                    <a:pt x="834" y="1667"/>
                  </a:lnTo>
                  <a:lnTo>
                    <a:pt x="834" y="1667"/>
                  </a:lnTo>
                  <a:lnTo>
                    <a:pt x="792" y="1666"/>
                  </a:lnTo>
                  <a:lnTo>
                    <a:pt x="748" y="1663"/>
                  </a:lnTo>
                  <a:lnTo>
                    <a:pt x="708" y="1657"/>
                  </a:lnTo>
                  <a:lnTo>
                    <a:pt x="666" y="1650"/>
                  </a:lnTo>
                  <a:lnTo>
                    <a:pt x="625" y="1641"/>
                  </a:lnTo>
                  <a:lnTo>
                    <a:pt x="586" y="1630"/>
                  </a:lnTo>
                  <a:lnTo>
                    <a:pt x="547" y="1617"/>
                  </a:lnTo>
                  <a:lnTo>
                    <a:pt x="510" y="1602"/>
                  </a:lnTo>
                  <a:lnTo>
                    <a:pt x="473" y="1585"/>
                  </a:lnTo>
                  <a:lnTo>
                    <a:pt x="437" y="1566"/>
                  </a:lnTo>
                  <a:lnTo>
                    <a:pt x="402" y="1547"/>
                  </a:lnTo>
                  <a:lnTo>
                    <a:pt x="368" y="1525"/>
                  </a:lnTo>
                  <a:lnTo>
                    <a:pt x="336" y="1502"/>
                  </a:lnTo>
                  <a:lnTo>
                    <a:pt x="304" y="1476"/>
                  </a:lnTo>
                  <a:lnTo>
                    <a:pt x="274" y="1450"/>
                  </a:lnTo>
                  <a:lnTo>
                    <a:pt x="245" y="1423"/>
                  </a:lnTo>
                  <a:lnTo>
                    <a:pt x="217" y="1394"/>
                  </a:lnTo>
                  <a:lnTo>
                    <a:pt x="191" y="1363"/>
                  </a:lnTo>
                  <a:lnTo>
                    <a:pt x="167" y="1333"/>
                  </a:lnTo>
                  <a:lnTo>
                    <a:pt x="143" y="1300"/>
                  </a:lnTo>
                  <a:lnTo>
                    <a:pt x="122" y="1266"/>
                  </a:lnTo>
                  <a:lnTo>
                    <a:pt x="101" y="1232"/>
                  </a:lnTo>
                  <a:lnTo>
                    <a:pt x="83" y="1196"/>
                  </a:lnTo>
                  <a:lnTo>
                    <a:pt x="67" y="1158"/>
                  </a:lnTo>
                  <a:lnTo>
                    <a:pt x="51" y="1120"/>
                  </a:lnTo>
                  <a:lnTo>
                    <a:pt x="38" y="1081"/>
                  </a:lnTo>
                  <a:lnTo>
                    <a:pt x="26" y="1042"/>
                  </a:lnTo>
                  <a:lnTo>
                    <a:pt x="17" y="1002"/>
                  </a:lnTo>
                  <a:lnTo>
                    <a:pt x="10" y="961"/>
                  </a:lnTo>
                  <a:lnTo>
                    <a:pt x="4" y="919"/>
                  </a:lnTo>
                  <a:lnTo>
                    <a:pt x="2" y="877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2" y="790"/>
                  </a:lnTo>
                  <a:lnTo>
                    <a:pt x="4" y="748"/>
                  </a:lnTo>
                  <a:lnTo>
                    <a:pt x="10" y="706"/>
                  </a:lnTo>
                  <a:lnTo>
                    <a:pt x="17" y="666"/>
                  </a:lnTo>
                  <a:lnTo>
                    <a:pt x="26" y="625"/>
                  </a:lnTo>
                  <a:lnTo>
                    <a:pt x="38" y="586"/>
                  </a:lnTo>
                  <a:lnTo>
                    <a:pt x="51" y="547"/>
                  </a:lnTo>
                  <a:lnTo>
                    <a:pt x="67" y="510"/>
                  </a:lnTo>
                  <a:lnTo>
                    <a:pt x="83" y="472"/>
                  </a:lnTo>
                  <a:lnTo>
                    <a:pt x="101" y="436"/>
                  </a:lnTo>
                  <a:lnTo>
                    <a:pt x="122" y="401"/>
                  </a:lnTo>
                  <a:lnTo>
                    <a:pt x="143" y="368"/>
                  </a:lnTo>
                  <a:lnTo>
                    <a:pt x="167" y="335"/>
                  </a:lnTo>
                  <a:lnTo>
                    <a:pt x="191" y="304"/>
                  </a:lnTo>
                  <a:lnTo>
                    <a:pt x="217" y="274"/>
                  </a:lnTo>
                  <a:lnTo>
                    <a:pt x="245" y="245"/>
                  </a:lnTo>
                  <a:lnTo>
                    <a:pt x="274" y="217"/>
                  </a:lnTo>
                  <a:lnTo>
                    <a:pt x="304" y="190"/>
                  </a:lnTo>
                  <a:lnTo>
                    <a:pt x="336" y="165"/>
                  </a:lnTo>
                  <a:lnTo>
                    <a:pt x="368" y="142"/>
                  </a:lnTo>
                  <a:lnTo>
                    <a:pt x="402" y="120"/>
                  </a:lnTo>
                  <a:lnTo>
                    <a:pt x="437" y="100"/>
                  </a:lnTo>
                  <a:lnTo>
                    <a:pt x="473" y="83"/>
                  </a:lnTo>
                  <a:lnTo>
                    <a:pt x="510" y="65"/>
                  </a:lnTo>
                  <a:lnTo>
                    <a:pt x="547" y="51"/>
                  </a:lnTo>
                  <a:lnTo>
                    <a:pt x="586" y="38"/>
                  </a:lnTo>
                  <a:lnTo>
                    <a:pt x="625" y="26"/>
                  </a:lnTo>
                  <a:lnTo>
                    <a:pt x="666" y="18"/>
                  </a:lnTo>
                  <a:lnTo>
                    <a:pt x="708" y="10"/>
                  </a:lnTo>
                  <a:lnTo>
                    <a:pt x="748" y="5"/>
                  </a:lnTo>
                  <a:lnTo>
                    <a:pt x="792" y="2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77" y="2"/>
                  </a:lnTo>
                  <a:lnTo>
                    <a:pt x="919" y="5"/>
                  </a:lnTo>
                  <a:lnTo>
                    <a:pt x="961" y="10"/>
                  </a:lnTo>
                  <a:lnTo>
                    <a:pt x="1002" y="18"/>
                  </a:lnTo>
                  <a:lnTo>
                    <a:pt x="1042" y="26"/>
                  </a:lnTo>
                  <a:lnTo>
                    <a:pt x="1083" y="38"/>
                  </a:lnTo>
                  <a:lnTo>
                    <a:pt x="1120" y="51"/>
                  </a:lnTo>
                  <a:lnTo>
                    <a:pt x="1159" y="65"/>
                  </a:lnTo>
                  <a:lnTo>
                    <a:pt x="1196" y="83"/>
                  </a:lnTo>
                  <a:lnTo>
                    <a:pt x="1232" y="100"/>
                  </a:lnTo>
                  <a:lnTo>
                    <a:pt x="1266" y="120"/>
                  </a:lnTo>
                  <a:lnTo>
                    <a:pt x="1300" y="142"/>
                  </a:lnTo>
                  <a:lnTo>
                    <a:pt x="1333" y="165"/>
                  </a:lnTo>
                  <a:lnTo>
                    <a:pt x="1365" y="190"/>
                  </a:lnTo>
                  <a:lnTo>
                    <a:pt x="1395" y="217"/>
                  </a:lnTo>
                  <a:lnTo>
                    <a:pt x="1424" y="245"/>
                  </a:lnTo>
                  <a:lnTo>
                    <a:pt x="1452" y="274"/>
                  </a:lnTo>
                  <a:lnTo>
                    <a:pt x="1478" y="304"/>
                  </a:lnTo>
                  <a:lnTo>
                    <a:pt x="1502" y="335"/>
                  </a:lnTo>
                  <a:lnTo>
                    <a:pt x="1526" y="368"/>
                  </a:lnTo>
                  <a:lnTo>
                    <a:pt x="1547" y="401"/>
                  </a:lnTo>
                  <a:lnTo>
                    <a:pt x="1567" y="436"/>
                  </a:lnTo>
                  <a:lnTo>
                    <a:pt x="1586" y="472"/>
                  </a:lnTo>
                  <a:lnTo>
                    <a:pt x="1602" y="510"/>
                  </a:lnTo>
                  <a:lnTo>
                    <a:pt x="1617" y="547"/>
                  </a:lnTo>
                  <a:lnTo>
                    <a:pt x="1630" y="586"/>
                  </a:lnTo>
                  <a:lnTo>
                    <a:pt x="1641" y="625"/>
                  </a:lnTo>
                  <a:lnTo>
                    <a:pt x="1651" y="666"/>
                  </a:lnTo>
                  <a:lnTo>
                    <a:pt x="1659" y="706"/>
                  </a:lnTo>
                  <a:lnTo>
                    <a:pt x="1663" y="748"/>
                  </a:lnTo>
                  <a:lnTo>
                    <a:pt x="1667" y="790"/>
                  </a:lnTo>
                  <a:lnTo>
                    <a:pt x="1667" y="834"/>
                  </a:lnTo>
                  <a:lnTo>
                    <a:pt x="1667" y="834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prstClr val="black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  <a:endParaRPr lang="en-US" altLang="zh-CN" sz="2400" b="1" dirty="0">
                <a:solidFill>
                  <a:prstClr val="black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prstClr val="black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sp>
          <p:nvSpPr>
            <p:cNvPr id="20" name="Freeform 219"/>
            <p:cNvSpPr/>
            <p:nvPr/>
          </p:nvSpPr>
          <p:spPr bwMode="auto">
            <a:xfrm>
              <a:off x="4173610" y="2772"/>
              <a:ext cx="501937" cy="486"/>
            </a:xfrm>
            <a:custGeom>
              <a:avLst/>
              <a:gdLst>
                <a:gd name="T0" fmla="*/ 0 w 672"/>
                <a:gd name="T1" fmla="*/ 0 h 972"/>
                <a:gd name="T2" fmla="*/ 197 w 672"/>
                <a:gd name="T3" fmla="*/ 393 h 972"/>
                <a:gd name="T4" fmla="*/ 197 w 672"/>
                <a:gd name="T5" fmla="*/ 972 h 972"/>
                <a:gd name="T6" fmla="*/ 347 w 672"/>
                <a:gd name="T7" fmla="*/ 972 h 972"/>
                <a:gd name="T8" fmla="*/ 347 w 672"/>
                <a:gd name="T9" fmla="*/ 416 h 972"/>
                <a:gd name="T10" fmla="*/ 672 w 672"/>
                <a:gd name="T11" fmla="*/ 11 h 972"/>
                <a:gd name="T12" fmla="*/ 290 w 672"/>
                <a:gd name="T13" fmla="*/ 266 h 972"/>
                <a:gd name="T14" fmla="*/ 0 w 672"/>
                <a:gd name="T15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972">
                  <a:moveTo>
                    <a:pt x="0" y="0"/>
                  </a:moveTo>
                  <a:lnTo>
                    <a:pt x="197" y="393"/>
                  </a:lnTo>
                  <a:lnTo>
                    <a:pt x="197" y="972"/>
                  </a:lnTo>
                  <a:lnTo>
                    <a:pt x="347" y="972"/>
                  </a:lnTo>
                  <a:lnTo>
                    <a:pt x="347" y="416"/>
                  </a:lnTo>
                  <a:lnTo>
                    <a:pt x="672" y="11"/>
                  </a:lnTo>
                  <a:lnTo>
                    <a:pt x="290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3670881" y="3278"/>
              <a:ext cx="1492325" cy="277"/>
            </a:xfrm>
            <a:prstGeom prst="rect">
              <a:avLst/>
            </a:pr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3907615" y="3344"/>
              <a:ext cx="9649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TREE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 ZONE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H="1">
              <a:off x="2162074" y="4233"/>
              <a:ext cx="13485" cy="5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>
              <a:off x="5996271" y="3914"/>
              <a:ext cx="59933" cy="28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Line 237"/>
            <p:cNvSpPr>
              <a:spLocks noChangeShapeType="1"/>
            </p:cNvSpPr>
            <p:nvPr/>
          </p:nvSpPr>
          <p:spPr bwMode="auto">
            <a:xfrm flipV="1">
              <a:off x="6845818" y="2016"/>
              <a:ext cx="17980" cy="14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Line 238"/>
            <p:cNvSpPr>
              <a:spLocks noChangeShapeType="1"/>
            </p:cNvSpPr>
            <p:nvPr/>
          </p:nvSpPr>
          <p:spPr bwMode="auto">
            <a:xfrm flipH="1">
              <a:off x="2036215" y="2502"/>
              <a:ext cx="73418" cy="0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2" name="Line 241"/>
            <p:cNvSpPr>
              <a:spLocks noChangeShapeType="1"/>
            </p:cNvSpPr>
            <p:nvPr/>
          </p:nvSpPr>
          <p:spPr bwMode="auto">
            <a:xfrm flipV="1">
              <a:off x="1667629" y="2499"/>
              <a:ext cx="1498" cy="3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5" name="Line 244"/>
            <p:cNvSpPr>
              <a:spLocks noChangeShapeType="1"/>
            </p:cNvSpPr>
            <p:nvPr/>
          </p:nvSpPr>
          <p:spPr bwMode="auto">
            <a:xfrm flipV="1">
              <a:off x="4485966" y="1229"/>
              <a:ext cx="25471" cy="46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 flipV="1">
              <a:off x="4535411" y="1135"/>
              <a:ext cx="25471" cy="47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>
              <a:off x="-359596" y="1911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lang="en-US" altLang="zh-CN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>
              <a:off x="-268199" y="3841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>
              <a:off x="7481105" y="3622"/>
              <a:ext cx="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 algn="ctr"/>
              <a:endParaRPr lang="zh-CN" altLang="zh-CN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5623190" y="746"/>
              <a:ext cx="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Rectangle 259"/>
            <p:cNvSpPr>
              <a:spLocks noChangeArrowheads="1"/>
            </p:cNvSpPr>
            <p:nvPr/>
          </p:nvSpPr>
          <p:spPr bwMode="auto">
            <a:xfrm>
              <a:off x="3664" y="443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lang="en-US" altLang="zh-CN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5" name="矩形 264"/>
          <p:cNvSpPr/>
          <p:nvPr/>
        </p:nvSpPr>
        <p:spPr>
          <a:xfrm>
            <a:off x="4104343" y="1258472"/>
            <a:ext cx="76060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电机</a:t>
            </a:r>
            <a:endParaRPr lang="en-US" altLang="zh-CN" dirty="0"/>
          </a:p>
          <a:p>
            <a:pPr algn="ctr"/>
            <a:r>
              <a:rPr lang="zh-CN" altLang="en-US" dirty="0"/>
              <a:t>模块</a:t>
            </a: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传感器模块分析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624" y="1124744"/>
            <a:ext cx="3964305" cy="8110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A28F9A-02E2-462A-9171-E54AD6C03B76}"/>
              </a:ext>
            </a:extLst>
          </p:cNvPr>
          <p:cNvSpPr txBox="1"/>
          <p:nvPr/>
        </p:nvSpPr>
        <p:spPr>
          <a:xfrm>
            <a:off x="2808963" y="1772816"/>
            <a:ext cx="6138219" cy="211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en-US" dirty="0"/>
              <a:t>为了测量不同地点的温湿度和光照情况，需要多个温湿度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en-US" dirty="0"/>
              <a:t>传感器模块，但在运行时发现多个温湿度传感器模块显示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en-US" dirty="0"/>
              <a:t>相同的温湿度和光照信息，这是因为该模块的</a:t>
            </a:r>
            <a:r>
              <a:rPr lang="en-US" altLang="zh-CN" dirty="0"/>
              <a:t>hex</a:t>
            </a:r>
            <a:r>
              <a:rPr lang="zh-CN" altLang="zh-CN" dirty="0"/>
              <a:t>文件中只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实现了判断节点类型而没有判断节点</a:t>
            </a:r>
            <a:r>
              <a:rPr lang="en-US" altLang="zh-CN" dirty="0"/>
              <a:t>id</a:t>
            </a:r>
            <a:r>
              <a:rPr lang="zh-CN" altLang="en-US" dirty="0"/>
              <a:t>，在使用时只需给多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en-US" dirty="0"/>
              <a:t>个温湿度传感器模块分配不同的节点</a:t>
            </a:r>
            <a:r>
              <a:rPr lang="en-US" altLang="zh-CN" dirty="0"/>
              <a:t>id</a:t>
            </a:r>
            <a:r>
              <a:rPr lang="zh-CN" altLang="en-US" dirty="0"/>
              <a:t>即可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08B234-6FAA-459A-9D1B-53C8D8E2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0" y="3892371"/>
            <a:ext cx="5734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9881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传感器模块分析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624" y="1124744"/>
            <a:ext cx="3964305" cy="8110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A28F9A-02E2-462A-9171-E54AD6C03B76}"/>
              </a:ext>
            </a:extLst>
          </p:cNvPr>
          <p:cNvSpPr txBox="1"/>
          <p:nvPr/>
        </p:nvSpPr>
        <p:spPr>
          <a:xfrm>
            <a:off x="2443685" y="1098307"/>
            <a:ext cx="6604693" cy="169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CE1">
                  <a:lumMod val="25000"/>
                </a:srgbClr>
              </a:buClr>
              <a:buSzPct val="80000"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Impact"/>
                <a:ea typeface="微软雅黑"/>
              </a:rPr>
              <a:t>由于开始的时间定为</a:t>
            </a:r>
            <a:r>
              <a:rPr lang="en-US" altLang="zh-CN" dirty="0">
                <a:solidFill>
                  <a:prstClr val="black"/>
                </a:solidFill>
                <a:latin typeface="Impact"/>
                <a:ea typeface="微软雅黑"/>
              </a:rPr>
              <a:t>200ms</a:t>
            </a:r>
            <a:r>
              <a:rPr lang="zh-CN" altLang="en-US" dirty="0">
                <a:solidFill>
                  <a:prstClr val="black"/>
                </a:solidFill>
                <a:latin typeface="Impact"/>
                <a:ea typeface="微软雅黑"/>
              </a:rPr>
              <a:t>，数据发送太快频繁，而且容易丢失</a:t>
            </a:r>
            <a:endParaRPr lang="en-US" altLang="zh-CN" dirty="0">
              <a:solidFill>
                <a:prstClr val="black"/>
              </a:solidFill>
              <a:latin typeface="Impact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CE1">
                  <a:lumMod val="25000"/>
                </a:srgbClr>
              </a:buClr>
              <a:buSzPct val="80000"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Impact"/>
                <a:ea typeface="微软雅黑"/>
              </a:rPr>
              <a:t>数据，因此需要做适当更改。将数据发送周期修改为</a:t>
            </a:r>
            <a:r>
              <a:rPr lang="en-US" altLang="zh-CN" dirty="0">
                <a:solidFill>
                  <a:prstClr val="black"/>
                </a:solidFill>
                <a:latin typeface="Impact"/>
                <a:ea typeface="微软雅黑"/>
              </a:rPr>
              <a:t>2000ms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CE1">
                  <a:lumMod val="25000"/>
                </a:srgbClr>
              </a:buClr>
              <a:buSzPct val="80000"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Impact"/>
                <a:ea typeface="微软雅黑"/>
              </a:rPr>
              <a:t>即</a:t>
            </a:r>
            <a:r>
              <a:rPr lang="en-US" altLang="zh-CN" dirty="0">
                <a:solidFill>
                  <a:prstClr val="black"/>
                </a:solidFill>
                <a:latin typeface="Impact"/>
                <a:ea typeface="微软雅黑"/>
              </a:rPr>
              <a:t>2s</a:t>
            </a:r>
            <a:r>
              <a:rPr lang="zh-CN" altLang="en-US" dirty="0">
                <a:solidFill>
                  <a:prstClr val="black"/>
                </a:solidFill>
                <a:latin typeface="Impact"/>
                <a:ea typeface="微软雅黑"/>
              </a:rPr>
              <a:t>。</a:t>
            </a:r>
            <a:endParaRPr lang="en-US" altLang="zh-CN" dirty="0">
              <a:solidFill>
                <a:prstClr val="black"/>
              </a:solidFill>
              <a:latin typeface="Impact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CE1">
                  <a:lumMod val="25000"/>
                </a:srgbClr>
              </a:buClr>
              <a:buSzPct val="80000"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480889-3471-4E8B-9F3D-C59F2F37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68960"/>
            <a:ext cx="54864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106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电机模块</a:t>
            </a:r>
            <a:br>
              <a:rPr lang="zh-CN" altLang="en-US" dirty="0"/>
            </a:br>
            <a:endParaRPr lang="zh-CN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570" y="637540"/>
            <a:ext cx="4916805" cy="10058400"/>
          </a:xfrm>
          <a:prstGeom prst="rect">
            <a:avLst/>
          </a:prstGeom>
        </p:spPr>
      </p:pic>
      <p:sp>
        <p:nvSpPr>
          <p:cNvPr id="262" name="文本框 261"/>
          <p:cNvSpPr txBox="1"/>
          <p:nvPr/>
        </p:nvSpPr>
        <p:spPr>
          <a:xfrm>
            <a:off x="2966698" y="955742"/>
            <a:ext cx="341632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代替调温装置、调湿装置等根据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实时温湿度值给予植物适宜的温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湿度条件。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change"/>
          <p:cNvPicPr>
            <a:picLocks noChangeAspect="1"/>
          </p:cNvPicPr>
          <p:nvPr/>
        </p:nvPicPr>
        <p:blipFill>
          <a:blip r:embed="rId3"/>
          <a:srcRect l="9902" r="34191" b="42828"/>
          <a:stretch>
            <a:fillRect/>
          </a:stretch>
        </p:blipFill>
        <p:spPr>
          <a:xfrm>
            <a:off x="3160395" y="2534285"/>
            <a:ext cx="3029585" cy="1580515"/>
          </a:xfrm>
          <a:prstGeom prst="rect">
            <a:avLst/>
          </a:prstGeom>
        </p:spPr>
      </p:pic>
      <p:sp>
        <p:nvSpPr>
          <p:cNvPr id="6" name="Freeform 207">
            <a:extLst>
              <a:ext uri="{FF2B5EF4-FFF2-40B4-BE49-F238E27FC236}">
                <a16:creationId xmlns:a16="http://schemas.microsoft.com/office/drawing/2014/main" id="{71A6119F-8EBA-48E5-8BB6-956924F239EF}"/>
              </a:ext>
            </a:extLst>
          </p:cNvPr>
          <p:cNvSpPr/>
          <p:nvPr/>
        </p:nvSpPr>
        <p:spPr bwMode="auto">
          <a:xfrm>
            <a:off x="8100392" y="5666740"/>
            <a:ext cx="994884" cy="1149209"/>
          </a:xfrm>
          <a:custGeom>
            <a:avLst/>
            <a:gdLst>
              <a:gd name="T0" fmla="*/ 505 w 1327"/>
              <a:gd name="T1" fmla="*/ 1498 h 1536"/>
              <a:gd name="T2" fmla="*/ 251 w 1327"/>
              <a:gd name="T3" fmla="*/ 1411 h 1536"/>
              <a:gd name="T4" fmla="*/ 107 w 1327"/>
              <a:gd name="T5" fmla="*/ 1329 h 1536"/>
              <a:gd name="T6" fmla="*/ 23 w 1327"/>
              <a:gd name="T7" fmla="*/ 1242 h 1536"/>
              <a:gd name="T8" fmla="*/ 127 w 1327"/>
              <a:gd name="T9" fmla="*/ 1229 h 1536"/>
              <a:gd name="T10" fmla="*/ 324 w 1327"/>
              <a:gd name="T11" fmla="*/ 1268 h 1536"/>
              <a:gd name="T12" fmla="*/ 290 w 1327"/>
              <a:gd name="T13" fmla="*/ 1251 h 1536"/>
              <a:gd name="T14" fmla="*/ 178 w 1327"/>
              <a:gd name="T15" fmla="*/ 1170 h 1536"/>
              <a:gd name="T16" fmla="*/ 94 w 1327"/>
              <a:gd name="T17" fmla="*/ 1071 h 1536"/>
              <a:gd name="T18" fmla="*/ 27 w 1327"/>
              <a:gd name="T19" fmla="*/ 932 h 1536"/>
              <a:gd name="T20" fmla="*/ 0 w 1327"/>
              <a:gd name="T21" fmla="*/ 748 h 1536"/>
              <a:gd name="T22" fmla="*/ 102 w 1327"/>
              <a:gd name="T23" fmla="*/ 751 h 1536"/>
              <a:gd name="T24" fmla="*/ 301 w 1327"/>
              <a:gd name="T25" fmla="*/ 957 h 1536"/>
              <a:gd name="T26" fmla="*/ 416 w 1327"/>
              <a:gd name="T27" fmla="*/ 1112 h 1536"/>
              <a:gd name="T28" fmla="*/ 305 w 1327"/>
              <a:gd name="T29" fmla="*/ 910 h 1536"/>
              <a:gd name="T30" fmla="*/ 195 w 1327"/>
              <a:gd name="T31" fmla="*/ 641 h 1536"/>
              <a:gd name="T32" fmla="*/ 156 w 1327"/>
              <a:gd name="T33" fmla="*/ 460 h 1536"/>
              <a:gd name="T34" fmla="*/ 165 w 1327"/>
              <a:gd name="T35" fmla="*/ 296 h 1536"/>
              <a:gd name="T36" fmla="*/ 228 w 1327"/>
              <a:gd name="T37" fmla="*/ 291 h 1536"/>
              <a:gd name="T38" fmla="*/ 358 w 1327"/>
              <a:gd name="T39" fmla="*/ 494 h 1536"/>
              <a:gd name="T40" fmla="*/ 493 w 1327"/>
              <a:gd name="T41" fmla="*/ 792 h 1536"/>
              <a:gd name="T42" fmla="*/ 554 w 1327"/>
              <a:gd name="T43" fmla="*/ 1002 h 1536"/>
              <a:gd name="T44" fmla="*/ 503 w 1327"/>
              <a:gd name="T45" fmla="*/ 734 h 1536"/>
              <a:gd name="T46" fmla="*/ 471 w 1327"/>
              <a:gd name="T47" fmla="*/ 398 h 1536"/>
              <a:gd name="T48" fmla="*/ 481 w 1327"/>
              <a:gd name="T49" fmla="*/ 197 h 1536"/>
              <a:gd name="T50" fmla="*/ 529 w 1327"/>
              <a:gd name="T51" fmla="*/ 42 h 1536"/>
              <a:gd name="T52" fmla="*/ 564 w 1327"/>
              <a:gd name="T53" fmla="*/ 0 h 1536"/>
              <a:gd name="T54" fmla="*/ 638 w 1327"/>
              <a:gd name="T55" fmla="*/ 157 h 1536"/>
              <a:gd name="T56" fmla="*/ 732 w 1327"/>
              <a:gd name="T57" fmla="*/ 456 h 1536"/>
              <a:gd name="T58" fmla="*/ 771 w 1327"/>
              <a:gd name="T59" fmla="*/ 679 h 1536"/>
              <a:gd name="T60" fmla="*/ 785 w 1327"/>
              <a:gd name="T61" fmla="*/ 938 h 1536"/>
              <a:gd name="T62" fmla="*/ 794 w 1327"/>
              <a:gd name="T63" fmla="*/ 912 h 1536"/>
              <a:gd name="T64" fmla="*/ 864 w 1327"/>
              <a:gd name="T65" fmla="*/ 654 h 1536"/>
              <a:gd name="T66" fmla="*/ 933 w 1327"/>
              <a:gd name="T67" fmla="*/ 500 h 1536"/>
              <a:gd name="T68" fmla="*/ 1034 w 1327"/>
              <a:gd name="T69" fmla="*/ 352 h 1536"/>
              <a:gd name="T70" fmla="*/ 1143 w 1327"/>
              <a:gd name="T71" fmla="*/ 248 h 1536"/>
              <a:gd name="T72" fmla="*/ 1173 w 1327"/>
              <a:gd name="T73" fmla="*/ 392 h 1536"/>
              <a:gd name="T74" fmla="*/ 1175 w 1327"/>
              <a:gd name="T75" fmla="*/ 552 h 1536"/>
              <a:gd name="T76" fmla="*/ 1143 w 1327"/>
              <a:gd name="T77" fmla="*/ 714 h 1536"/>
              <a:gd name="T78" fmla="*/ 1065 w 1327"/>
              <a:gd name="T79" fmla="*/ 895 h 1536"/>
              <a:gd name="T80" fmla="*/ 959 w 1327"/>
              <a:gd name="T81" fmla="*/ 1048 h 1536"/>
              <a:gd name="T82" fmla="*/ 1039 w 1327"/>
              <a:gd name="T83" fmla="*/ 967 h 1536"/>
              <a:gd name="T84" fmla="*/ 1191 w 1327"/>
              <a:gd name="T85" fmla="*/ 863 h 1536"/>
              <a:gd name="T86" fmla="*/ 1322 w 1327"/>
              <a:gd name="T87" fmla="*/ 808 h 1536"/>
              <a:gd name="T88" fmla="*/ 1273 w 1327"/>
              <a:gd name="T89" fmla="*/ 958 h 1536"/>
              <a:gd name="T90" fmla="*/ 1169 w 1327"/>
              <a:gd name="T91" fmla="*/ 1136 h 1536"/>
              <a:gd name="T92" fmla="*/ 1068 w 1327"/>
              <a:gd name="T93" fmla="*/ 1248 h 1536"/>
              <a:gd name="T94" fmla="*/ 932 w 1327"/>
              <a:gd name="T95" fmla="*/ 1342 h 1536"/>
              <a:gd name="T96" fmla="*/ 1037 w 1327"/>
              <a:gd name="T97" fmla="*/ 1290 h 1536"/>
              <a:gd name="T98" fmla="*/ 1186 w 1327"/>
              <a:gd name="T99" fmla="*/ 1242 h 1536"/>
              <a:gd name="T100" fmla="*/ 1293 w 1327"/>
              <a:gd name="T101" fmla="*/ 1238 h 1536"/>
              <a:gd name="T102" fmla="*/ 1270 w 1327"/>
              <a:gd name="T103" fmla="*/ 1295 h 1536"/>
              <a:gd name="T104" fmla="*/ 1154 w 1327"/>
              <a:gd name="T105" fmla="*/ 1411 h 1536"/>
              <a:gd name="T106" fmla="*/ 1037 w 1327"/>
              <a:gd name="T107" fmla="*/ 1481 h 1536"/>
              <a:gd name="T108" fmla="*/ 887 w 1327"/>
              <a:gd name="T109" fmla="*/ 1527 h 1536"/>
              <a:gd name="T110" fmla="*/ 697 w 1327"/>
              <a:gd name="T111" fmla="*/ 1531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7" h="1536">
                <a:moveTo>
                  <a:pt x="628" y="1525"/>
                </a:moveTo>
                <a:lnTo>
                  <a:pt x="628" y="1525"/>
                </a:lnTo>
                <a:lnTo>
                  <a:pt x="606" y="1521"/>
                </a:lnTo>
                <a:lnTo>
                  <a:pt x="545" y="1508"/>
                </a:lnTo>
                <a:lnTo>
                  <a:pt x="505" y="1498"/>
                </a:lnTo>
                <a:lnTo>
                  <a:pt x="460" y="1485"/>
                </a:lnTo>
                <a:lnTo>
                  <a:pt x="411" y="1471"/>
                </a:lnTo>
                <a:lnTo>
                  <a:pt x="357" y="1453"/>
                </a:lnTo>
                <a:lnTo>
                  <a:pt x="305" y="1434"/>
                </a:lnTo>
                <a:lnTo>
                  <a:pt x="251" y="1411"/>
                </a:lnTo>
                <a:lnTo>
                  <a:pt x="199" y="1387"/>
                </a:lnTo>
                <a:lnTo>
                  <a:pt x="175" y="1374"/>
                </a:lnTo>
                <a:lnTo>
                  <a:pt x="150" y="1359"/>
                </a:lnTo>
                <a:lnTo>
                  <a:pt x="128" y="1345"/>
                </a:lnTo>
                <a:lnTo>
                  <a:pt x="107" y="1329"/>
                </a:lnTo>
                <a:lnTo>
                  <a:pt x="86" y="1313"/>
                </a:lnTo>
                <a:lnTo>
                  <a:pt x="68" y="1297"/>
                </a:lnTo>
                <a:lnTo>
                  <a:pt x="50" y="1279"/>
                </a:lnTo>
                <a:lnTo>
                  <a:pt x="36" y="1261"/>
                </a:lnTo>
                <a:lnTo>
                  <a:pt x="23" y="1242"/>
                </a:lnTo>
                <a:lnTo>
                  <a:pt x="13" y="1223"/>
                </a:lnTo>
                <a:lnTo>
                  <a:pt x="13" y="1223"/>
                </a:lnTo>
                <a:lnTo>
                  <a:pt x="44" y="1223"/>
                </a:lnTo>
                <a:lnTo>
                  <a:pt x="81" y="1226"/>
                </a:lnTo>
                <a:lnTo>
                  <a:pt x="127" y="1229"/>
                </a:lnTo>
                <a:lnTo>
                  <a:pt x="180" y="1236"/>
                </a:lnTo>
                <a:lnTo>
                  <a:pt x="237" y="1246"/>
                </a:lnTo>
                <a:lnTo>
                  <a:pt x="266" y="1252"/>
                </a:lnTo>
                <a:lnTo>
                  <a:pt x="295" y="1259"/>
                </a:lnTo>
                <a:lnTo>
                  <a:pt x="324" y="1268"/>
                </a:lnTo>
                <a:lnTo>
                  <a:pt x="353" y="1278"/>
                </a:lnTo>
                <a:lnTo>
                  <a:pt x="353" y="1278"/>
                </a:lnTo>
                <a:lnTo>
                  <a:pt x="335" y="1271"/>
                </a:lnTo>
                <a:lnTo>
                  <a:pt x="317" y="1262"/>
                </a:lnTo>
                <a:lnTo>
                  <a:pt x="290" y="1251"/>
                </a:lnTo>
                <a:lnTo>
                  <a:pt x="262" y="1233"/>
                </a:lnTo>
                <a:lnTo>
                  <a:pt x="230" y="1211"/>
                </a:lnTo>
                <a:lnTo>
                  <a:pt x="212" y="1198"/>
                </a:lnTo>
                <a:lnTo>
                  <a:pt x="195" y="1184"/>
                </a:lnTo>
                <a:lnTo>
                  <a:pt x="178" y="1170"/>
                </a:lnTo>
                <a:lnTo>
                  <a:pt x="160" y="1152"/>
                </a:lnTo>
                <a:lnTo>
                  <a:pt x="143" y="1135"/>
                </a:lnTo>
                <a:lnTo>
                  <a:pt x="125" y="1115"/>
                </a:lnTo>
                <a:lnTo>
                  <a:pt x="110" y="1094"/>
                </a:lnTo>
                <a:lnTo>
                  <a:pt x="94" y="1071"/>
                </a:lnTo>
                <a:lnTo>
                  <a:pt x="78" y="1047"/>
                </a:lnTo>
                <a:lnTo>
                  <a:pt x="63" y="1020"/>
                </a:lnTo>
                <a:lnTo>
                  <a:pt x="50" y="993"/>
                </a:lnTo>
                <a:lnTo>
                  <a:pt x="37" y="964"/>
                </a:lnTo>
                <a:lnTo>
                  <a:pt x="27" y="932"/>
                </a:lnTo>
                <a:lnTo>
                  <a:pt x="18" y="900"/>
                </a:lnTo>
                <a:lnTo>
                  <a:pt x="10" y="864"/>
                </a:lnTo>
                <a:lnTo>
                  <a:pt x="4" y="828"/>
                </a:lnTo>
                <a:lnTo>
                  <a:pt x="1" y="790"/>
                </a:lnTo>
                <a:lnTo>
                  <a:pt x="0" y="748"/>
                </a:lnTo>
                <a:lnTo>
                  <a:pt x="0" y="706"/>
                </a:lnTo>
                <a:lnTo>
                  <a:pt x="2" y="662"/>
                </a:lnTo>
                <a:lnTo>
                  <a:pt x="2" y="662"/>
                </a:lnTo>
                <a:lnTo>
                  <a:pt x="50" y="704"/>
                </a:lnTo>
                <a:lnTo>
                  <a:pt x="102" y="751"/>
                </a:lnTo>
                <a:lnTo>
                  <a:pt x="165" y="811"/>
                </a:lnTo>
                <a:lnTo>
                  <a:pt x="198" y="845"/>
                </a:lnTo>
                <a:lnTo>
                  <a:pt x="233" y="882"/>
                </a:lnTo>
                <a:lnTo>
                  <a:pt x="267" y="918"/>
                </a:lnTo>
                <a:lnTo>
                  <a:pt x="301" y="957"/>
                </a:lnTo>
                <a:lnTo>
                  <a:pt x="334" y="996"/>
                </a:lnTo>
                <a:lnTo>
                  <a:pt x="364" y="1035"/>
                </a:lnTo>
                <a:lnTo>
                  <a:pt x="392" y="1074"/>
                </a:lnTo>
                <a:lnTo>
                  <a:pt x="416" y="1112"/>
                </a:lnTo>
                <a:lnTo>
                  <a:pt x="416" y="1112"/>
                </a:lnTo>
                <a:lnTo>
                  <a:pt x="400" y="1087"/>
                </a:lnTo>
                <a:lnTo>
                  <a:pt x="383" y="1057"/>
                </a:lnTo>
                <a:lnTo>
                  <a:pt x="360" y="1016"/>
                </a:lnTo>
                <a:lnTo>
                  <a:pt x="334" y="967"/>
                </a:lnTo>
                <a:lnTo>
                  <a:pt x="305" y="910"/>
                </a:lnTo>
                <a:lnTo>
                  <a:pt x="276" y="850"/>
                </a:lnTo>
                <a:lnTo>
                  <a:pt x="246" y="783"/>
                </a:lnTo>
                <a:lnTo>
                  <a:pt x="220" y="712"/>
                </a:lnTo>
                <a:lnTo>
                  <a:pt x="207" y="678"/>
                </a:lnTo>
                <a:lnTo>
                  <a:pt x="195" y="641"/>
                </a:lnTo>
                <a:lnTo>
                  <a:pt x="183" y="604"/>
                </a:lnTo>
                <a:lnTo>
                  <a:pt x="175" y="568"/>
                </a:lnTo>
                <a:lnTo>
                  <a:pt x="167" y="531"/>
                </a:lnTo>
                <a:lnTo>
                  <a:pt x="160" y="495"/>
                </a:lnTo>
                <a:lnTo>
                  <a:pt x="156" y="460"/>
                </a:lnTo>
                <a:lnTo>
                  <a:pt x="153" y="426"/>
                </a:lnTo>
                <a:lnTo>
                  <a:pt x="153" y="391"/>
                </a:lnTo>
                <a:lnTo>
                  <a:pt x="154" y="359"/>
                </a:lnTo>
                <a:lnTo>
                  <a:pt x="159" y="326"/>
                </a:lnTo>
                <a:lnTo>
                  <a:pt x="165" y="296"/>
                </a:lnTo>
                <a:lnTo>
                  <a:pt x="175" y="267"/>
                </a:lnTo>
                <a:lnTo>
                  <a:pt x="186" y="239"/>
                </a:lnTo>
                <a:lnTo>
                  <a:pt x="186" y="239"/>
                </a:lnTo>
                <a:lnTo>
                  <a:pt x="198" y="252"/>
                </a:lnTo>
                <a:lnTo>
                  <a:pt x="228" y="291"/>
                </a:lnTo>
                <a:lnTo>
                  <a:pt x="250" y="320"/>
                </a:lnTo>
                <a:lnTo>
                  <a:pt x="273" y="355"/>
                </a:lnTo>
                <a:lnTo>
                  <a:pt x="301" y="395"/>
                </a:lnTo>
                <a:lnTo>
                  <a:pt x="330" y="442"/>
                </a:lnTo>
                <a:lnTo>
                  <a:pt x="358" y="494"/>
                </a:lnTo>
                <a:lnTo>
                  <a:pt x="389" y="550"/>
                </a:lnTo>
                <a:lnTo>
                  <a:pt x="421" y="614"/>
                </a:lnTo>
                <a:lnTo>
                  <a:pt x="450" y="682"/>
                </a:lnTo>
                <a:lnTo>
                  <a:pt x="479" y="754"/>
                </a:lnTo>
                <a:lnTo>
                  <a:pt x="493" y="792"/>
                </a:lnTo>
                <a:lnTo>
                  <a:pt x="506" y="832"/>
                </a:lnTo>
                <a:lnTo>
                  <a:pt x="519" y="873"/>
                </a:lnTo>
                <a:lnTo>
                  <a:pt x="532" y="915"/>
                </a:lnTo>
                <a:lnTo>
                  <a:pt x="544" y="958"/>
                </a:lnTo>
                <a:lnTo>
                  <a:pt x="554" y="1002"/>
                </a:lnTo>
                <a:lnTo>
                  <a:pt x="554" y="1002"/>
                </a:lnTo>
                <a:lnTo>
                  <a:pt x="547" y="967"/>
                </a:lnTo>
                <a:lnTo>
                  <a:pt x="528" y="871"/>
                </a:lnTo>
                <a:lnTo>
                  <a:pt x="516" y="806"/>
                </a:lnTo>
                <a:lnTo>
                  <a:pt x="503" y="734"/>
                </a:lnTo>
                <a:lnTo>
                  <a:pt x="493" y="654"/>
                </a:lnTo>
                <a:lnTo>
                  <a:pt x="483" y="570"/>
                </a:lnTo>
                <a:lnTo>
                  <a:pt x="476" y="484"/>
                </a:lnTo>
                <a:lnTo>
                  <a:pt x="473" y="440"/>
                </a:lnTo>
                <a:lnTo>
                  <a:pt x="471" y="398"/>
                </a:lnTo>
                <a:lnTo>
                  <a:pt x="471" y="356"/>
                </a:lnTo>
                <a:lnTo>
                  <a:pt x="471" y="314"/>
                </a:lnTo>
                <a:lnTo>
                  <a:pt x="473" y="274"/>
                </a:lnTo>
                <a:lnTo>
                  <a:pt x="477" y="235"/>
                </a:lnTo>
                <a:lnTo>
                  <a:pt x="481" y="197"/>
                </a:lnTo>
                <a:lnTo>
                  <a:pt x="487" y="161"/>
                </a:lnTo>
                <a:lnTo>
                  <a:pt x="496" y="128"/>
                </a:lnTo>
                <a:lnTo>
                  <a:pt x="505" y="96"/>
                </a:lnTo>
                <a:lnTo>
                  <a:pt x="516" y="67"/>
                </a:lnTo>
                <a:lnTo>
                  <a:pt x="529" y="42"/>
                </a:lnTo>
                <a:lnTo>
                  <a:pt x="538" y="31"/>
                </a:lnTo>
                <a:lnTo>
                  <a:pt x="545" y="19"/>
                </a:lnTo>
                <a:lnTo>
                  <a:pt x="554" y="9"/>
                </a:lnTo>
                <a:lnTo>
                  <a:pt x="564" y="0"/>
                </a:lnTo>
                <a:lnTo>
                  <a:pt x="564" y="0"/>
                </a:lnTo>
                <a:lnTo>
                  <a:pt x="574" y="18"/>
                </a:lnTo>
                <a:lnTo>
                  <a:pt x="586" y="41"/>
                </a:lnTo>
                <a:lnTo>
                  <a:pt x="600" y="71"/>
                </a:lnTo>
                <a:lnTo>
                  <a:pt x="619" y="110"/>
                </a:lnTo>
                <a:lnTo>
                  <a:pt x="638" y="157"/>
                </a:lnTo>
                <a:lnTo>
                  <a:pt x="660" y="212"/>
                </a:lnTo>
                <a:lnTo>
                  <a:pt x="681" y="272"/>
                </a:lnTo>
                <a:lnTo>
                  <a:pt x="701" y="340"/>
                </a:lnTo>
                <a:lnTo>
                  <a:pt x="722" y="416"/>
                </a:lnTo>
                <a:lnTo>
                  <a:pt x="732" y="456"/>
                </a:lnTo>
                <a:lnTo>
                  <a:pt x="741" y="498"/>
                </a:lnTo>
                <a:lnTo>
                  <a:pt x="749" y="541"/>
                </a:lnTo>
                <a:lnTo>
                  <a:pt x="758" y="586"/>
                </a:lnTo>
                <a:lnTo>
                  <a:pt x="764" y="631"/>
                </a:lnTo>
                <a:lnTo>
                  <a:pt x="771" y="679"/>
                </a:lnTo>
                <a:lnTo>
                  <a:pt x="775" y="728"/>
                </a:lnTo>
                <a:lnTo>
                  <a:pt x="780" y="779"/>
                </a:lnTo>
                <a:lnTo>
                  <a:pt x="783" y="831"/>
                </a:lnTo>
                <a:lnTo>
                  <a:pt x="784" y="883"/>
                </a:lnTo>
                <a:lnTo>
                  <a:pt x="785" y="938"/>
                </a:lnTo>
                <a:lnTo>
                  <a:pt x="784" y="993"/>
                </a:lnTo>
                <a:lnTo>
                  <a:pt x="784" y="993"/>
                </a:lnTo>
                <a:lnTo>
                  <a:pt x="787" y="971"/>
                </a:lnTo>
                <a:lnTo>
                  <a:pt x="790" y="945"/>
                </a:lnTo>
                <a:lnTo>
                  <a:pt x="794" y="912"/>
                </a:lnTo>
                <a:lnTo>
                  <a:pt x="803" y="870"/>
                </a:lnTo>
                <a:lnTo>
                  <a:pt x="813" y="822"/>
                </a:lnTo>
                <a:lnTo>
                  <a:pt x="826" y="770"/>
                </a:lnTo>
                <a:lnTo>
                  <a:pt x="843" y="714"/>
                </a:lnTo>
                <a:lnTo>
                  <a:pt x="864" y="654"/>
                </a:lnTo>
                <a:lnTo>
                  <a:pt x="875" y="624"/>
                </a:lnTo>
                <a:lnTo>
                  <a:pt x="888" y="594"/>
                </a:lnTo>
                <a:lnTo>
                  <a:pt x="901" y="562"/>
                </a:lnTo>
                <a:lnTo>
                  <a:pt x="917" y="531"/>
                </a:lnTo>
                <a:lnTo>
                  <a:pt x="933" y="500"/>
                </a:lnTo>
                <a:lnTo>
                  <a:pt x="950" y="469"/>
                </a:lnTo>
                <a:lnTo>
                  <a:pt x="969" y="439"/>
                </a:lnTo>
                <a:lnTo>
                  <a:pt x="989" y="410"/>
                </a:lnTo>
                <a:lnTo>
                  <a:pt x="1011" y="379"/>
                </a:lnTo>
                <a:lnTo>
                  <a:pt x="1034" y="352"/>
                </a:lnTo>
                <a:lnTo>
                  <a:pt x="1059" y="324"/>
                </a:lnTo>
                <a:lnTo>
                  <a:pt x="1085" y="297"/>
                </a:lnTo>
                <a:lnTo>
                  <a:pt x="1113" y="272"/>
                </a:lnTo>
                <a:lnTo>
                  <a:pt x="1143" y="248"/>
                </a:lnTo>
                <a:lnTo>
                  <a:pt x="1143" y="248"/>
                </a:lnTo>
                <a:lnTo>
                  <a:pt x="1149" y="265"/>
                </a:lnTo>
                <a:lnTo>
                  <a:pt x="1154" y="287"/>
                </a:lnTo>
                <a:lnTo>
                  <a:pt x="1162" y="316"/>
                </a:lnTo>
                <a:lnTo>
                  <a:pt x="1169" y="350"/>
                </a:lnTo>
                <a:lnTo>
                  <a:pt x="1173" y="392"/>
                </a:lnTo>
                <a:lnTo>
                  <a:pt x="1178" y="440"/>
                </a:lnTo>
                <a:lnTo>
                  <a:pt x="1178" y="466"/>
                </a:lnTo>
                <a:lnTo>
                  <a:pt x="1178" y="494"/>
                </a:lnTo>
                <a:lnTo>
                  <a:pt x="1178" y="521"/>
                </a:lnTo>
                <a:lnTo>
                  <a:pt x="1175" y="552"/>
                </a:lnTo>
                <a:lnTo>
                  <a:pt x="1172" y="582"/>
                </a:lnTo>
                <a:lnTo>
                  <a:pt x="1166" y="614"/>
                </a:lnTo>
                <a:lnTo>
                  <a:pt x="1160" y="646"/>
                </a:lnTo>
                <a:lnTo>
                  <a:pt x="1152" y="679"/>
                </a:lnTo>
                <a:lnTo>
                  <a:pt x="1143" y="714"/>
                </a:lnTo>
                <a:lnTo>
                  <a:pt x="1131" y="748"/>
                </a:lnTo>
                <a:lnTo>
                  <a:pt x="1117" y="785"/>
                </a:lnTo>
                <a:lnTo>
                  <a:pt x="1102" y="821"/>
                </a:lnTo>
                <a:lnTo>
                  <a:pt x="1084" y="857"/>
                </a:lnTo>
                <a:lnTo>
                  <a:pt x="1065" y="895"/>
                </a:lnTo>
                <a:lnTo>
                  <a:pt x="1042" y="932"/>
                </a:lnTo>
                <a:lnTo>
                  <a:pt x="1017" y="971"/>
                </a:lnTo>
                <a:lnTo>
                  <a:pt x="989" y="1009"/>
                </a:lnTo>
                <a:lnTo>
                  <a:pt x="959" y="1048"/>
                </a:lnTo>
                <a:lnTo>
                  <a:pt x="959" y="1048"/>
                </a:lnTo>
                <a:lnTo>
                  <a:pt x="963" y="1042"/>
                </a:lnTo>
                <a:lnTo>
                  <a:pt x="978" y="1026"/>
                </a:lnTo>
                <a:lnTo>
                  <a:pt x="1003" y="1000"/>
                </a:lnTo>
                <a:lnTo>
                  <a:pt x="1018" y="984"/>
                </a:lnTo>
                <a:lnTo>
                  <a:pt x="1039" y="967"/>
                </a:lnTo>
                <a:lnTo>
                  <a:pt x="1062" y="948"/>
                </a:lnTo>
                <a:lnTo>
                  <a:pt x="1089" y="929"/>
                </a:lnTo>
                <a:lnTo>
                  <a:pt x="1118" y="908"/>
                </a:lnTo>
                <a:lnTo>
                  <a:pt x="1153" y="884"/>
                </a:lnTo>
                <a:lnTo>
                  <a:pt x="1191" y="863"/>
                </a:lnTo>
                <a:lnTo>
                  <a:pt x="1231" y="838"/>
                </a:lnTo>
                <a:lnTo>
                  <a:pt x="1277" y="815"/>
                </a:lnTo>
                <a:lnTo>
                  <a:pt x="1327" y="790"/>
                </a:lnTo>
                <a:lnTo>
                  <a:pt x="1327" y="790"/>
                </a:lnTo>
                <a:lnTo>
                  <a:pt x="1322" y="808"/>
                </a:lnTo>
                <a:lnTo>
                  <a:pt x="1318" y="827"/>
                </a:lnTo>
                <a:lnTo>
                  <a:pt x="1311" y="853"/>
                </a:lnTo>
                <a:lnTo>
                  <a:pt x="1301" y="883"/>
                </a:lnTo>
                <a:lnTo>
                  <a:pt x="1289" y="919"/>
                </a:lnTo>
                <a:lnTo>
                  <a:pt x="1273" y="958"/>
                </a:lnTo>
                <a:lnTo>
                  <a:pt x="1253" y="1000"/>
                </a:lnTo>
                <a:lnTo>
                  <a:pt x="1230" y="1045"/>
                </a:lnTo>
                <a:lnTo>
                  <a:pt x="1202" y="1091"/>
                </a:lnTo>
                <a:lnTo>
                  <a:pt x="1186" y="1115"/>
                </a:lnTo>
                <a:lnTo>
                  <a:pt x="1169" y="1136"/>
                </a:lnTo>
                <a:lnTo>
                  <a:pt x="1152" y="1159"/>
                </a:lnTo>
                <a:lnTo>
                  <a:pt x="1133" y="1183"/>
                </a:lnTo>
                <a:lnTo>
                  <a:pt x="1113" y="1204"/>
                </a:lnTo>
                <a:lnTo>
                  <a:pt x="1091" y="1226"/>
                </a:lnTo>
                <a:lnTo>
                  <a:pt x="1068" y="1248"/>
                </a:lnTo>
                <a:lnTo>
                  <a:pt x="1043" y="1268"/>
                </a:lnTo>
                <a:lnTo>
                  <a:pt x="1017" y="1288"/>
                </a:lnTo>
                <a:lnTo>
                  <a:pt x="989" y="1307"/>
                </a:lnTo>
                <a:lnTo>
                  <a:pt x="962" y="1326"/>
                </a:lnTo>
                <a:lnTo>
                  <a:pt x="932" y="1342"/>
                </a:lnTo>
                <a:lnTo>
                  <a:pt x="932" y="1342"/>
                </a:lnTo>
                <a:lnTo>
                  <a:pt x="942" y="1336"/>
                </a:lnTo>
                <a:lnTo>
                  <a:pt x="969" y="1321"/>
                </a:lnTo>
                <a:lnTo>
                  <a:pt x="1011" y="1300"/>
                </a:lnTo>
                <a:lnTo>
                  <a:pt x="1037" y="1290"/>
                </a:lnTo>
                <a:lnTo>
                  <a:pt x="1065" y="1278"/>
                </a:lnTo>
                <a:lnTo>
                  <a:pt x="1094" y="1266"/>
                </a:lnTo>
                <a:lnTo>
                  <a:pt x="1124" y="1256"/>
                </a:lnTo>
                <a:lnTo>
                  <a:pt x="1156" y="1248"/>
                </a:lnTo>
                <a:lnTo>
                  <a:pt x="1186" y="1242"/>
                </a:lnTo>
                <a:lnTo>
                  <a:pt x="1218" y="1236"/>
                </a:lnTo>
                <a:lnTo>
                  <a:pt x="1250" y="1235"/>
                </a:lnTo>
                <a:lnTo>
                  <a:pt x="1264" y="1235"/>
                </a:lnTo>
                <a:lnTo>
                  <a:pt x="1279" y="1236"/>
                </a:lnTo>
                <a:lnTo>
                  <a:pt x="1293" y="1238"/>
                </a:lnTo>
                <a:lnTo>
                  <a:pt x="1308" y="1240"/>
                </a:lnTo>
                <a:lnTo>
                  <a:pt x="1308" y="1240"/>
                </a:lnTo>
                <a:lnTo>
                  <a:pt x="1299" y="1256"/>
                </a:lnTo>
                <a:lnTo>
                  <a:pt x="1288" y="1274"/>
                </a:lnTo>
                <a:lnTo>
                  <a:pt x="1270" y="1295"/>
                </a:lnTo>
                <a:lnTo>
                  <a:pt x="1249" y="1321"/>
                </a:lnTo>
                <a:lnTo>
                  <a:pt x="1222" y="1350"/>
                </a:lnTo>
                <a:lnTo>
                  <a:pt x="1191" y="1381"/>
                </a:lnTo>
                <a:lnTo>
                  <a:pt x="1173" y="1395"/>
                </a:lnTo>
                <a:lnTo>
                  <a:pt x="1154" y="1411"/>
                </a:lnTo>
                <a:lnTo>
                  <a:pt x="1134" y="1426"/>
                </a:lnTo>
                <a:lnTo>
                  <a:pt x="1111" y="1440"/>
                </a:lnTo>
                <a:lnTo>
                  <a:pt x="1088" y="1455"/>
                </a:lnTo>
                <a:lnTo>
                  <a:pt x="1063" y="1468"/>
                </a:lnTo>
                <a:lnTo>
                  <a:pt x="1037" y="1481"/>
                </a:lnTo>
                <a:lnTo>
                  <a:pt x="1010" y="1492"/>
                </a:lnTo>
                <a:lnTo>
                  <a:pt x="981" y="1502"/>
                </a:lnTo>
                <a:lnTo>
                  <a:pt x="952" y="1512"/>
                </a:lnTo>
                <a:lnTo>
                  <a:pt x="920" y="1520"/>
                </a:lnTo>
                <a:lnTo>
                  <a:pt x="887" y="1527"/>
                </a:lnTo>
                <a:lnTo>
                  <a:pt x="852" y="1531"/>
                </a:lnTo>
                <a:lnTo>
                  <a:pt x="816" y="1534"/>
                </a:lnTo>
                <a:lnTo>
                  <a:pt x="778" y="1536"/>
                </a:lnTo>
                <a:lnTo>
                  <a:pt x="739" y="1534"/>
                </a:lnTo>
                <a:lnTo>
                  <a:pt x="697" y="1531"/>
                </a:lnTo>
                <a:lnTo>
                  <a:pt x="655" y="1525"/>
                </a:lnTo>
                <a:lnTo>
                  <a:pt x="628" y="1525"/>
                </a:lnTo>
                <a:close/>
              </a:path>
            </a:pathLst>
          </a:custGeom>
          <a:solidFill>
            <a:srgbClr val="E26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温湿度光电模块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570" y="637540"/>
            <a:ext cx="4916805" cy="1005840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6049010" y="1556385"/>
            <a:ext cx="24669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感应外界的温湿度</a:t>
            </a:r>
            <a:r>
              <a:rPr lang="zh-CN" altLang="en-US" dirty="0"/>
              <a:t>和光照强度</a:t>
            </a:r>
            <a:r>
              <a:rPr lang="zh-CN" altLang="zh-CN" dirty="0"/>
              <a:t>并把温湿度</a:t>
            </a:r>
            <a:r>
              <a:rPr lang="zh-CN" altLang="en-US" dirty="0"/>
              <a:t>和光照强度</a:t>
            </a:r>
            <a:r>
              <a:rPr lang="zh-CN" altLang="zh-CN" dirty="0"/>
              <a:t>值实时传达给主模块。</a:t>
            </a:r>
            <a:endParaRPr lang="en-US" altLang="zh-CN" dirty="0"/>
          </a:p>
        </p:txBody>
      </p:sp>
      <p:pic>
        <p:nvPicPr>
          <p:cNvPr id="4" name="图片 3" descr="three"/>
          <p:cNvPicPr>
            <a:picLocks noChangeAspect="1"/>
          </p:cNvPicPr>
          <p:nvPr/>
        </p:nvPicPr>
        <p:blipFill>
          <a:blip r:embed="rId3"/>
          <a:srcRect r="72483" b="14709"/>
          <a:stretch>
            <a:fillRect/>
          </a:stretch>
        </p:blipFill>
        <p:spPr>
          <a:xfrm>
            <a:off x="2600325" y="1556385"/>
            <a:ext cx="3067050" cy="864235"/>
          </a:xfrm>
          <a:prstGeom prst="rect">
            <a:avLst/>
          </a:prstGeom>
        </p:spPr>
      </p:pic>
      <p:pic>
        <p:nvPicPr>
          <p:cNvPr id="5" name="图片 4" descr="three"/>
          <p:cNvPicPr>
            <a:picLocks noChangeAspect="1"/>
          </p:cNvPicPr>
          <p:nvPr/>
        </p:nvPicPr>
        <p:blipFill>
          <a:blip r:embed="rId3"/>
          <a:srcRect l="35261" r="33849" b="1820"/>
          <a:stretch>
            <a:fillRect/>
          </a:stretch>
        </p:blipFill>
        <p:spPr>
          <a:xfrm>
            <a:off x="2441575" y="2816860"/>
            <a:ext cx="3299460" cy="953770"/>
          </a:xfrm>
          <a:prstGeom prst="rect">
            <a:avLst/>
          </a:prstGeom>
        </p:spPr>
      </p:pic>
      <p:pic>
        <p:nvPicPr>
          <p:cNvPr id="6" name="图片 5" descr="three"/>
          <p:cNvPicPr>
            <a:picLocks noChangeAspect="1"/>
          </p:cNvPicPr>
          <p:nvPr/>
        </p:nvPicPr>
        <p:blipFill>
          <a:blip r:embed="rId3"/>
          <a:srcRect l="74108" b="16296"/>
          <a:stretch>
            <a:fillRect/>
          </a:stretch>
        </p:blipFill>
        <p:spPr>
          <a:xfrm>
            <a:off x="2515235" y="4099560"/>
            <a:ext cx="3152140" cy="927100"/>
          </a:xfrm>
          <a:prstGeom prst="rect">
            <a:avLst/>
          </a:prstGeom>
        </p:spPr>
      </p:pic>
      <p:sp>
        <p:nvSpPr>
          <p:cNvPr id="8" name="Freeform 200">
            <a:extLst>
              <a:ext uri="{FF2B5EF4-FFF2-40B4-BE49-F238E27FC236}">
                <a16:creationId xmlns:a16="http://schemas.microsoft.com/office/drawing/2014/main" id="{76C0C23B-488E-4B73-B335-4BF60403A7CC}"/>
              </a:ext>
            </a:extLst>
          </p:cNvPr>
          <p:cNvSpPr/>
          <p:nvPr/>
        </p:nvSpPr>
        <p:spPr bwMode="auto">
          <a:xfrm>
            <a:off x="7952837" y="6051464"/>
            <a:ext cx="1191163" cy="782122"/>
          </a:xfrm>
          <a:custGeom>
            <a:avLst/>
            <a:gdLst>
              <a:gd name="T0" fmla="*/ 375 w 1590"/>
              <a:gd name="T1" fmla="*/ 972 h 1043"/>
              <a:gd name="T2" fmla="*/ 334 w 1590"/>
              <a:gd name="T3" fmla="*/ 920 h 1043"/>
              <a:gd name="T4" fmla="*/ 273 w 1590"/>
              <a:gd name="T5" fmla="*/ 834 h 1043"/>
              <a:gd name="T6" fmla="*/ 198 w 1590"/>
              <a:gd name="T7" fmla="*/ 717 h 1043"/>
              <a:gd name="T8" fmla="*/ 142 w 1590"/>
              <a:gd name="T9" fmla="*/ 613 h 1043"/>
              <a:gd name="T10" fmla="*/ 104 w 1590"/>
              <a:gd name="T11" fmla="*/ 538 h 1043"/>
              <a:gd name="T12" fmla="*/ 71 w 1590"/>
              <a:gd name="T13" fmla="*/ 458 h 1043"/>
              <a:gd name="T14" fmla="*/ 43 w 1590"/>
              <a:gd name="T15" fmla="*/ 376 h 1043"/>
              <a:gd name="T16" fmla="*/ 20 w 1590"/>
              <a:gd name="T17" fmla="*/ 293 h 1043"/>
              <a:gd name="T18" fmla="*/ 5 w 1590"/>
              <a:gd name="T19" fmla="*/ 208 h 1043"/>
              <a:gd name="T20" fmla="*/ 0 w 1590"/>
              <a:gd name="T21" fmla="*/ 124 h 1043"/>
              <a:gd name="T22" fmla="*/ 4 w 1590"/>
              <a:gd name="T23" fmla="*/ 40 h 1043"/>
              <a:gd name="T24" fmla="*/ 739 w 1590"/>
              <a:gd name="T25" fmla="*/ 52 h 1043"/>
              <a:gd name="T26" fmla="*/ 1000 w 1590"/>
              <a:gd name="T27" fmla="*/ 121 h 1043"/>
              <a:gd name="T28" fmla="*/ 1590 w 1590"/>
              <a:gd name="T29" fmla="*/ 329 h 1043"/>
              <a:gd name="T30" fmla="*/ 1558 w 1590"/>
              <a:gd name="T31" fmla="*/ 399 h 1043"/>
              <a:gd name="T32" fmla="*/ 1499 w 1590"/>
              <a:gd name="T33" fmla="*/ 502 h 1043"/>
              <a:gd name="T34" fmla="*/ 1456 w 1590"/>
              <a:gd name="T35" fmla="*/ 564 h 1043"/>
              <a:gd name="T36" fmla="*/ 1405 w 1590"/>
              <a:gd name="T37" fmla="*/ 630 h 1043"/>
              <a:gd name="T38" fmla="*/ 1346 w 1590"/>
              <a:gd name="T39" fmla="*/ 698 h 1043"/>
              <a:gd name="T40" fmla="*/ 1276 w 1590"/>
              <a:gd name="T41" fmla="*/ 766 h 1043"/>
              <a:gd name="T42" fmla="*/ 1198 w 1590"/>
              <a:gd name="T43" fmla="*/ 832 h 1043"/>
              <a:gd name="T44" fmla="*/ 1110 w 1590"/>
              <a:gd name="T45" fmla="*/ 892 h 1043"/>
              <a:gd name="T46" fmla="*/ 1011 w 1590"/>
              <a:gd name="T47" fmla="*/ 944 h 1043"/>
              <a:gd name="T48" fmla="*/ 932 w 1590"/>
              <a:gd name="T49" fmla="*/ 979 h 1043"/>
              <a:gd name="T50" fmla="*/ 875 w 1590"/>
              <a:gd name="T51" fmla="*/ 998 h 1043"/>
              <a:gd name="T52" fmla="*/ 816 w 1590"/>
              <a:gd name="T53" fmla="*/ 1014 h 1043"/>
              <a:gd name="T54" fmla="*/ 754 w 1590"/>
              <a:gd name="T55" fmla="*/ 1027 h 1043"/>
              <a:gd name="T56" fmla="*/ 689 w 1590"/>
              <a:gd name="T57" fmla="*/ 1036 h 1043"/>
              <a:gd name="T58" fmla="*/ 621 w 1590"/>
              <a:gd name="T59" fmla="*/ 1041 h 1043"/>
              <a:gd name="T60" fmla="*/ 550 w 1590"/>
              <a:gd name="T61" fmla="*/ 1043 h 1043"/>
              <a:gd name="T62" fmla="*/ 375 w 1590"/>
              <a:gd name="T63" fmla="*/ 97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90" h="1043">
                <a:moveTo>
                  <a:pt x="375" y="972"/>
                </a:moveTo>
                <a:lnTo>
                  <a:pt x="375" y="972"/>
                </a:lnTo>
                <a:lnTo>
                  <a:pt x="356" y="949"/>
                </a:lnTo>
                <a:lnTo>
                  <a:pt x="334" y="920"/>
                </a:lnTo>
                <a:lnTo>
                  <a:pt x="305" y="881"/>
                </a:lnTo>
                <a:lnTo>
                  <a:pt x="273" y="834"/>
                </a:lnTo>
                <a:lnTo>
                  <a:pt x="237" y="779"/>
                </a:lnTo>
                <a:lnTo>
                  <a:pt x="198" y="717"/>
                </a:lnTo>
                <a:lnTo>
                  <a:pt x="160" y="649"/>
                </a:lnTo>
                <a:lnTo>
                  <a:pt x="142" y="613"/>
                </a:lnTo>
                <a:lnTo>
                  <a:pt x="123" y="575"/>
                </a:lnTo>
                <a:lnTo>
                  <a:pt x="104" y="538"/>
                </a:lnTo>
                <a:lnTo>
                  <a:pt x="88" y="499"/>
                </a:lnTo>
                <a:lnTo>
                  <a:pt x="71" y="458"/>
                </a:lnTo>
                <a:lnTo>
                  <a:pt x="56" y="418"/>
                </a:lnTo>
                <a:lnTo>
                  <a:pt x="43" y="376"/>
                </a:lnTo>
                <a:lnTo>
                  <a:pt x="30" y="335"/>
                </a:lnTo>
                <a:lnTo>
                  <a:pt x="20" y="293"/>
                </a:lnTo>
                <a:lnTo>
                  <a:pt x="11" y="251"/>
                </a:lnTo>
                <a:lnTo>
                  <a:pt x="5" y="208"/>
                </a:lnTo>
                <a:lnTo>
                  <a:pt x="1" y="166"/>
                </a:lnTo>
                <a:lnTo>
                  <a:pt x="0" y="124"/>
                </a:lnTo>
                <a:lnTo>
                  <a:pt x="0" y="82"/>
                </a:lnTo>
                <a:lnTo>
                  <a:pt x="4" y="40"/>
                </a:lnTo>
                <a:lnTo>
                  <a:pt x="10" y="0"/>
                </a:lnTo>
                <a:lnTo>
                  <a:pt x="739" y="52"/>
                </a:lnTo>
                <a:lnTo>
                  <a:pt x="774" y="416"/>
                </a:lnTo>
                <a:lnTo>
                  <a:pt x="1000" y="121"/>
                </a:lnTo>
                <a:lnTo>
                  <a:pt x="1590" y="329"/>
                </a:lnTo>
                <a:lnTo>
                  <a:pt x="1590" y="329"/>
                </a:lnTo>
                <a:lnTo>
                  <a:pt x="1577" y="361"/>
                </a:lnTo>
                <a:lnTo>
                  <a:pt x="1558" y="399"/>
                </a:lnTo>
                <a:lnTo>
                  <a:pt x="1532" y="445"/>
                </a:lnTo>
                <a:lnTo>
                  <a:pt x="1499" y="502"/>
                </a:lnTo>
                <a:lnTo>
                  <a:pt x="1479" y="532"/>
                </a:lnTo>
                <a:lnTo>
                  <a:pt x="1456" y="564"/>
                </a:lnTo>
                <a:lnTo>
                  <a:pt x="1432" y="597"/>
                </a:lnTo>
                <a:lnTo>
                  <a:pt x="1405" y="630"/>
                </a:lnTo>
                <a:lnTo>
                  <a:pt x="1376" y="665"/>
                </a:lnTo>
                <a:lnTo>
                  <a:pt x="1346" y="698"/>
                </a:lnTo>
                <a:lnTo>
                  <a:pt x="1312" y="733"/>
                </a:lnTo>
                <a:lnTo>
                  <a:pt x="1276" y="766"/>
                </a:lnTo>
                <a:lnTo>
                  <a:pt x="1239" y="800"/>
                </a:lnTo>
                <a:lnTo>
                  <a:pt x="1198" y="832"/>
                </a:lnTo>
                <a:lnTo>
                  <a:pt x="1155" y="862"/>
                </a:lnTo>
                <a:lnTo>
                  <a:pt x="1110" y="892"/>
                </a:lnTo>
                <a:lnTo>
                  <a:pt x="1062" y="920"/>
                </a:lnTo>
                <a:lnTo>
                  <a:pt x="1011" y="944"/>
                </a:lnTo>
                <a:lnTo>
                  <a:pt x="959" y="968"/>
                </a:lnTo>
                <a:lnTo>
                  <a:pt x="932" y="979"/>
                </a:lnTo>
                <a:lnTo>
                  <a:pt x="904" y="989"/>
                </a:lnTo>
                <a:lnTo>
                  <a:pt x="875" y="998"/>
                </a:lnTo>
                <a:lnTo>
                  <a:pt x="845" y="1007"/>
                </a:lnTo>
                <a:lnTo>
                  <a:pt x="816" y="1014"/>
                </a:lnTo>
                <a:lnTo>
                  <a:pt x="784" y="1021"/>
                </a:lnTo>
                <a:lnTo>
                  <a:pt x="754" y="1027"/>
                </a:lnTo>
                <a:lnTo>
                  <a:pt x="720" y="1033"/>
                </a:lnTo>
                <a:lnTo>
                  <a:pt x="689" y="1036"/>
                </a:lnTo>
                <a:lnTo>
                  <a:pt x="655" y="1040"/>
                </a:lnTo>
                <a:lnTo>
                  <a:pt x="621" y="1041"/>
                </a:lnTo>
                <a:lnTo>
                  <a:pt x="586" y="1043"/>
                </a:lnTo>
                <a:lnTo>
                  <a:pt x="550" y="1043"/>
                </a:lnTo>
                <a:lnTo>
                  <a:pt x="513" y="1041"/>
                </a:lnTo>
                <a:lnTo>
                  <a:pt x="375" y="972"/>
                </a:lnTo>
                <a:close/>
              </a:path>
            </a:pathLst>
          </a:custGeom>
          <a:solidFill>
            <a:srgbClr val="F5B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6"/>
            <a:ext cx="3098105" cy="1477171"/>
          </a:xfrm>
        </p:spPr>
        <p:txBody>
          <a:bodyPr>
            <a:normAutofit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目录</a:t>
            </a:r>
          </a:p>
        </p:txBody>
      </p:sp>
      <p:grpSp>
        <p:nvGrpSpPr>
          <p:cNvPr id="299" name="组合 298"/>
          <p:cNvGrpSpPr/>
          <p:nvPr/>
        </p:nvGrpSpPr>
        <p:grpSpPr>
          <a:xfrm>
            <a:off x="3727450" y="0"/>
            <a:ext cx="3263900" cy="6858001"/>
            <a:chOff x="3727450" y="0"/>
            <a:chExt cx="3263900" cy="6858001"/>
          </a:xfrm>
        </p:grpSpPr>
        <p:sp>
          <p:nvSpPr>
            <p:cNvPr id="112" name="Freeform 5"/>
            <p:cNvSpPr/>
            <p:nvPr/>
          </p:nvSpPr>
          <p:spPr bwMode="auto">
            <a:xfrm>
              <a:off x="4589463" y="1308100"/>
              <a:ext cx="1500187" cy="1500188"/>
            </a:xfrm>
            <a:custGeom>
              <a:avLst/>
              <a:gdLst>
                <a:gd name="T0" fmla="*/ 1889 w 1890"/>
                <a:gd name="T1" fmla="*/ 994 h 1891"/>
                <a:gd name="T2" fmla="*/ 1872 w 1890"/>
                <a:gd name="T3" fmla="*/ 1136 h 1891"/>
                <a:gd name="T4" fmla="*/ 1833 w 1890"/>
                <a:gd name="T5" fmla="*/ 1271 h 1891"/>
                <a:gd name="T6" fmla="*/ 1776 w 1890"/>
                <a:gd name="T7" fmla="*/ 1397 h 1891"/>
                <a:gd name="T8" fmla="*/ 1703 w 1890"/>
                <a:gd name="T9" fmla="*/ 1511 h 1891"/>
                <a:gd name="T10" fmla="*/ 1614 w 1890"/>
                <a:gd name="T11" fmla="*/ 1614 h 1891"/>
                <a:gd name="T12" fmla="*/ 1510 w 1890"/>
                <a:gd name="T13" fmla="*/ 1703 h 1891"/>
                <a:gd name="T14" fmla="*/ 1396 w 1890"/>
                <a:gd name="T15" fmla="*/ 1778 h 1891"/>
                <a:gd name="T16" fmla="*/ 1270 w 1890"/>
                <a:gd name="T17" fmla="*/ 1833 h 1891"/>
                <a:gd name="T18" fmla="*/ 1136 w 1890"/>
                <a:gd name="T19" fmla="*/ 1872 h 1891"/>
                <a:gd name="T20" fmla="*/ 994 w 1890"/>
                <a:gd name="T21" fmla="*/ 1891 h 1891"/>
                <a:gd name="T22" fmla="*/ 897 w 1890"/>
                <a:gd name="T23" fmla="*/ 1891 h 1891"/>
                <a:gd name="T24" fmla="*/ 755 w 1890"/>
                <a:gd name="T25" fmla="*/ 1872 h 1891"/>
                <a:gd name="T26" fmla="*/ 620 w 1890"/>
                <a:gd name="T27" fmla="*/ 1833 h 1891"/>
                <a:gd name="T28" fmla="*/ 495 w 1890"/>
                <a:gd name="T29" fmla="*/ 1778 h 1891"/>
                <a:gd name="T30" fmla="*/ 379 w 1890"/>
                <a:gd name="T31" fmla="*/ 1703 h 1891"/>
                <a:gd name="T32" fmla="*/ 277 w 1890"/>
                <a:gd name="T33" fmla="*/ 1614 h 1891"/>
                <a:gd name="T34" fmla="*/ 188 w 1890"/>
                <a:gd name="T35" fmla="*/ 1511 h 1891"/>
                <a:gd name="T36" fmla="*/ 114 w 1890"/>
                <a:gd name="T37" fmla="*/ 1397 h 1891"/>
                <a:gd name="T38" fmla="*/ 57 w 1890"/>
                <a:gd name="T39" fmla="*/ 1271 h 1891"/>
                <a:gd name="T40" fmla="*/ 19 w 1890"/>
                <a:gd name="T41" fmla="*/ 1136 h 1891"/>
                <a:gd name="T42" fmla="*/ 1 w 1890"/>
                <a:gd name="T43" fmla="*/ 994 h 1891"/>
                <a:gd name="T44" fmla="*/ 1 w 1890"/>
                <a:gd name="T45" fmla="*/ 897 h 1891"/>
                <a:gd name="T46" fmla="*/ 19 w 1890"/>
                <a:gd name="T47" fmla="*/ 755 h 1891"/>
                <a:gd name="T48" fmla="*/ 57 w 1890"/>
                <a:gd name="T49" fmla="*/ 621 h 1891"/>
                <a:gd name="T50" fmla="*/ 114 w 1890"/>
                <a:gd name="T51" fmla="*/ 495 h 1891"/>
                <a:gd name="T52" fmla="*/ 188 w 1890"/>
                <a:gd name="T53" fmla="*/ 380 h 1891"/>
                <a:gd name="T54" fmla="*/ 277 w 1890"/>
                <a:gd name="T55" fmla="*/ 277 h 1891"/>
                <a:gd name="T56" fmla="*/ 379 w 1890"/>
                <a:gd name="T57" fmla="*/ 188 h 1891"/>
                <a:gd name="T58" fmla="*/ 495 w 1890"/>
                <a:gd name="T59" fmla="*/ 114 h 1891"/>
                <a:gd name="T60" fmla="*/ 620 w 1890"/>
                <a:gd name="T61" fmla="*/ 58 h 1891"/>
                <a:gd name="T62" fmla="*/ 755 w 1890"/>
                <a:gd name="T63" fmla="*/ 20 h 1891"/>
                <a:gd name="T64" fmla="*/ 897 w 1890"/>
                <a:gd name="T65" fmla="*/ 1 h 1891"/>
                <a:gd name="T66" fmla="*/ 994 w 1890"/>
                <a:gd name="T67" fmla="*/ 1 h 1891"/>
                <a:gd name="T68" fmla="*/ 1136 w 1890"/>
                <a:gd name="T69" fmla="*/ 20 h 1891"/>
                <a:gd name="T70" fmla="*/ 1270 w 1890"/>
                <a:gd name="T71" fmla="*/ 58 h 1891"/>
                <a:gd name="T72" fmla="*/ 1396 w 1890"/>
                <a:gd name="T73" fmla="*/ 114 h 1891"/>
                <a:gd name="T74" fmla="*/ 1510 w 1890"/>
                <a:gd name="T75" fmla="*/ 188 h 1891"/>
                <a:gd name="T76" fmla="*/ 1614 w 1890"/>
                <a:gd name="T77" fmla="*/ 277 h 1891"/>
                <a:gd name="T78" fmla="*/ 1703 w 1890"/>
                <a:gd name="T79" fmla="*/ 380 h 1891"/>
                <a:gd name="T80" fmla="*/ 1776 w 1890"/>
                <a:gd name="T81" fmla="*/ 495 h 1891"/>
                <a:gd name="T82" fmla="*/ 1833 w 1890"/>
                <a:gd name="T83" fmla="*/ 621 h 1891"/>
                <a:gd name="T84" fmla="*/ 1872 w 1890"/>
                <a:gd name="T85" fmla="*/ 755 h 1891"/>
                <a:gd name="T86" fmla="*/ 1889 w 1890"/>
                <a:gd name="T87" fmla="*/ 897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0" h="1891">
                  <a:moveTo>
                    <a:pt x="1890" y="945"/>
                  </a:moveTo>
                  <a:lnTo>
                    <a:pt x="1890" y="945"/>
                  </a:lnTo>
                  <a:lnTo>
                    <a:pt x="1889" y="994"/>
                  </a:lnTo>
                  <a:lnTo>
                    <a:pt x="1886" y="1042"/>
                  </a:lnTo>
                  <a:lnTo>
                    <a:pt x="1880" y="1090"/>
                  </a:lnTo>
                  <a:lnTo>
                    <a:pt x="1872" y="1136"/>
                  </a:lnTo>
                  <a:lnTo>
                    <a:pt x="1861" y="1182"/>
                  </a:lnTo>
                  <a:lnTo>
                    <a:pt x="1848" y="1227"/>
                  </a:lnTo>
                  <a:lnTo>
                    <a:pt x="1833" y="1271"/>
                  </a:lnTo>
                  <a:lnTo>
                    <a:pt x="1816" y="1314"/>
                  </a:lnTo>
                  <a:lnTo>
                    <a:pt x="1797" y="1355"/>
                  </a:lnTo>
                  <a:lnTo>
                    <a:pt x="1776" y="1397"/>
                  </a:lnTo>
                  <a:lnTo>
                    <a:pt x="1753" y="1436"/>
                  </a:lnTo>
                  <a:lnTo>
                    <a:pt x="1730" y="1475"/>
                  </a:lnTo>
                  <a:lnTo>
                    <a:pt x="1703" y="1511"/>
                  </a:lnTo>
                  <a:lnTo>
                    <a:pt x="1675" y="1547"/>
                  </a:lnTo>
                  <a:lnTo>
                    <a:pt x="1645" y="1581"/>
                  </a:lnTo>
                  <a:lnTo>
                    <a:pt x="1614" y="1614"/>
                  </a:lnTo>
                  <a:lnTo>
                    <a:pt x="1581" y="1645"/>
                  </a:lnTo>
                  <a:lnTo>
                    <a:pt x="1546" y="1675"/>
                  </a:lnTo>
                  <a:lnTo>
                    <a:pt x="1510" y="1703"/>
                  </a:lnTo>
                  <a:lnTo>
                    <a:pt x="1473" y="1730"/>
                  </a:lnTo>
                  <a:lnTo>
                    <a:pt x="1435" y="1754"/>
                  </a:lnTo>
                  <a:lnTo>
                    <a:pt x="1396" y="1778"/>
                  </a:lnTo>
                  <a:lnTo>
                    <a:pt x="1355" y="1798"/>
                  </a:lnTo>
                  <a:lnTo>
                    <a:pt x="1313" y="1816"/>
                  </a:lnTo>
                  <a:lnTo>
                    <a:pt x="1270" y="1833"/>
                  </a:lnTo>
                  <a:lnTo>
                    <a:pt x="1226" y="1848"/>
                  </a:lnTo>
                  <a:lnTo>
                    <a:pt x="1181" y="1861"/>
                  </a:lnTo>
                  <a:lnTo>
                    <a:pt x="1136" y="1872"/>
                  </a:lnTo>
                  <a:lnTo>
                    <a:pt x="1090" y="1880"/>
                  </a:lnTo>
                  <a:lnTo>
                    <a:pt x="1042" y="1887"/>
                  </a:lnTo>
                  <a:lnTo>
                    <a:pt x="994" y="1891"/>
                  </a:lnTo>
                  <a:lnTo>
                    <a:pt x="945" y="1891"/>
                  </a:lnTo>
                  <a:lnTo>
                    <a:pt x="945" y="1891"/>
                  </a:lnTo>
                  <a:lnTo>
                    <a:pt x="897" y="1891"/>
                  </a:lnTo>
                  <a:lnTo>
                    <a:pt x="848" y="1887"/>
                  </a:lnTo>
                  <a:lnTo>
                    <a:pt x="801" y="1880"/>
                  </a:lnTo>
                  <a:lnTo>
                    <a:pt x="755" y="1872"/>
                  </a:lnTo>
                  <a:lnTo>
                    <a:pt x="709" y="1861"/>
                  </a:lnTo>
                  <a:lnTo>
                    <a:pt x="665" y="1848"/>
                  </a:lnTo>
                  <a:lnTo>
                    <a:pt x="620" y="1833"/>
                  </a:lnTo>
                  <a:lnTo>
                    <a:pt x="577" y="1816"/>
                  </a:lnTo>
                  <a:lnTo>
                    <a:pt x="536" y="1798"/>
                  </a:lnTo>
                  <a:lnTo>
                    <a:pt x="495" y="1778"/>
                  </a:lnTo>
                  <a:lnTo>
                    <a:pt x="455" y="1754"/>
                  </a:lnTo>
                  <a:lnTo>
                    <a:pt x="416" y="1730"/>
                  </a:lnTo>
                  <a:lnTo>
                    <a:pt x="379" y="1703"/>
                  </a:lnTo>
                  <a:lnTo>
                    <a:pt x="343" y="1675"/>
                  </a:lnTo>
                  <a:lnTo>
                    <a:pt x="310" y="1645"/>
                  </a:lnTo>
                  <a:lnTo>
                    <a:pt x="277" y="1614"/>
                  </a:lnTo>
                  <a:lnTo>
                    <a:pt x="245" y="1581"/>
                  </a:lnTo>
                  <a:lnTo>
                    <a:pt x="216" y="1547"/>
                  </a:lnTo>
                  <a:lnTo>
                    <a:pt x="188" y="1511"/>
                  </a:lnTo>
                  <a:lnTo>
                    <a:pt x="161" y="1475"/>
                  </a:lnTo>
                  <a:lnTo>
                    <a:pt x="136" y="1436"/>
                  </a:lnTo>
                  <a:lnTo>
                    <a:pt x="114" y="1397"/>
                  </a:lnTo>
                  <a:lnTo>
                    <a:pt x="92" y="1355"/>
                  </a:lnTo>
                  <a:lnTo>
                    <a:pt x="74" y="1314"/>
                  </a:lnTo>
                  <a:lnTo>
                    <a:pt x="57" y="1271"/>
                  </a:lnTo>
                  <a:lnTo>
                    <a:pt x="42" y="1227"/>
                  </a:lnTo>
                  <a:lnTo>
                    <a:pt x="30" y="1182"/>
                  </a:lnTo>
                  <a:lnTo>
                    <a:pt x="19" y="1136"/>
                  </a:lnTo>
                  <a:lnTo>
                    <a:pt x="10" y="1090"/>
                  </a:lnTo>
                  <a:lnTo>
                    <a:pt x="5" y="1042"/>
                  </a:lnTo>
                  <a:lnTo>
                    <a:pt x="1" y="994"/>
                  </a:lnTo>
                  <a:lnTo>
                    <a:pt x="0" y="945"/>
                  </a:lnTo>
                  <a:lnTo>
                    <a:pt x="0" y="945"/>
                  </a:lnTo>
                  <a:lnTo>
                    <a:pt x="1" y="897"/>
                  </a:lnTo>
                  <a:lnTo>
                    <a:pt x="5" y="850"/>
                  </a:lnTo>
                  <a:lnTo>
                    <a:pt x="10" y="802"/>
                  </a:lnTo>
                  <a:lnTo>
                    <a:pt x="19" y="755"/>
                  </a:lnTo>
                  <a:lnTo>
                    <a:pt x="30" y="710"/>
                  </a:lnTo>
                  <a:lnTo>
                    <a:pt x="42" y="665"/>
                  </a:lnTo>
                  <a:lnTo>
                    <a:pt x="57" y="621"/>
                  </a:lnTo>
                  <a:lnTo>
                    <a:pt x="74" y="577"/>
                  </a:lnTo>
                  <a:lnTo>
                    <a:pt x="92" y="536"/>
                  </a:lnTo>
                  <a:lnTo>
                    <a:pt x="114" y="495"/>
                  </a:lnTo>
                  <a:lnTo>
                    <a:pt x="136" y="455"/>
                  </a:lnTo>
                  <a:lnTo>
                    <a:pt x="161" y="417"/>
                  </a:lnTo>
                  <a:lnTo>
                    <a:pt x="188" y="380"/>
                  </a:lnTo>
                  <a:lnTo>
                    <a:pt x="216" y="345"/>
                  </a:lnTo>
                  <a:lnTo>
                    <a:pt x="245" y="311"/>
                  </a:lnTo>
                  <a:lnTo>
                    <a:pt x="277" y="277"/>
                  </a:lnTo>
                  <a:lnTo>
                    <a:pt x="310" y="245"/>
                  </a:lnTo>
                  <a:lnTo>
                    <a:pt x="343" y="216"/>
                  </a:lnTo>
                  <a:lnTo>
                    <a:pt x="379" y="188"/>
                  </a:lnTo>
                  <a:lnTo>
                    <a:pt x="416" y="162"/>
                  </a:lnTo>
                  <a:lnTo>
                    <a:pt x="455" y="138"/>
                  </a:lnTo>
                  <a:lnTo>
                    <a:pt x="495" y="114"/>
                  </a:lnTo>
                  <a:lnTo>
                    <a:pt x="536" y="94"/>
                  </a:lnTo>
                  <a:lnTo>
                    <a:pt x="577" y="74"/>
                  </a:lnTo>
                  <a:lnTo>
                    <a:pt x="620" y="58"/>
                  </a:lnTo>
                  <a:lnTo>
                    <a:pt x="665" y="42"/>
                  </a:lnTo>
                  <a:lnTo>
                    <a:pt x="709" y="30"/>
                  </a:lnTo>
                  <a:lnTo>
                    <a:pt x="755" y="20"/>
                  </a:lnTo>
                  <a:lnTo>
                    <a:pt x="801" y="12"/>
                  </a:lnTo>
                  <a:lnTo>
                    <a:pt x="848" y="5"/>
                  </a:lnTo>
                  <a:lnTo>
                    <a:pt x="897" y="1"/>
                  </a:lnTo>
                  <a:lnTo>
                    <a:pt x="945" y="0"/>
                  </a:lnTo>
                  <a:lnTo>
                    <a:pt x="945" y="0"/>
                  </a:lnTo>
                  <a:lnTo>
                    <a:pt x="994" y="1"/>
                  </a:lnTo>
                  <a:lnTo>
                    <a:pt x="1042" y="5"/>
                  </a:lnTo>
                  <a:lnTo>
                    <a:pt x="1090" y="12"/>
                  </a:lnTo>
                  <a:lnTo>
                    <a:pt x="1136" y="20"/>
                  </a:lnTo>
                  <a:lnTo>
                    <a:pt x="1181" y="30"/>
                  </a:lnTo>
                  <a:lnTo>
                    <a:pt x="1226" y="42"/>
                  </a:lnTo>
                  <a:lnTo>
                    <a:pt x="1270" y="58"/>
                  </a:lnTo>
                  <a:lnTo>
                    <a:pt x="1313" y="74"/>
                  </a:lnTo>
                  <a:lnTo>
                    <a:pt x="1355" y="94"/>
                  </a:lnTo>
                  <a:lnTo>
                    <a:pt x="1396" y="114"/>
                  </a:lnTo>
                  <a:lnTo>
                    <a:pt x="1435" y="138"/>
                  </a:lnTo>
                  <a:lnTo>
                    <a:pt x="1473" y="162"/>
                  </a:lnTo>
                  <a:lnTo>
                    <a:pt x="1510" y="188"/>
                  </a:lnTo>
                  <a:lnTo>
                    <a:pt x="1546" y="216"/>
                  </a:lnTo>
                  <a:lnTo>
                    <a:pt x="1581" y="245"/>
                  </a:lnTo>
                  <a:lnTo>
                    <a:pt x="1614" y="277"/>
                  </a:lnTo>
                  <a:lnTo>
                    <a:pt x="1645" y="311"/>
                  </a:lnTo>
                  <a:lnTo>
                    <a:pt x="1675" y="345"/>
                  </a:lnTo>
                  <a:lnTo>
                    <a:pt x="1703" y="380"/>
                  </a:lnTo>
                  <a:lnTo>
                    <a:pt x="1730" y="417"/>
                  </a:lnTo>
                  <a:lnTo>
                    <a:pt x="1753" y="455"/>
                  </a:lnTo>
                  <a:lnTo>
                    <a:pt x="1776" y="495"/>
                  </a:lnTo>
                  <a:lnTo>
                    <a:pt x="1797" y="536"/>
                  </a:lnTo>
                  <a:lnTo>
                    <a:pt x="1816" y="577"/>
                  </a:lnTo>
                  <a:lnTo>
                    <a:pt x="1833" y="621"/>
                  </a:lnTo>
                  <a:lnTo>
                    <a:pt x="1848" y="665"/>
                  </a:lnTo>
                  <a:lnTo>
                    <a:pt x="1861" y="710"/>
                  </a:lnTo>
                  <a:lnTo>
                    <a:pt x="1872" y="755"/>
                  </a:lnTo>
                  <a:lnTo>
                    <a:pt x="1880" y="802"/>
                  </a:lnTo>
                  <a:lnTo>
                    <a:pt x="1886" y="850"/>
                  </a:lnTo>
                  <a:lnTo>
                    <a:pt x="1889" y="897"/>
                  </a:lnTo>
                  <a:lnTo>
                    <a:pt x="1890" y="945"/>
                  </a:lnTo>
                  <a:lnTo>
                    <a:pt x="1890" y="945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"/>
            <p:cNvSpPr/>
            <p:nvPr/>
          </p:nvSpPr>
          <p:spPr bwMode="auto">
            <a:xfrm>
              <a:off x="3727450" y="1074738"/>
              <a:ext cx="1354137" cy="1354138"/>
            </a:xfrm>
            <a:custGeom>
              <a:avLst/>
              <a:gdLst>
                <a:gd name="T0" fmla="*/ 1705 w 1705"/>
                <a:gd name="T1" fmla="*/ 897 h 1705"/>
                <a:gd name="T2" fmla="*/ 1687 w 1705"/>
                <a:gd name="T3" fmla="*/ 1025 h 1705"/>
                <a:gd name="T4" fmla="*/ 1653 w 1705"/>
                <a:gd name="T5" fmla="*/ 1146 h 1705"/>
                <a:gd name="T6" fmla="*/ 1602 w 1705"/>
                <a:gd name="T7" fmla="*/ 1259 h 1705"/>
                <a:gd name="T8" fmla="*/ 1536 w 1705"/>
                <a:gd name="T9" fmla="*/ 1364 h 1705"/>
                <a:gd name="T10" fmla="*/ 1455 w 1705"/>
                <a:gd name="T11" fmla="*/ 1456 h 1705"/>
                <a:gd name="T12" fmla="*/ 1363 w 1705"/>
                <a:gd name="T13" fmla="*/ 1537 h 1705"/>
                <a:gd name="T14" fmla="*/ 1258 w 1705"/>
                <a:gd name="T15" fmla="*/ 1603 h 1705"/>
                <a:gd name="T16" fmla="*/ 1146 w 1705"/>
                <a:gd name="T17" fmla="*/ 1655 h 1705"/>
                <a:gd name="T18" fmla="*/ 1025 w 1705"/>
                <a:gd name="T19" fmla="*/ 1688 h 1705"/>
                <a:gd name="T20" fmla="*/ 896 w 1705"/>
                <a:gd name="T21" fmla="*/ 1705 h 1705"/>
                <a:gd name="T22" fmla="*/ 808 w 1705"/>
                <a:gd name="T23" fmla="*/ 1705 h 1705"/>
                <a:gd name="T24" fmla="*/ 681 w 1705"/>
                <a:gd name="T25" fmla="*/ 1688 h 1705"/>
                <a:gd name="T26" fmla="*/ 560 w 1705"/>
                <a:gd name="T27" fmla="*/ 1655 h 1705"/>
                <a:gd name="T28" fmla="*/ 446 w 1705"/>
                <a:gd name="T29" fmla="*/ 1603 h 1705"/>
                <a:gd name="T30" fmla="*/ 342 w 1705"/>
                <a:gd name="T31" fmla="*/ 1537 h 1705"/>
                <a:gd name="T32" fmla="*/ 249 w 1705"/>
                <a:gd name="T33" fmla="*/ 1456 h 1705"/>
                <a:gd name="T34" fmla="*/ 170 w 1705"/>
                <a:gd name="T35" fmla="*/ 1364 h 1705"/>
                <a:gd name="T36" fmla="*/ 103 w 1705"/>
                <a:gd name="T37" fmla="*/ 1259 h 1705"/>
                <a:gd name="T38" fmla="*/ 52 w 1705"/>
                <a:gd name="T39" fmla="*/ 1146 h 1705"/>
                <a:gd name="T40" fmla="*/ 17 w 1705"/>
                <a:gd name="T41" fmla="*/ 1025 h 1705"/>
                <a:gd name="T42" fmla="*/ 1 w 1705"/>
                <a:gd name="T43" fmla="*/ 897 h 1705"/>
                <a:gd name="T44" fmla="*/ 1 w 1705"/>
                <a:gd name="T45" fmla="*/ 809 h 1705"/>
                <a:gd name="T46" fmla="*/ 17 w 1705"/>
                <a:gd name="T47" fmla="*/ 682 h 1705"/>
                <a:gd name="T48" fmla="*/ 52 w 1705"/>
                <a:gd name="T49" fmla="*/ 561 h 1705"/>
                <a:gd name="T50" fmla="*/ 103 w 1705"/>
                <a:gd name="T51" fmla="*/ 446 h 1705"/>
                <a:gd name="T52" fmla="*/ 170 w 1705"/>
                <a:gd name="T53" fmla="*/ 343 h 1705"/>
                <a:gd name="T54" fmla="*/ 249 w 1705"/>
                <a:gd name="T55" fmla="*/ 250 h 1705"/>
                <a:gd name="T56" fmla="*/ 342 w 1705"/>
                <a:gd name="T57" fmla="*/ 170 h 1705"/>
                <a:gd name="T58" fmla="*/ 446 w 1705"/>
                <a:gd name="T59" fmla="*/ 104 h 1705"/>
                <a:gd name="T60" fmla="*/ 560 w 1705"/>
                <a:gd name="T61" fmla="*/ 52 h 1705"/>
                <a:gd name="T62" fmla="*/ 681 w 1705"/>
                <a:gd name="T63" fmla="*/ 18 h 1705"/>
                <a:gd name="T64" fmla="*/ 808 w 1705"/>
                <a:gd name="T65" fmla="*/ 2 h 1705"/>
                <a:gd name="T66" fmla="*/ 896 w 1705"/>
                <a:gd name="T67" fmla="*/ 2 h 1705"/>
                <a:gd name="T68" fmla="*/ 1025 w 1705"/>
                <a:gd name="T69" fmla="*/ 18 h 1705"/>
                <a:gd name="T70" fmla="*/ 1146 w 1705"/>
                <a:gd name="T71" fmla="*/ 52 h 1705"/>
                <a:gd name="T72" fmla="*/ 1258 w 1705"/>
                <a:gd name="T73" fmla="*/ 104 h 1705"/>
                <a:gd name="T74" fmla="*/ 1363 w 1705"/>
                <a:gd name="T75" fmla="*/ 170 h 1705"/>
                <a:gd name="T76" fmla="*/ 1455 w 1705"/>
                <a:gd name="T77" fmla="*/ 250 h 1705"/>
                <a:gd name="T78" fmla="*/ 1536 w 1705"/>
                <a:gd name="T79" fmla="*/ 343 h 1705"/>
                <a:gd name="T80" fmla="*/ 1602 w 1705"/>
                <a:gd name="T81" fmla="*/ 446 h 1705"/>
                <a:gd name="T82" fmla="*/ 1653 w 1705"/>
                <a:gd name="T83" fmla="*/ 561 h 1705"/>
                <a:gd name="T84" fmla="*/ 1687 w 1705"/>
                <a:gd name="T85" fmla="*/ 682 h 1705"/>
                <a:gd name="T86" fmla="*/ 1705 w 1705"/>
                <a:gd name="T87" fmla="*/ 80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05" h="1705">
                  <a:moveTo>
                    <a:pt x="1705" y="853"/>
                  </a:moveTo>
                  <a:lnTo>
                    <a:pt x="1705" y="853"/>
                  </a:lnTo>
                  <a:lnTo>
                    <a:pt x="1705" y="897"/>
                  </a:lnTo>
                  <a:lnTo>
                    <a:pt x="1701" y="940"/>
                  </a:lnTo>
                  <a:lnTo>
                    <a:pt x="1695" y="983"/>
                  </a:lnTo>
                  <a:lnTo>
                    <a:pt x="1687" y="1025"/>
                  </a:lnTo>
                  <a:lnTo>
                    <a:pt x="1678" y="1067"/>
                  </a:lnTo>
                  <a:lnTo>
                    <a:pt x="1667" y="1106"/>
                  </a:lnTo>
                  <a:lnTo>
                    <a:pt x="1653" y="1146"/>
                  </a:lnTo>
                  <a:lnTo>
                    <a:pt x="1638" y="1185"/>
                  </a:lnTo>
                  <a:lnTo>
                    <a:pt x="1621" y="1223"/>
                  </a:lnTo>
                  <a:lnTo>
                    <a:pt x="1602" y="1259"/>
                  </a:lnTo>
                  <a:lnTo>
                    <a:pt x="1581" y="1295"/>
                  </a:lnTo>
                  <a:lnTo>
                    <a:pt x="1560" y="1329"/>
                  </a:lnTo>
                  <a:lnTo>
                    <a:pt x="1536" y="1364"/>
                  </a:lnTo>
                  <a:lnTo>
                    <a:pt x="1511" y="1396"/>
                  </a:lnTo>
                  <a:lnTo>
                    <a:pt x="1484" y="1426"/>
                  </a:lnTo>
                  <a:lnTo>
                    <a:pt x="1455" y="1456"/>
                  </a:lnTo>
                  <a:lnTo>
                    <a:pt x="1426" y="1485"/>
                  </a:lnTo>
                  <a:lnTo>
                    <a:pt x="1395" y="1511"/>
                  </a:lnTo>
                  <a:lnTo>
                    <a:pt x="1363" y="1537"/>
                  </a:lnTo>
                  <a:lnTo>
                    <a:pt x="1329" y="1561"/>
                  </a:lnTo>
                  <a:lnTo>
                    <a:pt x="1294" y="1583"/>
                  </a:lnTo>
                  <a:lnTo>
                    <a:pt x="1258" y="1603"/>
                  </a:lnTo>
                  <a:lnTo>
                    <a:pt x="1223" y="1622"/>
                  </a:lnTo>
                  <a:lnTo>
                    <a:pt x="1184" y="1639"/>
                  </a:lnTo>
                  <a:lnTo>
                    <a:pt x="1146" y="1655"/>
                  </a:lnTo>
                  <a:lnTo>
                    <a:pt x="1106" y="1668"/>
                  </a:lnTo>
                  <a:lnTo>
                    <a:pt x="1066" y="1679"/>
                  </a:lnTo>
                  <a:lnTo>
                    <a:pt x="1025" y="1688"/>
                  </a:lnTo>
                  <a:lnTo>
                    <a:pt x="982" y="1696"/>
                  </a:lnTo>
                  <a:lnTo>
                    <a:pt x="940" y="1701"/>
                  </a:lnTo>
                  <a:lnTo>
                    <a:pt x="896" y="1705"/>
                  </a:lnTo>
                  <a:lnTo>
                    <a:pt x="852" y="1705"/>
                  </a:lnTo>
                  <a:lnTo>
                    <a:pt x="852" y="1705"/>
                  </a:lnTo>
                  <a:lnTo>
                    <a:pt x="808" y="1705"/>
                  </a:lnTo>
                  <a:lnTo>
                    <a:pt x="766" y="1701"/>
                  </a:lnTo>
                  <a:lnTo>
                    <a:pt x="723" y="1696"/>
                  </a:lnTo>
                  <a:lnTo>
                    <a:pt x="681" y="1688"/>
                  </a:lnTo>
                  <a:lnTo>
                    <a:pt x="640" y="1679"/>
                  </a:lnTo>
                  <a:lnTo>
                    <a:pt x="599" y="1668"/>
                  </a:lnTo>
                  <a:lnTo>
                    <a:pt x="560" y="1655"/>
                  </a:lnTo>
                  <a:lnTo>
                    <a:pt x="520" y="1639"/>
                  </a:lnTo>
                  <a:lnTo>
                    <a:pt x="483" y="1622"/>
                  </a:lnTo>
                  <a:lnTo>
                    <a:pt x="446" y="1603"/>
                  </a:lnTo>
                  <a:lnTo>
                    <a:pt x="410" y="1583"/>
                  </a:lnTo>
                  <a:lnTo>
                    <a:pt x="375" y="1561"/>
                  </a:lnTo>
                  <a:lnTo>
                    <a:pt x="342" y="1537"/>
                  </a:lnTo>
                  <a:lnTo>
                    <a:pt x="310" y="1511"/>
                  </a:lnTo>
                  <a:lnTo>
                    <a:pt x="280" y="1485"/>
                  </a:lnTo>
                  <a:lnTo>
                    <a:pt x="249" y="1456"/>
                  </a:lnTo>
                  <a:lnTo>
                    <a:pt x="221" y="1426"/>
                  </a:lnTo>
                  <a:lnTo>
                    <a:pt x="195" y="1396"/>
                  </a:lnTo>
                  <a:lnTo>
                    <a:pt x="170" y="1364"/>
                  </a:lnTo>
                  <a:lnTo>
                    <a:pt x="146" y="1329"/>
                  </a:lnTo>
                  <a:lnTo>
                    <a:pt x="123" y="1295"/>
                  </a:lnTo>
                  <a:lnTo>
                    <a:pt x="103" y="1259"/>
                  </a:lnTo>
                  <a:lnTo>
                    <a:pt x="85" y="1223"/>
                  </a:lnTo>
                  <a:lnTo>
                    <a:pt x="67" y="1185"/>
                  </a:lnTo>
                  <a:lnTo>
                    <a:pt x="52" y="1146"/>
                  </a:lnTo>
                  <a:lnTo>
                    <a:pt x="38" y="1106"/>
                  </a:lnTo>
                  <a:lnTo>
                    <a:pt x="26" y="1067"/>
                  </a:lnTo>
                  <a:lnTo>
                    <a:pt x="17" y="1025"/>
                  </a:lnTo>
                  <a:lnTo>
                    <a:pt x="10" y="983"/>
                  </a:lnTo>
                  <a:lnTo>
                    <a:pt x="5" y="940"/>
                  </a:lnTo>
                  <a:lnTo>
                    <a:pt x="1" y="897"/>
                  </a:lnTo>
                  <a:lnTo>
                    <a:pt x="0" y="853"/>
                  </a:lnTo>
                  <a:lnTo>
                    <a:pt x="0" y="853"/>
                  </a:lnTo>
                  <a:lnTo>
                    <a:pt x="1" y="809"/>
                  </a:lnTo>
                  <a:lnTo>
                    <a:pt x="5" y="766"/>
                  </a:lnTo>
                  <a:lnTo>
                    <a:pt x="10" y="724"/>
                  </a:lnTo>
                  <a:lnTo>
                    <a:pt x="17" y="682"/>
                  </a:lnTo>
                  <a:lnTo>
                    <a:pt x="26" y="640"/>
                  </a:lnTo>
                  <a:lnTo>
                    <a:pt x="38" y="599"/>
                  </a:lnTo>
                  <a:lnTo>
                    <a:pt x="52" y="561"/>
                  </a:lnTo>
                  <a:lnTo>
                    <a:pt x="67" y="521"/>
                  </a:lnTo>
                  <a:lnTo>
                    <a:pt x="85" y="484"/>
                  </a:lnTo>
                  <a:lnTo>
                    <a:pt x="103" y="446"/>
                  </a:lnTo>
                  <a:lnTo>
                    <a:pt x="123" y="411"/>
                  </a:lnTo>
                  <a:lnTo>
                    <a:pt x="146" y="376"/>
                  </a:lnTo>
                  <a:lnTo>
                    <a:pt x="170" y="343"/>
                  </a:lnTo>
                  <a:lnTo>
                    <a:pt x="195" y="311"/>
                  </a:lnTo>
                  <a:lnTo>
                    <a:pt x="221" y="281"/>
                  </a:lnTo>
                  <a:lnTo>
                    <a:pt x="249" y="250"/>
                  </a:lnTo>
                  <a:lnTo>
                    <a:pt x="280" y="222"/>
                  </a:lnTo>
                  <a:lnTo>
                    <a:pt x="310" y="196"/>
                  </a:lnTo>
                  <a:lnTo>
                    <a:pt x="342" y="170"/>
                  </a:lnTo>
                  <a:lnTo>
                    <a:pt x="375" y="146"/>
                  </a:lnTo>
                  <a:lnTo>
                    <a:pt x="410" y="124"/>
                  </a:lnTo>
                  <a:lnTo>
                    <a:pt x="446" y="104"/>
                  </a:lnTo>
                  <a:lnTo>
                    <a:pt x="483" y="85"/>
                  </a:lnTo>
                  <a:lnTo>
                    <a:pt x="520" y="68"/>
                  </a:lnTo>
                  <a:lnTo>
                    <a:pt x="560" y="52"/>
                  </a:lnTo>
                  <a:lnTo>
                    <a:pt x="599" y="39"/>
                  </a:lnTo>
                  <a:lnTo>
                    <a:pt x="640" y="28"/>
                  </a:lnTo>
                  <a:lnTo>
                    <a:pt x="681" y="18"/>
                  </a:lnTo>
                  <a:lnTo>
                    <a:pt x="723" y="11"/>
                  </a:lnTo>
                  <a:lnTo>
                    <a:pt x="766" y="6"/>
                  </a:lnTo>
                  <a:lnTo>
                    <a:pt x="808" y="2"/>
                  </a:lnTo>
                  <a:lnTo>
                    <a:pt x="852" y="0"/>
                  </a:lnTo>
                  <a:lnTo>
                    <a:pt x="852" y="0"/>
                  </a:lnTo>
                  <a:lnTo>
                    <a:pt x="896" y="2"/>
                  </a:lnTo>
                  <a:lnTo>
                    <a:pt x="940" y="6"/>
                  </a:lnTo>
                  <a:lnTo>
                    <a:pt x="982" y="11"/>
                  </a:lnTo>
                  <a:lnTo>
                    <a:pt x="1025" y="18"/>
                  </a:lnTo>
                  <a:lnTo>
                    <a:pt x="1066" y="28"/>
                  </a:lnTo>
                  <a:lnTo>
                    <a:pt x="1106" y="39"/>
                  </a:lnTo>
                  <a:lnTo>
                    <a:pt x="1146" y="52"/>
                  </a:lnTo>
                  <a:lnTo>
                    <a:pt x="1184" y="68"/>
                  </a:lnTo>
                  <a:lnTo>
                    <a:pt x="1223" y="85"/>
                  </a:lnTo>
                  <a:lnTo>
                    <a:pt x="1258" y="104"/>
                  </a:lnTo>
                  <a:lnTo>
                    <a:pt x="1294" y="124"/>
                  </a:lnTo>
                  <a:lnTo>
                    <a:pt x="1329" y="146"/>
                  </a:lnTo>
                  <a:lnTo>
                    <a:pt x="1363" y="170"/>
                  </a:lnTo>
                  <a:lnTo>
                    <a:pt x="1395" y="196"/>
                  </a:lnTo>
                  <a:lnTo>
                    <a:pt x="1426" y="222"/>
                  </a:lnTo>
                  <a:lnTo>
                    <a:pt x="1455" y="250"/>
                  </a:lnTo>
                  <a:lnTo>
                    <a:pt x="1484" y="281"/>
                  </a:lnTo>
                  <a:lnTo>
                    <a:pt x="1511" y="311"/>
                  </a:lnTo>
                  <a:lnTo>
                    <a:pt x="1536" y="343"/>
                  </a:lnTo>
                  <a:lnTo>
                    <a:pt x="1560" y="376"/>
                  </a:lnTo>
                  <a:lnTo>
                    <a:pt x="1581" y="411"/>
                  </a:lnTo>
                  <a:lnTo>
                    <a:pt x="1602" y="446"/>
                  </a:lnTo>
                  <a:lnTo>
                    <a:pt x="1621" y="484"/>
                  </a:lnTo>
                  <a:lnTo>
                    <a:pt x="1638" y="521"/>
                  </a:lnTo>
                  <a:lnTo>
                    <a:pt x="1653" y="561"/>
                  </a:lnTo>
                  <a:lnTo>
                    <a:pt x="1667" y="599"/>
                  </a:lnTo>
                  <a:lnTo>
                    <a:pt x="1678" y="640"/>
                  </a:lnTo>
                  <a:lnTo>
                    <a:pt x="1687" y="682"/>
                  </a:lnTo>
                  <a:lnTo>
                    <a:pt x="1695" y="724"/>
                  </a:lnTo>
                  <a:lnTo>
                    <a:pt x="1701" y="766"/>
                  </a:lnTo>
                  <a:lnTo>
                    <a:pt x="1705" y="809"/>
                  </a:lnTo>
                  <a:lnTo>
                    <a:pt x="1705" y="853"/>
                  </a:lnTo>
                  <a:lnTo>
                    <a:pt x="1705" y="853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"/>
            <p:cNvSpPr/>
            <p:nvPr/>
          </p:nvSpPr>
          <p:spPr bwMode="auto">
            <a:xfrm>
              <a:off x="4144963" y="506413"/>
              <a:ext cx="1138237" cy="1138238"/>
            </a:xfrm>
            <a:custGeom>
              <a:avLst/>
              <a:gdLst>
                <a:gd name="T0" fmla="*/ 1433 w 1433"/>
                <a:gd name="T1" fmla="*/ 755 h 1434"/>
                <a:gd name="T2" fmla="*/ 1419 w 1433"/>
                <a:gd name="T3" fmla="*/ 862 h 1434"/>
                <a:gd name="T4" fmla="*/ 1391 w 1433"/>
                <a:gd name="T5" fmla="*/ 964 h 1434"/>
                <a:gd name="T6" fmla="*/ 1347 w 1433"/>
                <a:gd name="T7" fmla="*/ 1060 h 1434"/>
                <a:gd name="T8" fmla="*/ 1291 w 1433"/>
                <a:gd name="T9" fmla="*/ 1146 h 1434"/>
                <a:gd name="T10" fmla="*/ 1224 w 1433"/>
                <a:gd name="T11" fmla="*/ 1225 h 1434"/>
                <a:gd name="T12" fmla="*/ 1145 w 1433"/>
                <a:gd name="T13" fmla="*/ 1292 h 1434"/>
                <a:gd name="T14" fmla="*/ 1059 w 1433"/>
                <a:gd name="T15" fmla="*/ 1348 h 1434"/>
                <a:gd name="T16" fmla="*/ 963 w 1433"/>
                <a:gd name="T17" fmla="*/ 1392 h 1434"/>
                <a:gd name="T18" fmla="*/ 861 w 1433"/>
                <a:gd name="T19" fmla="*/ 1420 h 1434"/>
                <a:gd name="T20" fmla="*/ 754 w 1433"/>
                <a:gd name="T21" fmla="*/ 1434 h 1434"/>
                <a:gd name="T22" fmla="*/ 681 w 1433"/>
                <a:gd name="T23" fmla="*/ 1434 h 1434"/>
                <a:gd name="T24" fmla="*/ 573 w 1433"/>
                <a:gd name="T25" fmla="*/ 1420 h 1434"/>
                <a:gd name="T26" fmla="*/ 471 w 1433"/>
                <a:gd name="T27" fmla="*/ 1392 h 1434"/>
                <a:gd name="T28" fmla="*/ 375 w 1433"/>
                <a:gd name="T29" fmla="*/ 1348 h 1434"/>
                <a:gd name="T30" fmla="*/ 288 w 1433"/>
                <a:gd name="T31" fmla="*/ 1292 h 1434"/>
                <a:gd name="T32" fmla="*/ 209 w 1433"/>
                <a:gd name="T33" fmla="*/ 1225 h 1434"/>
                <a:gd name="T34" fmla="*/ 143 w 1433"/>
                <a:gd name="T35" fmla="*/ 1146 h 1434"/>
                <a:gd name="T36" fmla="*/ 87 w 1433"/>
                <a:gd name="T37" fmla="*/ 1060 h 1434"/>
                <a:gd name="T38" fmla="*/ 43 w 1433"/>
                <a:gd name="T39" fmla="*/ 964 h 1434"/>
                <a:gd name="T40" fmla="*/ 14 w 1433"/>
                <a:gd name="T41" fmla="*/ 862 h 1434"/>
                <a:gd name="T42" fmla="*/ 1 w 1433"/>
                <a:gd name="T43" fmla="*/ 755 h 1434"/>
                <a:gd name="T44" fmla="*/ 1 w 1433"/>
                <a:gd name="T45" fmla="*/ 682 h 1434"/>
                <a:gd name="T46" fmla="*/ 14 w 1433"/>
                <a:gd name="T47" fmla="*/ 574 h 1434"/>
                <a:gd name="T48" fmla="*/ 43 w 1433"/>
                <a:gd name="T49" fmla="*/ 472 h 1434"/>
                <a:gd name="T50" fmla="*/ 87 w 1433"/>
                <a:gd name="T51" fmla="*/ 376 h 1434"/>
                <a:gd name="T52" fmla="*/ 143 w 1433"/>
                <a:gd name="T53" fmla="*/ 288 h 1434"/>
                <a:gd name="T54" fmla="*/ 209 w 1433"/>
                <a:gd name="T55" fmla="*/ 210 h 1434"/>
                <a:gd name="T56" fmla="*/ 288 w 1433"/>
                <a:gd name="T57" fmla="*/ 144 h 1434"/>
                <a:gd name="T58" fmla="*/ 375 w 1433"/>
                <a:gd name="T59" fmla="*/ 87 h 1434"/>
                <a:gd name="T60" fmla="*/ 471 w 1433"/>
                <a:gd name="T61" fmla="*/ 44 h 1434"/>
                <a:gd name="T62" fmla="*/ 573 w 1433"/>
                <a:gd name="T63" fmla="*/ 15 h 1434"/>
                <a:gd name="T64" fmla="*/ 681 w 1433"/>
                <a:gd name="T65" fmla="*/ 2 h 1434"/>
                <a:gd name="T66" fmla="*/ 754 w 1433"/>
                <a:gd name="T67" fmla="*/ 2 h 1434"/>
                <a:gd name="T68" fmla="*/ 861 w 1433"/>
                <a:gd name="T69" fmla="*/ 15 h 1434"/>
                <a:gd name="T70" fmla="*/ 963 w 1433"/>
                <a:gd name="T71" fmla="*/ 44 h 1434"/>
                <a:gd name="T72" fmla="*/ 1059 w 1433"/>
                <a:gd name="T73" fmla="*/ 87 h 1434"/>
                <a:gd name="T74" fmla="*/ 1145 w 1433"/>
                <a:gd name="T75" fmla="*/ 144 h 1434"/>
                <a:gd name="T76" fmla="*/ 1224 w 1433"/>
                <a:gd name="T77" fmla="*/ 210 h 1434"/>
                <a:gd name="T78" fmla="*/ 1291 w 1433"/>
                <a:gd name="T79" fmla="*/ 288 h 1434"/>
                <a:gd name="T80" fmla="*/ 1347 w 1433"/>
                <a:gd name="T81" fmla="*/ 376 h 1434"/>
                <a:gd name="T82" fmla="*/ 1391 w 1433"/>
                <a:gd name="T83" fmla="*/ 472 h 1434"/>
                <a:gd name="T84" fmla="*/ 1419 w 1433"/>
                <a:gd name="T85" fmla="*/ 574 h 1434"/>
                <a:gd name="T86" fmla="*/ 1433 w 1433"/>
                <a:gd name="T87" fmla="*/ 682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3" h="1434">
                  <a:moveTo>
                    <a:pt x="1433" y="717"/>
                  </a:moveTo>
                  <a:lnTo>
                    <a:pt x="1433" y="717"/>
                  </a:lnTo>
                  <a:lnTo>
                    <a:pt x="1433" y="755"/>
                  </a:lnTo>
                  <a:lnTo>
                    <a:pt x="1431" y="792"/>
                  </a:lnTo>
                  <a:lnTo>
                    <a:pt x="1426" y="828"/>
                  </a:lnTo>
                  <a:lnTo>
                    <a:pt x="1419" y="862"/>
                  </a:lnTo>
                  <a:lnTo>
                    <a:pt x="1411" y="897"/>
                  </a:lnTo>
                  <a:lnTo>
                    <a:pt x="1402" y="931"/>
                  </a:lnTo>
                  <a:lnTo>
                    <a:pt x="1391" y="964"/>
                  </a:lnTo>
                  <a:lnTo>
                    <a:pt x="1378" y="998"/>
                  </a:lnTo>
                  <a:lnTo>
                    <a:pt x="1363" y="1028"/>
                  </a:lnTo>
                  <a:lnTo>
                    <a:pt x="1347" y="1060"/>
                  </a:lnTo>
                  <a:lnTo>
                    <a:pt x="1330" y="1089"/>
                  </a:lnTo>
                  <a:lnTo>
                    <a:pt x="1311" y="1118"/>
                  </a:lnTo>
                  <a:lnTo>
                    <a:pt x="1291" y="1146"/>
                  </a:lnTo>
                  <a:lnTo>
                    <a:pt x="1270" y="1174"/>
                  </a:lnTo>
                  <a:lnTo>
                    <a:pt x="1248" y="1199"/>
                  </a:lnTo>
                  <a:lnTo>
                    <a:pt x="1224" y="1225"/>
                  </a:lnTo>
                  <a:lnTo>
                    <a:pt x="1198" y="1248"/>
                  </a:lnTo>
                  <a:lnTo>
                    <a:pt x="1173" y="1271"/>
                  </a:lnTo>
                  <a:lnTo>
                    <a:pt x="1145" y="1292"/>
                  </a:lnTo>
                  <a:lnTo>
                    <a:pt x="1117" y="1312"/>
                  </a:lnTo>
                  <a:lnTo>
                    <a:pt x="1088" y="1331"/>
                  </a:lnTo>
                  <a:lnTo>
                    <a:pt x="1059" y="1348"/>
                  </a:lnTo>
                  <a:lnTo>
                    <a:pt x="1029" y="1364"/>
                  </a:lnTo>
                  <a:lnTo>
                    <a:pt x="997" y="1379"/>
                  </a:lnTo>
                  <a:lnTo>
                    <a:pt x="963" y="1392"/>
                  </a:lnTo>
                  <a:lnTo>
                    <a:pt x="930" y="1403"/>
                  </a:lnTo>
                  <a:lnTo>
                    <a:pt x="896" y="1412"/>
                  </a:lnTo>
                  <a:lnTo>
                    <a:pt x="861" y="1420"/>
                  </a:lnTo>
                  <a:lnTo>
                    <a:pt x="827" y="1426"/>
                  </a:lnTo>
                  <a:lnTo>
                    <a:pt x="791" y="1432"/>
                  </a:lnTo>
                  <a:lnTo>
                    <a:pt x="754" y="1434"/>
                  </a:lnTo>
                  <a:lnTo>
                    <a:pt x="717" y="1434"/>
                  </a:lnTo>
                  <a:lnTo>
                    <a:pt x="717" y="1434"/>
                  </a:lnTo>
                  <a:lnTo>
                    <a:pt x="681" y="1434"/>
                  </a:lnTo>
                  <a:lnTo>
                    <a:pt x="643" y="1432"/>
                  </a:lnTo>
                  <a:lnTo>
                    <a:pt x="608" y="1426"/>
                  </a:lnTo>
                  <a:lnTo>
                    <a:pt x="573" y="1420"/>
                  </a:lnTo>
                  <a:lnTo>
                    <a:pt x="537" y="1412"/>
                  </a:lnTo>
                  <a:lnTo>
                    <a:pt x="504" y="1403"/>
                  </a:lnTo>
                  <a:lnTo>
                    <a:pt x="471" y="1392"/>
                  </a:lnTo>
                  <a:lnTo>
                    <a:pt x="438" y="1379"/>
                  </a:lnTo>
                  <a:lnTo>
                    <a:pt x="406" y="1364"/>
                  </a:lnTo>
                  <a:lnTo>
                    <a:pt x="375" y="1348"/>
                  </a:lnTo>
                  <a:lnTo>
                    <a:pt x="345" y="1331"/>
                  </a:lnTo>
                  <a:lnTo>
                    <a:pt x="316" y="1312"/>
                  </a:lnTo>
                  <a:lnTo>
                    <a:pt x="288" y="1292"/>
                  </a:lnTo>
                  <a:lnTo>
                    <a:pt x="261" y="1271"/>
                  </a:lnTo>
                  <a:lnTo>
                    <a:pt x="235" y="1248"/>
                  </a:lnTo>
                  <a:lnTo>
                    <a:pt x="209" y="1225"/>
                  </a:lnTo>
                  <a:lnTo>
                    <a:pt x="187" y="1199"/>
                  </a:lnTo>
                  <a:lnTo>
                    <a:pt x="164" y="1174"/>
                  </a:lnTo>
                  <a:lnTo>
                    <a:pt x="143" y="1146"/>
                  </a:lnTo>
                  <a:lnTo>
                    <a:pt x="123" y="1118"/>
                  </a:lnTo>
                  <a:lnTo>
                    <a:pt x="104" y="1089"/>
                  </a:lnTo>
                  <a:lnTo>
                    <a:pt x="87" y="1060"/>
                  </a:lnTo>
                  <a:lnTo>
                    <a:pt x="71" y="1028"/>
                  </a:lnTo>
                  <a:lnTo>
                    <a:pt x="57" y="998"/>
                  </a:lnTo>
                  <a:lnTo>
                    <a:pt x="43" y="964"/>
                  </a:lnTo>
                  <a:lnTo>
                    <a:pt x="33" y="931"/>
                  </a:lnTo>
                  <a:lnTo>
                    <a:pt x="22" y="897"/>
                  </a:lnTo>
                  <a:lnTo>
                    <a:pt x="14" y="862"/>
                  </a:lnTo>
                  <a:lnTo>
                    <a:pt x="9" y="828"/>
                  </a:lnTo>
                  <a:lnTo>
                    <a:pt x="4" y="792"/>
                  </a:lnTo>
                  <a:lnTo>
                    <a:pt x="1" y="755"/>
                  </a:lnTo>
                  <a:lnTo>
                    <a:pt x="0" y="717"/>
                  </a:lnTo>
                  <a:lnTo>
                    <a:pt x="0" y="717"/>
                  </a:lnTo>
                  <a:lnTo>
                    <a:pt x="1" y="682"/>
                  </a:lnTo>
                  <a:lnTo>
                    <a:pt x="4" y="644"/>
                  </a:lnTo>
                  <a:lnTo>
                    <a:pt x="9" y="608"/>
                  </a:lnTo>
                  <a:lnTo>
                    <a:pt x="14" y="574"/>
                  </a:lnTo>
                  <a:lnTo>
                    <a:pt x="22" y="538"/>
                  </a:lnTo>
                  <a:lnTo>
                    <a:pt x="33" y="505"/>
                  </a:lnTo>
                  <a:lnTo>
                    <a:pt x="43" y="472"/>
                  </a:lnTo>
                  <a:lnTo>
                    <a:pt x="57" y="439"/>
                  </a:lnTo>
                  <a:lnTo>
                    <a:pt x="71" y="407"/>
                  </a:lnTo>
                  <a:lnTo>
                    <a:pt x="87" y="376"/>
                  </a:lnTo>
                  <a:lnTo>
                    <a:pt x="104" y="346"/>
                  </a:lnTo>
                  <a:lnTo>
                    <a:pt x="123" y="316"/>
                  </a:lnTo>
                  <a:lnTo>
                    <a:pt x="143" y="288"/>
                  </a:lnTo>
                  <a:lnTo>
                    <a:pt x="164" y="262"/>
                  </a:lnTo>
                  <a:lnTo>
                    <a:pt x="187" y="235"/>
                  </a:lnTo>
                  <a:lnTo>
                    <a:pt x="209" y="210"/>
                  </a:lnTo>
                  <a:lnTo>
                    <a:pt x="235" y="188"/>
                  </a:lnTo>
                  <a:lnTo>
                    <a:pt x="261" y="165"/>
                  </a:lnTo>
                  <a:lnTo>
                    <a:pt x="288" y="144"/>
                  </a:lnTo>
                  <a:lnTo>
                    <a:pt x="316" y="124"/>
                  </a:lnTo>
                  <a:lnTo>
                    <a:pt x="345" y="104"/>
                  </a:lnTo>
                  <a:lnTo>
                    <a:pt x="375" y="87"/>
                  </a:lnTo>
                  <a:lnTo>
                    <a:pt x="406" y="72"/>
                  </a:lnTo>
                  <a:lnTo>
                    <a:pt x="438" y="57"/>
                  </a:lnTo>
                  <a:lnTo>
                    <a:pt x="471" y="44"/>
                  </a:lnTo>
                  <a:lnTo>
                    <a:pt x="504" y="34"/>
                  </a:lnTo>
                  <a:lnTo>
                    <a:pt x="537" y="23"/>
                  </a:lnTo>
                  <a:lnTo>
                    <a:pt x="573" y="15"/>
                  </a:lnTo>
                  <a:lnTo>
                    <a:pt x="608" y="10"/>
                  </a:lnTo>
                  <a:lnTo>
                    <a:pt x="643" y="4"/>
                  </a:lnTo>
                  <a:lnTo>
                    <a:pt x="681" y="2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54" y="2"/>
                  </a:lnTo>
                  <a:lnTo>
                    <a:pt x="791" y="4"/>
                  </a:lnTo>
                  <a:lnTo>
                    <a:pt x="827" y="10"/>
                  </a:lnTo>
                  <a:lnTo>
                    <a:pt x="861" y="15"/>
                  </a:lnTo>
                  <a:lnTo>
                    <a:pt x="896" y="23"/>
                  </a:lnTo>
                  <a:lnTo>
                    <a:pt x="930" y="34"/>
                  </a:lnTo>
                  <a:lnTo>
                    <a:pt x="963" y="44"/>
                  </a:lnTo>
                  <a:lnTo>
                    <a:pt x="997" y="57"/>
                  </a:lnTo>
                  <a:lnTo>
                    <a:pt x="1029" y="72"/>
                  </a:lnTo>
                  <a:lnTo>
                    <a:pt x="1059" y="87"/>
                  </a:lnTo>
                  <a:lnTo>
                    <a:pt x="1088" y="104"/>
                  </a:lnTo>
                  <a:lnTo>
                    <a:pt x="1117" y="124"/>
                  </a:lnTo>
                  <a:lnTo>
                    <a:pt x="1145" y="144"/>
                  </a:lnTo>
                  <a:lnTo>
                    <a:pt x="1173" y="165"/>
                  </a:lnTo>
                  <a:lnTo>
                    <a:pt x="1198" y="188"/>
                  </a:lnTo>
                  <a:lnTo>
                    <a:pt x="1224" y="210"/>
                  </a:lnTo>
                  <a:lnTo>
                    <a:pt x="1248" y="235"/>
                  </a:lnTo>
                  <a:lnTo>
                    <a:pt x="1270" y="262"/>
                  </a:lnTo>
                  <a:lnTo>
                    <a:pt x="1291" y="288"/>
                  </a:lnTo>
                  <a:lnTo>
                    <a:pt x="1311" y="316"/>
                  </a:lnTo>
                  <a:lnTo>
                    <a:pt x="1330" y="346"/>
                  </a:lnTo>
                  <a:lnTo>
                    <a:pt x="1347" y="376"/>
                  </a:lnTo>
                  <a:lnTo>
                    <a:pt x="1363" y="407"/>
                  </a:lnTo>
                  <a:lnTo>
                    <a:pt x="1378" y="439"/>
                  </a:lnTo>
                  <a:lnTo>
                    <a:pt x="1391" y="472"/>
                  </a:lnTo>
                  <a:lnTo>
                    <a:pt x="1402" y="505"/>
                  </a:lnTo>
                  <a:lnTo>
                    <a:pt x="1411" y="538"/>
                  </a:lnTo>
                  <a:lnTo>
                    <a:pt x="1419" y="574"/>
                  </a:lnTo>
                  <a:lnTo>
                    <a:pt x="1426" y="608"/>
                  </a:lnTo>
                  <a:lnTo>
                    <a:pt x="1431" y="644"/>
                  </a:lnTo>
                  <a:lnTo>
                    <a:pt x="1433" y="682"/>
                  </a:lnTo>
                  <a:lnTo>
                    <a:pt x="1433" y="717"/>
                  </a:lnTo>
                  <a:lnTo>
                    <a:pt x="1433" y="717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8"/>
            <p:cNvSpPr/>
            <p:nvPr/>
          </p:nvSpPr>
          <p:spPr bwMode="auto">
            <a:xfrm>
              <a:off x="4791075" y="0"/>
              <a:ext cx="1492250" cy="1492250"/>
            </a:xfrm>
            <a:custGeom>
              <a:avLst/>
              <a:gdLst>
                <a:gd name="T0" fmla="*/ 1880 w 1882"/>
                <a:gd name="T1" fmla="*/ 989 h 1880"/>
                <a:gd name="T2" fmla="*/ 1862 w 1882"/>
                <a:gd name="T3" fmla="*/ 1130 h 1880"/>
                <a:gd name="T4" fmla="*/ 1824 w 1882"/>
                <a:gd name="T5" fmla="*/ 1264 h 1880"/>
                <a:gd name="T6" fmla="*/ 1767 w 1882"/>
                <a:gd name="T7" fmla="*/ 1389 h 1880"/>
                <a:gd name="T8" fmla="*/ 1694 w 1882"/>
                <a:gd name="T9" fmla="*/ 1503 h 1880"/>
                <a:gd name="T10" fmla="*/ 1605 w 1882"/>
                <a:gd name="T11" fmla="*/ 1605 h 1880"/>
                <a:gd name="T12" fmla="*/ 1503 w 1882"/>
                <a:gd name="T13" fmla="*/ 1694 h 1880"/>
                <a:gd name="T14" fmla="*/ 1389 w 1882"/>
                <a:gd name="T15" fmla="*/ 1767 h 1880"/>
                <a:gd name="T16" fmla="*/ 1264 w 1882"/>
                <a:gd name="T17" fmla="*/ 1823 h 1880"/>
                <a:gd name="T18" fmla="*/ 1130 w 1882"/>
                <a:gd name="T19" fmla="*/ 1862 h 1880"/>
                <a:gd name="T20" fmla="*/ 989 w 1882"/>
                <a:gd name="T21" fmla="*/ 1879 h 1880"/>
                <a:gd name="T22" fmla="*/ 892 w 1882"/>
                <a:gd name="T23" fmla="*/ 1879 h 1880"/>
                <a:gd name="T24" fmla="*/ 752 w 1882"/>
                <a:gd name="T25" fmla="*/ 1862 h 1880"/>
                <a:gd name="T26" fmla="*/ 618 w 1882"/>
                <a:gd name="T27" fmla="*/ 1823 h 1880"/>
                <a:gd name="T28" fmla="*/ 493 w 1882"/>
                <a:gd name="T29" fmla="*/ 1767 h 1880"/>
                <a:gd name="T30" fmla="*/ 379 w 1882"/>
                <a:gd name="T31" fmla="*/ 1694 h 1880"/>
                <a:gd name="T32" fmla="*/ 276 w 1882"/>
                <a:gd name="T33" fmla="*/ 1605 h 1880"/>
                <a:gd name="T34" fmla="*/ 187 w 1882"/>
                <a:gd name="T35" fmla="*/ 1503 h 1880"/>
                <a:gd name="T36" fmla="*/ 114 w 1882"/>
                <a:gd name="T37" fmla="*/ 1389 h 1880"/>
                <a:gd name="T38" fmla="*/ 57 w 1882"/>
                <a:gd name="T39" fmla="*/ 1264 h 1880"/>
                <a:gd name="T40" fmla="*/ 20 w 1882"/>
                <a:gd name="T41" fmla="*/ 1130 h 1880"/>
                <a:gd name="T42" fmla="*/ 1 w 1882"/>
                <a:gd name="T43" fmla="*/ 989 h 1880"/>
                <a:gd name="T44" fmla="*/ 1 w 1882"/>
                <a:gd name="T45" fmla="*/ 892 h 1880"/>
                <a:gd name="T46" fmla="*/ 20 w 1882"/>
                <a:gd name="T47" fmla="*/ 752 h 1880"/>
                <a:gd name="T48" fmla="*/ 57 w 1882"/>
                <a:gd name="T49" fmla="*/ 617 h 1880"/>
                <a:gd name="T50" fmla="*/ 114 w 1882"/>
                <a:gd name="T51" fmla="*/ 493 h 1880"/>
                <a:gd name="T52" fmla="*/ 187 w 1882"/>
                <a:gd name="T53" fmla="*/ 378 h 1880"/>
                <a:gd name="T54" fmla="*/ 276 w 1882"/>
                <a:gd name="T55" fmla="*/ 276 h 1880"/>
                <a:gd name="T56" fmla="*/ 379 w 1882"/>
                <a:gd name="T57" fmla="*/ 187 h 1880"/>
                <a:gd name="T58" fmla="*/ 493 w 1882"/>
                <a:gd name="T59" fmla="*/ 114 h 1880"/>
                <a:gd name="T60" fmla="*/ 618 w 1882"/>
                <a:gd name="T61" fmla="*/ 57 h 1880"/>
                <a:gd name="T62" fmla="*/ 752 w 1882"/>
                <a:gd name="T63" fmla="*/ 20 h 1880"/>
                <a:gd name="T64" fmla="*/ 892 w 1882"/>
                <a:gd name="T65" fmla="*/ 1 h 1880"/>
                <a:gd name="T66" fmla="*/ 989 w 1882"/>
                <a:gd name="T67" fmla="*/ 1 h 1880"/>
                <a:gd name="T68" fmla="*/ 1130 w 1882"/>
                <a:gd name="T69" fmla="*/ 20 h 1880"/>
                <a:gd name="T70" fmla="*/ 1264 w 1882"/>
                <a:gd name="T71" fmla="*/ 57 h 1880"/>
                <a:gd name="T72" fmla="*/ 1389 w 1882"/>
                <a:gd name="T73" fmla="*/ 114 h 1880"/>
                <a:gd name="T74" fmla="*/ 1503 w 1882"/>
                <a:gd name="T75" fmla="*/ 187 h 1880"/>
                <a:gd name="T76" fmla="*/ 1605 w 1882"/>
                <a:gd name="T77" fmla="*/ 276 h 1880"/>
                <a:gd name="T78" fmla="*/ 1694 w 1882"/>
                <a:gd name="T79" fmla="*/ 378 h 1880"/>
                <a:gd name="T80" fmla="*/ 1767 w 1882"/>
                <a:gd name="T81" fmla="*/ 493 h 1880"/>
                <a:gd name="T82" fmla="*/ 1824 w 1882"/>
                <a:gd name="T83" fmla="*/ 617 h 1880"/>
                <a:gd name="T84" fmla="*/ 1862 w 1882"/>
                <a:gd name="T85" fmla="*/ 752 h 1880"/>
                <a:gd name="T86" fmla="*/ 1880 w 1882"/>
                <a:gd name="T87" fmla="*/ 892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2" h="1880">
                  <a:moveTo>
                    <a:pt x="1882" y="940"/>
                  </a:moveTo>
                  <a:lnTo>
                    <a:pt x="1882" y="940"/>
                  </a:lnTo>
                  <a:lnTo>
                    <a:pt x="1880" y="989"/>
                  </a:lnTo>
                  <a:lnTo>
                    <a:pt x="1876" y="1037"/>
                  </a:lnTo>
                  <a:lnTo>
                    <a:pt x="1870" y="1083"/>
                  </a:lnTo>
                  <a:lnTo>
                    <a:pt x="1862" y="1130"/>
                  </a:lnTo>
                  <a:lnTo>
                    <a:pt x="1851" y="1175"/>
                  </a:lnTo>
                  <a:lnTo>
                    <a:pt x="1839" y="1220"/>
                  </a:lnTo>
                  <a:lnTo>
                    <a:pt x="1824" y="1264"/>
                  </a:lnTo>
                  <a:lnTo>
                    <a:pt x="1807" y="1307"/>
                  </a:lnTo>
                  <a:lnTo>
                    <a:pt x="1789" y="1348"/>
                  </a:lnTo>
                  <a:lnTo>
                    <a:pt x="1767" y="1389"/>
                  </a:lnTo>
                  <a:lnTo>
                    <a:pt x="1745" y="1427"/>
                  </a:lnTo>
                  <a:lnTo>
                    <a:pt x="1721" y="1466"/>
                  </a:lnTo>
                  <a:lnTo>
                    <a:pt x="1694" y="1503"/>
                  </a:lnTo>
                  <a:lnTo>
                    <a:pt x="1666" y="1539"/>
                  </a:lnTo>
                  <a:lnTo>
                    <a:pt x="1637" y="1572"/>
                  </a:lnTo>
                  <a:lnTo>
                    <a:pt x="1605" y="1605"/>
                  </a:lnTo>
                  <a:lnTo>
                    <a:pt x="1573" y="1636"/>
                  </a:lnTo>
                  <a:lnTo>
                    <a:pt x="1539" y="1666"/>
                  </a:lnTo>
                  <a:lnTo>
                    <a:pt x="1503" y="1694"/>
                  </a:lnTo>
                  <a:lnTo>
                    <a:pt x="1466" y="1720"/>
                  </a:lnTo>
                  <a:lnTo>
                    <a:pt x="1429" y="1745"/>
                  </a:lnTo>
                  <a:lnTo>
                    <a:pt x="1389" y="1767"/>
                  </a:lnTo>
                  <a:lnTo>
                    <a:pt x="1348" y="1789"/>
                  </a:lnTo>
                  <a:lnTo>
                    <a:pt x="1307" y="1807"/>
                  </a:lnTo>
                  <a:lnTo>
                    <a:pt x="1264" y="1823"/>
                  </a:lnTo>
                  <a:lnTo>
                    <a:pt x="1220" y="1839"/>
                  </a:lnTo>
                  <a:lnTo>
                    <a:pt x="1175" y="1851"/>
                  </a:lnTo>
                  <a:lnTo>
                    <a:pt x="1130" y="1862"/>
                  </a:lnTo>
                  <a:lnTo>
                    <a:pt x="1084" y="1870"/>
                  </a:lnTo>
                  <a:lnTo>
                    <a:pt x="1037" y="1876"/>
                  </a:lnTo>
                  <a:lnTo>
                    <a:pt x="989" y="1879"/>
                  </a:lnTo>
                  <a:lnTo>
                    <a:pt x="940" y="1880"/>
                  </a:lnTo>
                  <a:lnTo>
                    <a:pt x="940" y="1880"/>
                  </a:lnTo>
                  <a:lnTo>
                    <a:pt x="892" y="1879"/>
                  </a:lnTo>
                  <a:lnTo>
                    <a:pt x="845" y="1876"/>
                  </a:lnTo>
                  <a:lnTo>
                    <a:pt x="798" y="1870"/>
                  </a:lnTo>
                  <a:lnTo>
                    <a:pt x="752" y="1862"/>
                  </a:lnTo>
                  <a:lnTo>
                    <a:pt x="705" y="1851"/>
                  </a:lnTo>
                  <a:lnTo>
                    <a:pt x="661" y="1839"/>
                  </a:lnTo>
                  <a:lnTo>
                    <a:pt x="618" y="1823"/>
                  </a:lnTo>
                  <a:lnTo>
                    <a:pt x="575" y="1807"/>
                  </a:lnTo>
                  <a:lnTo>
                    <a:pt x="533" y="1789"/>
                  </a:lnTo>
                  <a:lnTo>
                    <a:pt x="493" y="1767"/>
                  </a:lnTo>
                  <a:lnTo>
                    <a:pt x="453" y="1745"/>
                  </a:lnTo>
                  <a:lnTo>
                    <a:pt x="416" y="1720"/>
                  </a:lnTo>
                  <a:lnTo>
                    <a:pt x="379" y="1694"/>
                  </a:lnTo>
                  <a:lnTo>
                    <a:pt x="343" y="1666"/>
                  </a:lnTo>
                  <a:lnTo>
                    <a:pt x="308" y="1636"/>
                  </a:lnTo>
                  <a:lnTo>
                    <a:pt x="276" y="1605"/>
                  </a:lnTo>
                  <a:lnTo>
                    <a:pt x="244" y="1572"/>
                  </a:lnTo>
                  <a:lnTo>
                    <a:pt x="215" y="1539"/>
                  </a:lnTo>
                  <a:lnTo>
                    <a:pt x="187" y="1503"/>
                  </a:lnTo>
                  <a:lnTo>
                    <a:pt x="161" y="1466"/>
                  </a:lnTo>
                  <a:lnTo>
                    <a:pt x="137" y="1427"/>
                  </a:lnTo>
                  <a:lnTo>
                    <a:pt x="114" y="1389"/>
                  </a:lnTo>
                  <a:lnTo>
                    <a:pt x="93" y="1348"/>
                  </a:lnTo>
                  <a:lnTo>
                    <a:pt x="74" y="1307"/>
                  </a:lnTo>
                  <a:lnTo>
                    <a:pt x="57" y="1264"/>
                  </a:lnTo>
                  <a:lnTo>
                    <a:pt x="43" y="1220"/>
                  </a:lnTo>
                  <a:lnTo>
                    <a:pt x="31" y="1175"/>
                  </a:lnTo>
                  <a:lnTo>
                    <a:pt x="20" y="1130"/>
                  </a:lnTo>
                  <a:lnTo>
                    <a:pt x="12" y="1083"/>
                  </a:lnTo>
                  <a:lnTo>
                    <a:pt x="5" y="1037"/>
                  </a:lnTo>
                  <a:lnTo>
                    <a:pt x="1" y="989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1" y="892"/>
                  </a:lnTo>
                  <a:lnTo>
                    <a:pt x="5" y="844"/>
                  </a:lnTo>
                  <a:lnTo>
                    <a:pt x="12" y="797"/>
                  </a:lnTo>
                  <a:lnTo>
                    <a:pt x="20" y="752"/>
                  </a:lnTo>
                  <a:lnTo>
                    <a:pt x="31" y="705"/>
                  </a:lnTo>
                  <a:lnTo>
                    <a:pt x="43" y="661"/>
                  </a:lnTo>
                  <a:lnTo>
                    <a:pt x="57" y="617"/>
                  </a:lnTo>
                  <a:lnTo>
                    <a:pt x="74" y="575"/>
                  </a:lnTo>
                  <a:lnTo>
                    <a:pt x="93" y="532"/>
                  </a:lnTo>
                  <a:lnTo>
                    <a:pt x="114" y="493"/>
                  </a:lnTo>
                  <a:lnTo>
                    <a:pt x="137" y="453"/>
                  </a:lnTo>
                  <a:lnTo>
                    <a:pt x="161" y="414"/>
                  </a:lnTo>
                  <a:lnTo>
                    <a:pt x="187" y="378"/>
                  </a:lnTo>
                  <a:lnTo>
                    <a:pt x="215" y="343"/>
                  </a:lnTo>
                  <a:lnTo>
                    <a:pt x="244" y="308"/>
                  </a:lnTo>
                  <a:lnTo>
                    <a:pt x="276" y="276"/>
                  </a:lnTo>
                  <a:lnTo>
                    <a:pt x="308" y="244"/>
                  </a:lnTo>
                  <a:lnTo>
                    <a:pt x="343" y="215"/>
                  </a:lnTo>
                  <a:lnTo>
                    <a:pt x="379" y="187"/>
                  </a:lnTo>
                  <a:lnTo>
                    <a:pt x="416" y="161"/>
                  </a:lnTo>
                  <a:lnTo>
                    <a:pt x="453" y="137"/>
                  </a:lnTo>
                  <a:lnTo>
                    <a:pt x="493" y="114"/>
                  </a:lnTo>
                  <a:lnTo>
                    <a:pt x="533" y="93"/>
                  </a:lnTo>
                  <a:lnTo>
                    <a:pt x="575" y="74"/>
                  </a:lnTo>
                  <a:lnTo>
                    <a:pt x="618" y="57"/>
                  </a:lnTo>
                  <a:lnTo>
                    <a:pt x="661" y="42"/>
                  </a:lnTo>
                  <a:lnTo>
                    <a:pt x="705" y="31"/>
                  </a:lnTo>
                  <a:lnTo>
                    <a:pt x="752" y="20"/>
                  </a:lnTo>
                  <a:lnTo>
                    <a:pt x="798" y="11"/>
                  </a:lnTo>
                  <a:lnTo>
                    <a:pt x="845" y="5"/>
                  </a:lnTo>
                  <a:lnTo>
                    <a:pt x="892" y="1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89" y="1"/>
                  </a:lnTo>
                  <a:lnTo>
                    <a:pt x="1037" y="5"/>
                  </a:lnTo>
                  <a:lnTo>
                    <a:pt x="1084" y="11"/>
                  </a:lnTo>
                  <a:lnTo>
                    <a:pt x="1130" y="20"/>
                  </a:lnTo>
                  <a:lnTo>
                    <a:pt x="1175" y="31"/>
                  </a:lnTo>
                  <a:lnTo>
                    <a:pt x="1220" y="42"/>
                  </a:lnTo>
                  <a:lnTo>
                    <a:pt x="1264" y="57"/>
                  </a:lnTo>
                  <a:lnTo>
                    <a:pt x="1307" y="74"/>
                  </a:lnTo>
                  <a:lnTo>
                    <a:pt x="1348" y="93"/>
                  </a:lnTo>
                  <a:lnTo>
                    <a:pt x="1389" y="114"/>
                  </a:lnTo>
                  <a:lnTo>
                    <a:pt x="1429" y="137"/>
                  </a:lnTo>
                  <a:lnTo>
                    <a:pt x="1466" y="161"/>
                  </a:lnTo>
                  <a:lnTo>
                    <a:pt x="1503" y="187"/>
                  </a:lnTo>
                  <a:lnTo>
                    <a:pt x="1539" y="215"/>
                  </a:lnTo>
                  <a:lnTo>
                    <a:pt x="1573" y="244"/>
                  </a:lnTo>
                  <a:lnTo>
                    <a:pt x="1605" y="276"/>
                  </a:lnTo>
                  <a:lnTo>
                    <a:pt x="1637" y="308"/>
                  </a:lnTo>
                  <a:lnTo>
                    <a:pt x="1666" y="343"/>
                  </a:lnTo>
                  <a:lnTo>
                    <a:pt x="1694" y="378"/>
                  </a:lnTo>
                  <a:lnTo>
                    <a:pt x="1721" y="414"/>
                  </a:lnTo>
                  <a:lnTo>
                    <a:pt x="1745" y="453"/>
                  </a:lnTo>
                  <a:lnTo>
                    <a:pt x="1767" y="493"/>
                  </a:lnTo>
                  <a:lnTo>
                    <a:pt x="1789" y="532"/>
                  </a:lnTo>
                  <a:lnTo>
                    <a:pt x="1807" y="575"/>
                  </a:lnTo>
                  <a:lnTo>
                    <a:pt x="1824" y="617"/>
                  </a:lnTo>
                  <a:lnTo>
                    <a:pt x="1839" y="661"/>
                  </a:lnTo>
                  <a:lnTo>
                    <a:pt x="1851" y="705"/>
                  </a:lnTo>
                  <a:lnTo>
                    <a:pt x="1862" y="752"/>
                  </a:lnTo>
                  <a:lnTo>
                    <a:pt x="1870" y="797"/>
                  </a:lnTo>
                  <a:lnTo>
                    <a:pt x="1876" y="844"/>
                  </a:lnTo>
                  <a:lnTo>
                    <a:pt x="1880" y="892"/>
                  </a:lnTo>
                  <a:lnTo>
                    <a:pt x="1882" y="940"/>
                  </a:lnTo>
                  <a:lnTo>
                    <a:pt x="1882" y="940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"/>
            <p:cNvSpPr/>
            <p:nvPr/>
          </p:nvSpPr>
          <p:spPr bwMode="auto">
            <a:xfrm>
              <a:off x="5815013" y="619125"/>
              <a:ext cx="1176337" cy="1176338"/>
            </a:xfrm>
            <a:custGeom>
              <a:avLst/>
              <a:gdLst>
                <a:gd name="T0" fmla="*/ 1481 w 1483"/>
                <a:gd name="T1" fmla="*/ 779 h 1482"/>
                <a:gd name="T2" fmla="*/ 1467 w 1483"/>
                <a:gd name="T3" fmla="*/ 891 h 1482"/>
                <a:gd name="T4" fmla="*/ 1438 w 1483"/>
                <a:gd name="T5" fmla="*/ 996 h 1482"/>
                <a:gd name="T6" fmla="*/ 1392 w 1483"/>
                <a:gd name="T7" fmla="*/ 1094 h 1482"/>
                <a:gd name="T8" fmla="*/ 1335 w 1483"/>
                <a:gd name="T9" fmla="*/ 1184 h 1482"/>
                <a:gd name="T10" fmla="*/ 1265 w 1483"/>
                <a:gd name="T11" fmla="*/ 1265 h 1482"/>
                <a:gd name="T12" fmla="*/ 1184 w 1483"/>
                <a:gd name="T13" fmla="*/ 1336 h 1482"/>
                <a:gd name="T14" fmla="*/ 1095 w 1483"/>
                <a:gd name="T15" fmla="*/ 1393 h 1482"/>
                <a:gd name="T16" fmla="*/ 995 w 1483"/>
                <a:gd name="T17" fmla="*/ 1438 h 1482"/>
                <a:gd name="T18" fmla="*/ 891 w 1483"/>
                <a:gd name="T19" fmla="*/ 1467 h 1482"/>
                <a:gd name="T20" fmla="*/ 779 w 1483"/>
                <a:gd name="T21" fmla="*/ 1482 h 1482"/>
                <a:gd name="T22" fmla="*/ 703 w 1483"/>
                <a:gd name="T23" fmla="*/ 1482 h 1482"/>
                <a:gd name="T24" fmla="*/ 592 w 1483"/>
                <a:gd name="T25" fmla="*/ 1467 h 1482"/>
                <a:gd name="T26" fmla="*/ 487 w 1483"/>
                <a:gd name="T27" fmla="*/ 1438 h 1482"/>
                <a:gd name="T28" fmla="*/ 389 w 1483"/>
                <a:gd name="T29" fmla="*/ 1393 h 1482"/>
                <a:gd name="T30" fmla="*/ 298 w 1483"/>
                <a:gd name="T31" fmla="*/ 1336 h 1482"/>
                <a:gd name="T32" fmla="*/ 217 w 1483"/>
                <a:gd name="T33" fmla="*/ 1265 h 1482"/>
                <a:gd name="T34" fmla="*/ 147 w 1483"/>
                <a:gd name="T35" fmla="*/ 1184 h 1482"/>
                <a:gd name="T36" fmla="*/ 90 w 1483"/>
                <a:gd name="T37" fmla="*/ 1094 h 1482"/>
                <a:gd name="T38" fmla="*/ 45 w 1483"/>
                <a:gd name="T39" fmla="*/ 996 h 1482"/>
                <a:gd name="T40" fmla="*/ 16 w 1483"/>
                <a:gd name="T41" fmla="*/ 891 h 1482"/>
                <a:gd name="T42" fmla="*/ 1 w 1483"/>
                <a:gd name="T43" fmla="*/ 779 h 1482"/>
                <a:gd name="T44" fmla="*/ 1 w 1483"/>
                <a:gd name="T45" fmla="*/ 703 h 1482"/>
                <a:gd name="T46" fmla="*/ 16 w 1483"/>
                <a:gd name="T47" fmla="*/ 592 h 1482"/>
                <a:gd name="T48" fmla="*/ 45 w 1483"/>
                <a:gd name="T49" fmla="*/ 486 h 1482"/>
                <a:gd name="T50" fmla="*/ 90 w 1483"/>
                <a:gd name="T51" fmla="*/ 387 h 1482"/>
                <a:gd name="T52" fmla="*/ 147 w 1483"/>
                <a:gd name="T53" fmla="*/ 297 h 1482"/>
                <a:gd name="T54" fmla="*/ 217 w 1483"/>
                <a:gd name="T55" fmla="*/ 218 h 1482"/>
                <a:gd name="T56" fmla="*/ 298 w 1483"/>
                <a:gd name="T57" fmla="*/ 147 h 1482"/>
                <a:gd name="T58" fmla="*/ 389 w 1483"/>
                <a:gd name="T59" fmla="*/ 90 h 1482"/>
                <a:gd name="T60" fmla="*/ 487 w 1483"/>
                <a:gd name="T61" fmla="*/ 45 h 1482"/>
                <a:gd name="T62" fmla="*/ 592 w 1483"/>
                <a:gd name="T63" fmla="*/ 16 h 1482"/>
                <a:gd name="T64" fmla="*/ 703 w 1483"/>
                <a:gd name="T65" fmla="*/ 1 h 1482"/>
                <a:gd name="T66" fmla="*/ 779 w 1483"/>
                <a:gd name="T67" fmla="*/ 1 h 1482"/>
                <a:gd name="T68" fmla="*/ 891 w 1483"/>
                <a:gd name="T69" fmla="*/ 16 h 1482"/>
                <a:gd name="T70" fmla="*/ 995 w 1483"/>
                <a:gd name="T71" fmla="*/ 45 h 1482"/>
                <a:gd name="T72" fmla="*/ 1095 w 1483"/>
                <a:gd name="T73" fmla="*/ 90 h 1482"/>
                <a:gd name="T74" fmla="*/ 1184 w 1483"/>
                <a:gd name="T75" fmla="*/ 147 h 1482"/>
                <a:gd name="T76" fmla="*/ 1265 w 1483"/>
                <a:gd name="T77" fmla="*/ 218 h 1482"/>
                <a:gd name="T78" fmla="*/ 1335 w 1483"/>
                <a:gd name="T79" fmla="*/ 297 h 1482"/>
                <a:gd name="T80" fmla="*/ 1392 w 1483"/>
                <a:gd name="T81" fmla="*/ 387 h 1482"/>
                <a:gd name="T82" fmla="*/ 1438 w 1483"/>
                <a:gd name="T83" fmla="*/ 486 h 1482"/>
                <a:gd name="T84" fmla="*/ 1467 w 1483"/>
                <a:gd name="T85" fmla="*/ 592 h 1482"/>
                <a:gd name="T86" fmla="*/ 1481 w 1483"/>
                <a:gd name="T87" fmla="*/ 703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3" h="1482">
                  <a:moveTo>
                    <a:pt x="1483" y="741"/>
                  </a:moveTo>
                  <a:lnTo>
                    <a:pt x="1483" y="741"/>
                  </a:lnTo>
                  <a:lnTo>
                    <a:pt x="1481" y="779"/>
                  </a:lnTo>
                  <a:lnTo>
                    <a:pt x="1479" y="816"/>
                  </a:lnTo>
                  <a:lnTo>
                    <a:pt x="1473" y="854"/>
                  </a:lnTo>
                  <a:lnTo>
                    <a:pt x="1467" y="891"/>
                  </a:lnTo>
                  <a:lnTo>
                    <a:pt x="1459" y="927"/>
                  </a:lnTo>
                  <a:lnTo>
                    <a:pt x="1450" y="961"/>
                  </a:lnTo>
                  <a:lnTo>
                    <a:pt x="1438" y="996"/>
                  </a:lnTo>
                  <a:lnTo>
                    <a:pt x="1424" y="1030"/>
                  </a:lnTo>
                  <a:lnTo>
                    <a:pt x="1410" y="1062"/>
                  </a:lnTo>
                  <a:lnTo>
                    <a:pt x="1392" y="1094"/>
                  </a:lnTo>
                  <a:lnTo>
                    <a:pt x="1375" y="1126"/>
                  </a:lnTo>
                  <a:lnTo>
                    <a:pt x="1355" y="1155"/>
                  </a:lnTo>
                  <a:lnTo>
                    <a:pt x="1335" y="1184"/>
                  </a:lnTo>
                  <a:lnTo>
                    <a:pt x="1313" y="1212"/>
                  </a:lnTo>
                  <a:lnTo>
                    <a:pt x="1290" y="1240"/>
                  </a:lnTo>
                  <a:lnTo>
                    <a:pt x="1265" y="1265"/>
                  </a:lnTo>
                  <a:lnTo>
                    <a:pt x="1240" y="1289"/>
                  </a:lnTo>
                  <a:lnTo>
                    <a:pt x="1213" y="1313"/>
                  </a:lnTo>
                  <a:lnTo>
                    <a:pt x="1184" y="1336"/>
                  </a:lnTo>
                  <a:lnTo>
                    <a:pt x="1156" y="1355"/>
                  </a:lnTo>
                  <a:lnTo>
                    <a:pt x="1126" y="1375"/>
                  </a:lnTo>
                  <a:lnTo>
                    <a:pt x="1095" y="1393"/>
                  </a:lnTo>
                  <a:lnTo>
                    <a:pt x="1062" y="1409"/>
                  </a:lnTo>
                  <a:lnTo>
                    <a:pt x="1030" y="1424"/>
                  </a:lnTo>
                  <a:lnTo>
                    <a:pt x="995" y="1438"/>
                  </a:lnTo>
                  <a:lnTo>
                    <a:pt x="961" y="1448"/>
                  </a:lnTo>
                  <a:lnTo>
                    <a:pt x="926" y="1459"/>
                  </a:lnTo>
                  <a:lnTo>
                    <a:pt x="891" y="1467"/>
                  </a:lnTo>
                  <a:lnTo>
                    <a:pt x="855" y="1474"/>
                  </a:lnTo>
                  <a:lnTo>
                    <a:pt x="818" y="1479"/>
                  </a:lnTo>
                  <a:lnTo>
                    <a:pt x="779" y="1482"/>
                  </a:lnTo>
                  <a:lnTo>
                    <a:pt x="742" y="1482"/>
                  </a:lnTo>
                  <a:lnTo>
                    <a:pt x="742" y="1482"/>
                  </a:lnTo>
                  <a:lnTo>
                    <a:pt x="703" y="1482"/>
                  </a:lnTo>
                  <a:lnTo>
                    <a:pt x="665" y="1479"/>
                  </a:lnTo>
                  <a:lnTo>
                    <a:pt x="629" y="1474"/>
                  </a:lnTo>
                  <a:lnTo>
                    <a:pt x="592" y="1467"/>
                  </a:lnTo>
                  <a:lnTo>
                    <a:pt x="556" y="1459"/>
                  </a:lnTo>
                  <a:lnTo>
                    <a:pt x="521" y="1448"/>
                  </a:lnTo>
                  <a:lnTo>
                    <a:pt x="487" y="1438"/>
                  </a:lnTo>
                  <a:lnTo>
                    <a:pt x="452" y="1424"/>
                  </a:lnTo>
                  <a:lnTo>
                    <a:pt x="421" y="1409"/>
                  </a:lnTo>
                  <a:lnTo>
                    <a:pt x="389" y="1393"/>
                  </a:lnTo>
                  <a:lnTo>
                    <a:pt x="357" y="1375"/>
                  </a:lnTo>
                  <a:lnTo>
                    <a:pt x="328" y="1355"/>
                  </a:lnTo>
                  <a:lnTo>
                    <a:pt x="298" y="1336"/>
                  </a:lnTo>
                  <a:lnTo>
                    <a:pt x="271" y="1313"/>
                  </a:lnTo>
                  <a:lnTo>
                    <a:pt x="243" y="1289"/>
                  </a:lnTo>
                  <a:lnTo>
                    <a:pt x="217" y="1265"/>
                  </a:lnTo>
                  <a:lnTo>
                    <a:pt x="192" y="1240"/>
                  </a:lnTo>
                  <a:lnTo>
                    <a:pt x="170" y="1212"/>
                  </a:lnTo>
                  <a:lnTo>
                    <a:pt x="147" y="1184"/>
                  </a:lnTo>
                  <a:lnTo>
                    <a:pt x="127" y="1155"/>
                  </a:lnTo>
                  <a:lnTo>
                    <a:pt x="107" y="1126"/>
                  </a:lnTo>
                  <a:lnTo>
                    <a:pt x="90" y="1094"/>
                  </a:lnTo>
                  <a:lnTo>
                    <a:pt x="74" y="1062"/>
                  </a:lnTo>
                  <a:lnTo>
                    <a:pt x="58" y="1030"/>
                  </a:lnTo>
                  <a:lnTo>
                    <a:pt x="45" y="996"/>
                  </a:lnTo>
                  <a:lnTo>
                    <a:pt x="34" y="961"/>
                  </a:lnTo>
                  <a:lnTo>
                    <a:pt x="24" y="927"/>
                  </a:lnTo>
                  <a:lnTo>
                    <a:pt x="16" y="891"/>
                  </a:lnTo>
                  <a:lnTo>
                    <a:pt x="9" y="854"/>
                  </a:lnTo>
                  <a:lnTo>
                    <a:pt x="4" y="816"/>
                  </a:lnTo>
                  <a:lnTo>
                    <a:pt x="1" y="779"/>
                  </a:lnTo>
                  <a:lnTo>
                    <a:pt x="0" y="741"/>
                  </a:lnTo>
                  <a:lnTo>
                    <a:pt x="0" y="741"/>
                  </a:lnTo>
                  <a:lnTo>
                    <a:pt x="1" y="703"/>
                  </a:lnTo>
                  <a:lnTo>
                    <a:pt x="4" y="665"/>
                  </a:lnTo>
                  <a:lnTo>
                    <a:pt x="9" y="628"/>
                  </a:lnTo>
                  <a:lnTo>
                    <a:pt x="16" y="592"/>
                  </a:lnTo>
                  <a:lnTo>
                    <a:pt x="24" y="556"/>
                  </a:lnTo>
                  <a:lnTo>
                    <a:pt x="34" y="520"/>
                  </a:lnTo>
                  <a:lnTo>
                    <a:pt x="45" y="486"/>
                  </a:lnTo>
                  <a:lnTo>
                    <a:pt x="58" y="453"/>
                  </a:lnTo>
                  <a:lnTo>
                    <a:pt x="74" y="419"/>
                  </a:lnTo>
                  <a:lnTo>
                    <a:pt x="90" y="387"/>
                  </a:lnTo>
                  <a:lnTo>
                    <a:pt x="107" y="357"/>
                  </a:lnTo>
                  <a:lnTo>
                    <a:pt x="127" y="326"/>
                  </a:lnTo>
                  <a:lnTo>
                    <a:pt x="147" y="297"/>
                  </a:lnTo>
                  <a:lnTo>
                    <a:pt x="170" y="269"/>
                  </a:lnTo>
                  <a:lnTo>
                    <a:pt x="192" y="243"/>
                  </a:lnTo>
                  <a:lnTo>
                    <a:pt x="217" y="218"/>
                  </a:lnTo>
                  <a:lnTo>
                    <a:pt x="243" y="192"/>
                  </a:lnTo>
                  <a:lnTo>
                    <a:pt x="271" y="170"/>
                  </a:lnTo>
                  <a:lnTo>
                    <a:pt x="298" y="147"/>
                  </a:lnTo>
                  <a:lnTo>
                    <a:pt x="328" y="127"/>
                  </a:lnTo>
                  <a:lnTo>
                    <a:pt x="357" y="107"/>
                  </a:lnTo>
                  <a:lnTo>
                    <a:pt x="389" y="90"/>
                  </a:lnTo>
                  <a:lnTo>
                    <a:pt x="421" y="73"/>
                  </a:lnTo>
                  <a:lnTo>
                    <a:pt x="452" y="58"/>
                  </a:lnTo>
                  <a:lnTo>
                    <a:pt x="487" y="45"/>
                  </a:lnTo>
                  <a:lnTo>
                    <a:pt x="521" y="33"/>
                  </a:lnTo>
                  <a:lnTo>
                    <a:pt x="556" y="24"/>
                  </a:lnTo>
                  <a:lnTo>
                    <a:pt x="592" y="16"/>
                  </a:lnTo>
                  <a:lnTo>
                    <a:pt x="629" y="9"/>
                  </a:lnTo>
                  <a:lnTo>
                    <a:pt x="665" y="4"/>
                  </a:lnTo>
                  <a:lnTo>
                    <a:pt x="703" y="1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79" y="1"/>
                  </a:lnTo>
                  <a:lnTo>
                    <a:pt x="818" y="4"/>
                  </a:lnTo>
                  <a:lnTo>
                    <a:pt x="855" y="9"/>
                  </a:lnTo>
                  <a:lnTo>
                    <a:pt x="891" y="16"/>
                  </a:lnTo>
                  <a:lnTo>
                    <a:pt x="926" y="24"/>
                  </a:lnTo>
                  <a:lnTo>
                    <a:pt x="961" y="33"/>
                  </a:lnTo>
                  <a:lnTo>
                    <a:pt x="995" y="45"/>
                  </a:lnTo>
                  <a:lnTo>
                    <a:pt x="1030" y="58"/>
                  </a:lnTo>
                  <a:lnTo>
                    <a:pt x="1062" y="73"/>
                  </a:lnTo>
                  <a:lnTo>
                    <a:pt x="1095" y="90"/>
                  </a:lnTo>
                  <a:lnTo>
                    <a:pt x="1126" y="107"/>
                  </a:lnTo>
                  <a:lnTo>
                    <a:pt x="1156" y="127"/>
                  </a:lnTo>
                  <a:lnTo>
                    <a:pt x="1184" y="147"/>
                  </a:lnTo>
                  <a:lnTo>
                    <a:pt x="1213" y="170"/>
                  </a:lnTo>
                  <a:lnTo>
                    <a:pt x="1240" y="192"/>
                  </a:lnTo>
                  <a:lnTo>
                    <a:pt x="1265" y="218"/>
                  </a:lnTo>
                  <a:lnTo>
                    <a:pt x="1290" y="243"/>
                  </a:lnTo>
                  <a:lnTo>
                    <a:pt x="1313" y="269"/>
                  </a:lnTo>
                  <a:lnTo>
                    <a:pt x="1335" y="297"/>
                  </a:lnTo>
                  <a:lnTo>
                    <a:pt x="1355" y="326"/>
                  </a:lnTo>
                  <a:lnTo>
                    <a:pt x="1375" y="357"/>
                  </a:lnTo>
                  <a:lnTo>
                    <a:pt x="1392" y="387"/>
                  </a:lnTo>
                  <a:lnTo>
                    <a:pt x="1410" y="419"/>
                  </a:lnTo>
                  <a:lnTo>
                    <a:pt x="1424" y="453"/>
                  </a:lnTo>
                  <a:lnTo>
                    <a:pt x="1438" y="486"/>
                  </a:lnTo>
                  <a:lnTo>
                    <a:pt x="1450" y="520"/>
                  </a:lnTo>
                  <a:lnTo>
                    <a:pt x="1459" y="556"/>
                  </a:lnTo>
                  <a:lnTo>
                    <a:pt x="1467" y="592"/>
                  </a:lnTo>
                  <a:lnTo>
                    <a:pt x="1473" y="628"/>
                  </a:lnTo>
                  <a:lnTo>
                    <a:pt x="1479" y="665"/>
                  </a:lnTo>
                  <a:lnTo>
                    <a:pt x="1481" y="703"/>
                  </a:lnTo>
                  <a:lnTo>
                    <a:pt x="1483" y="741"/>
                  </a:lnTo>
                  <a:lnTo>
                    <a:pt x="1483" y="741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0"/>
            <p:cNvSpPr/>
            <p:nvPr/>
          </p:nvSpPr>
          <p:spPr bwMode="auto">
            <a:xfrm>
              <a:off x="5637213" y="1530350"/>
              <a:ext cx="1254125" cy="1252538"/>
            </a:xfrm>
            <a:custGeom>
              <a:avLst/>
              <a:gdLst>
                <a:gd name="T0" fmla="*/ 1577 w 1578"/>
                <a:gd name="T1" fmla="*/ 830 h 1579"/>
                <a:gd name="T2" fmla="*/ 1562 w 1578"/>
                <a:gd name="T3" fmla="*/ 948 h 1579"/>
                <a:gd name="T4" fmla="*/ 1530 w 1578"/>
                <a:gd name="T5" fmla="*/ 1061 h 1579"/>
                <a:gd name="T6" fmla="*/ 1483 w 1578"/>
                <a:gd name="T7" fmla="*/ 1166 h 1579"/>
                <a:gd name="T8" fmla="*/ 1422 w 1578"/>
                <a:gd name="T9" fmla="*/ 1261 h 1579"/>
                <a:gd name="T10" fmla="*/ 1347 w 1578"/>
                <a:gd name="T11" fmla="*/ 1348 h 1579"/>
                <a:gd name="T12" fmla="*/ 1261 w 1578"/>
                <a:gd name="T13" fmla="*/ 1421 h 1579"/>
                <a:gd name="T14" fmla="*/ 1165 w 1578"/>
                <a:gd name="T15" fmla="*/ 1483 h 1579"/>
                <a:gd name="T16" fmla="*/ 1060 w 1578"/>
                <a:gd name="T17" fmla="*/ 1530 h 1579"/>
                <a:gd name="T18" fmla="*/ 948 w 1578"/>
                <a:gd name="T19" fmla="*/ 1561 h 1579"/>
                <a:gd name="T20" fmla="*/ 829 w 1578"/>
                <a:gd name="T21" fmla="*/ 1577 h 1579"/>
                <a:gd name="T22" fmla="*/ 748 w 1578"/>
                <a:gd name="T23" fmla="*/ 1577 h 1579"/>
                <a:gd name="T24" fmla="*/ 630 w 1578"/>
                <a:gd name="T25" fmla="*/ 1561 h 1579"/>
                <a:gd name="T26" fmla="*/ 517 w 1578"/>
                <a:gd name="T27" fmla="*/ 1530 h 1579"/>
                <a:gd name="T28" fmla="*/ 413 w 1578"/>
                <a:gd name="T29" fmla="*/ 1483 h 1579"/>
                <a:gd name="T30" fmla="*/ 317 w 1578"/>
                <a:gd name="T31" fmla="*/ 1421 h 1579"/>
                <a:gd name="T32" fmla="*/ 231 w 1578"/>
                <a:gd name="T33" fmla="*/ 1348 h 1579"/>
                <a:gd name="T34" fmla="*/ 156 w 1578"/>
                <a:gd name="T35" fmla="*/ 1261 h 1579"/>
                <a:gd name="T36" fmla="*/ 95 w 1578"/>
                <a:gd name="T37" fmla="*/ 1166 h 1579"/>
                <a:gd name="T38" fmla="*/ 49 w 1578"/>
                <a:gd name="T39" fmla="*/ 1061 h 1579"/>
                <a:gd name="T40" fmla="*/ 17 w 1578"/>
                <a:gd name="T41" fmla="*/ 948 h 1579"/>
                <a:gd name="T42" fmla="*/ 1 w 1578"/>
                <a:gd name="T43" fmla="*/ 830 h 1579"/>
                <a:gd name="T44" fmla="*/ 1 w 1578"/>
                <a:gd name="T45" fmla="*/ 749 h 1579"/>
                <a:gd name="T46" fmla="*/ 17 w 1578"/>
                <a:gd name="T47" fmla="*/ 631 h 1579"/>
                <a:gd name="T48" fmla="*/ 49 w 1578"/>
                <a:gd name="T49" fmla="*/ 518 h 1579"/>
                <a:gd name="T50" fmla="*/ 95 w 1578"/>
                <a:gd name="T51" fmla="*/ 413 h 1579"/>
                <a:gd name="T52" fmla="*/ 156 w 1578"/>
                <a:gd name="T53" fmla="*/ 317 h 1579"/>
                <a:gd name="T54" fmla="*/ 231 w 1578"/>
                <a:gd name="T55" fmla="*/ 231 h 1579"/>
                <a:gd name="T56" fmla="*/ 317 w 1578"/>
                <a:gd name="T57" fmla="*/ 157 h 1579"/>
                <a:gd name="T58" fmla="*/ 413 w 1578"/>
                <a:gd name="T59" fmla="*/ 96 h 1579"/>
                <a:gd name="T60" fmla="*/ 517 w 1578"/>
                <a:gd name="T61" fmla="*/ 48 h 1579"/>
                <a:gd name="T62" fmla="*/ 630 w 1578"/>
                <a:gd name="T63" fmla="*/ 16 h 1579"/>
                <a:gd name="T64" fmla="*/ 748 w 1578"/>
                <a:gd name="T65" fmla="*/ 1 h 1579"/>
                <a:gd name="T66" fmla="*/ 829 w 1578"/>
                <a:gd name="T67" fmla="*/ 1 h 1579"/>
                <a:gd name="T68" fmla="*/ 948 w 1578"/>
                <a:gd name="T69" fmla="*/ 16 h 1579"/>
                <a:gd name="T70" fmla="*/ 1060 w 1578"/>
                <a:gd name="T71" fmla="*/ 48 h 1579"/>
                <a:gd name="T72" fmla="*/ 1165 w 1578"/>
                <a:gd name="T73" fmla="*/ 96 h 1579"/>
                <a:gd name="T74" fmla="*/ 1261 w 1578"/>
                <a:gd name="T75" fmla="*/ 157 h 1579"/>
                <a:gd name="T76" fmla="*/ 1347 w 1578"/>
                <a:gd name="T77" fmla="*/ 231 h 1579"/>
                <a:gd name="T78" fmla="*/ 1422 w 1578"/>
                <a:gd name="T79" fmla="*/ 317 h 1579"/>
                <a:gd name="T80" fmla="*/ 1483 w 1578"/>
                <a:gd name="T81" fmla="*/ 413 h 1579"/>
                <a:gd name="T82" fmla="*/ 1530 w 1578"/>
                <a:gd name="T83" fmla="*/ 518 h 1579"/>
                <a:gd name="T84" fmla="*/ 1562 w 1578"/>
                <a:gd name="T85" fmla="*/ 631 h 1579"/>
                <a:gd name="T86" fmla="*/ 1577 w 1578"/>
                <a:gd name="T87" fmla="*/ 749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8" h="1579">
                  <a:moveTo>
                    <a:pt x="1578" y="789"/>
                  </a:moveTo>
                  <a:lnTo>
                    <a:pt x="1578" y="789"/>
                  </a:lnTo>
                  <a:lnTo>
                    <a:pt x="1577" y="830"/>
                  </a:lnTo>
                  <a:lnTo>
                    <a:pt x="1574" y="870"/>
                  </a:lnTo>
                  <a:lnTo>
                    <a:pt x="1569" y="910"/>
                  </a:lnTo>
                  <a:lnTo>
                    <a:pt x="1562" y="948"/>
                  </a:lnTo>
                  <a:lnTo>
                    <a:pt x="1553" y="987"/>
                  </a:lnTo>
                  <a:lnTo>
                    <a:pt x="1542" y="1024"/>
                  </a:lnTo>
                  <a:lnTo>
                    <a:pt x="1530" y="1061"/>
                  </a:lnTo>
                  <a:lnTo>
                    <a:pt x="1516" y="1097"/>
                  </a:lnTo>
                  <a:lnTo>
                    <a:pt x="1500" y="1131"/>
                  </a:lnTo>
                  <a:lnTo>
                    <a:pt x="1483" y="1166"/>
                  </a:lnTo>
                  <a:lnTo>
                    <a:pt x="1464" y="1198"/>
                  </a:lnTo>
                  <a:lnTo>
                    <a:pt x="1443" y="1231"/>
                  </a:lnTo>
                  <a:lnTo>
                    <a:pt x="1422" y="1261"/>
                  </a:lnTo>
                  <a:lnTo>
                    <a:pt x="1398" y="1291"/>
                  </a:lnTo>
                  <a:lnTo>
                    <a:pt x="1372" y="1320"/>
                  </a:lnTo>
                  <a:lnTo>
                    <a:pt x="1347" y="1348"/>
                  </a:lnTo>
                  <a:lnTo>
                    <a:pt x="1319" y="1373"/>
                  </a:lnTo>
                  <a:lnTo>
                    <a:pt x="1290" y="1398"/>
                  </a:lnTo>
                  <a:lnTo>
                    <a:pt x="1261" y="1421"/>
                  </a:lnTo>
                  <a:lnTo>
                    <a:pt x="1230" y="1443"/>
                  </a:lnTo>
                  <a:lnTo>
                    <a:pt x="1199" y="1465"/>
                  </a:lnTo>
                  <a:lnTo>
                    <a:pt x="1165" y="1483"/>
                  </a:lnTo>
                  <a:lnTo>
                    <a:pt x="1131" y="1500"/>
                  </a:lnTo>
                  <a:lnTo>
                    <a:pt x="1096" y="1516"/>
                  </a:lnTo>
                  <a:lnTo>
                    <a:pt x="1060" y="1530"/>
                  </a:lnTo>
                  <a:lnTo>
                    <a:pt x="1023" y="1543"/>
                  </a:lnTo>
                  <a:lnTo>
                    <a:pt x="986" y="1553"/>
                  </a:lnTo>
                  <a:lnTo>
                    <a:pt x="948" y="1561"/>
                  </a:lnTo>
                  <a:lnTo>
                    <a:pt x="909" y="1569"/>
                  </a:lnTo>
                  <a:lnTo>
                    <a:pt x="869" y="1573"/>
                  </a:lnTo>
                  <a:lnTo>
                    <a:pt x="829" y="1577"/>
                  </a:lnTo>
                  <a:lnTo>
                    <a:pt x="790" y="1579"/>
                  </a:lnTo>
                  <a:lnTo>
                    <a:pt x="790" y="1579"/>
                  </a:lnTo>
                  <a:lnTo>
                    <a:pt x="748" y="1577"/>
                  </a:lnTo>
                  <a:lnTo>
                    <a:pt x="709" y="1573"/>
                  </a:lnTo>
                  <a:lnTo>
                    <a:pt x="669" y="1569"/>
                  </a:lnTo>
                  <a:lnTo>
                    <a:pt x="630" y="1561"/>
                  </a:lnTo>
                  <a:lnTo>
                    <a:pt x="592" y="1553"/>
                  </a:lnTo>
                  <a:lnTo>
                    <a:pt x="555" y="1543"/>
                  </a:lnTo>
                  <a:lnTo>
                    <a:pt x="517" y="1530"/>
                  </a:lnTo>
                  <a:lnTo>
                    <a:pt x="482" y="1516"/>
                  </a:lnTo>
                  <a:lnTo>
                    <a:pt x="447" y="1500"/>
                  </a:lnTo>
                  <a:lnTo>
                    <a:pt x="413" y="1483"/>
                  </a:lnTo>
                  <a:lnTo>
                    <a:pt x="379" y="1465"/>
                  </a:lnTo>
                  <a:lnTo>
                    <a:pt x="347" y="1443"/>
                  </a:lnTo>
                  <a:lnTo>
                    <a:pt x="317" y="1421"/>
                  </a:lnTo>
                  <a:lnTo>
                    <a:pt x="288" y="1398"/>
                  </a:lnTo>
                  <a:lnTo>
                    <a:pt x="259" y="1373"/>
                  </a:lnTo>
                  <a:lnTo>
                    <a:pt x="231" y="1348"/>
                  </a:lnTo>
                  <a:lnTo>
                    <a:pt x="205" y="1320"/>
                  </a:lnTo>
                  <a:lnTo>
                    <a:pt x="180" y="1291"/>
                  </a:lnTo>
                  <a:lnTo>
                    <a:pt x="156" y="1261"/>
                  </a:lnTo>
                  <a:lnTo>
                    <a:pt x="135" y="1231"/>
                  </a:lnTo>
                  <a:lnTo>
                    <a:pt x="114" y="1198"/>
                  </a:lnTo>
                  <a:lnTo>
                    <a:pt x="95" y="1166"/>
                  </a:lnTo>
                  <a:lnTo>
                    <a:pt x="78" y="1131"/>
                  </a:lnTo>
                  <a:lnTo>
                    <a:pt x="62" y="1097"/>
                  </a:lnTo>
                  <a:lnTo>
                    <a:pt x="49" y="1061"/>
                  </a:lnTo>
                  <a:lnTo>
                    <a:pt x="35" y="1024"/>
                  </a:lnTo>
                  <a:lnTo>
                    <a:pt x="25" y="987"/>
                  </a:lnTo>
                  <a:lnTo>
                    <a:pt x="17" y="948"/>
                  </a:lnTo>
                  <a:lnTo>
                    <a:pt x="9" y="910"/>
                  </a:lnTo>
                  <a:lnTo>
                    <a:pt x="5" y="870"/>
                  </a:lnTo>
                  <a:lnTo>
                    <a:pt x="1" y="830"/>
                  </a:lnTo>
                  <a:lnTo>
                    <a:pt x="0" y="789"/>
                  </a:lnTo>
                  <a:lnTo>
                    <a:pt x="0" y="789"/>
                  </a:lnTo>
                  <a:lnTo>
                    <a:pt x="1" y="749"/>
                  </a:lnTo>
                  <a:lnTo>
                    <a:pt x="5" y="709"/>
                  </a:lnTo>
                  <a:lnTo>
                    <a:pt x="9" y="669"/>
                  </a:lnTo>
                  <a:lnTo>
                    <a:pt x="17" y="631"/>
                  </a:lnTo>
                  <a:lnTo>
                    <a:pt x="25" y="592"/>
                  </a:lnTo>
                  <a:lnTo>
                    <a:pt x="35" y="555"/>
                  </a:lnTo>
                  <a:lnTo>
                    <a:pt x="49" y="518"/>
                  </a:lnTo>
                  <a:lnTo>
                    <a:pt x="62" y="482"/>
                  </a:lnTo>
                  <a:lnTo>
                    <a:pt x="78" y="447"/>
                  </a:lnTo>
                  <a:lnTo>
                    <a:pt x="95" y="413"/>
                  </a:lnTo>
                  <a:lnTo>
                    <a:pt x="114" y="380"/>
                  </a:lnTo>
                  <a:lnTo>
                    <a:pt x="135" y="348"/>
                  </a:lnTo>
                  <a:lnTo>
                    <a:pt x="156" y="317"/>
                  </a:lnTo>
                  <a:lnTo>
                    <a:pt x="180" y="288"/>
                  </a:lnTo>
                  <a:lnTo>
                    <a:pt x="205" y="259"/>
                  </a:lnTo>
                  <a:lnTo>
                    <a:pt x="231" y="231"/>
                  </a:lnTo>
                  <a:lnTo>
                    <a:pt x="259" y="206"/>
                  </a:lnTo>
                  <a:lnTo>
                    <a:pt x="288" y="181"/>
                  </a:lnTo>
                  <a:lnTo>
                    <a:pt x="317" y="157"/>
                  </a:lnTo>
                  <a:lnTo>
                    <a:pt x="347" y="135"/>
                  </a:lnTo>
                  <a:lnTo>
                    <a:pt x="379" y="114"/>
                  </a:lnTo>
                  <a:lnTo>
                    <a:pt x="413" y="96"/>
                  </a:lnTo>
                  <a:lnTo>
                    <a:pt x="447" y="78"/>
                  </a:lnTo>
                  <a:lnTo>
                    <a:pt x="482" y="62"/>
                  </a:lnTo>
                  <a:lnTo>
                    <a:pt x="517" y="48"/>
                  </a:lnTo>
                  <a:lnTo>
                    <a:pt x="555" y="36"/>
                  </a:lnTo>
                  <a:lnTo>
                    <a:pt x="592" y="25"/>
                  </a:lnTo>
                  <a:lnTo>
                    <a:pt x="630" y="16"/>
                  </a:lnTo>
                  <a:lnTo>
                    <a:pt x="669" y="9"/>
                  </a:lnTo>
                  <a:lnTo>
                    <a:pt x="709" y="4"/>
                  </a:lnTo>
                  <a:lnTo>
                    <a:pt x="748" y="1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29" y="1"/>
                  </a:lnTo>
                  <a:lnTo>
                    <a:pt x="869" y="4"/>
                  </a:lnTo>
                  <a:lnTo>
                    <a:pt x="909" y="9"/>
                  </a:lnTo>
                  <a:lnTo>
                    <a:pt x="948" y="16"/>
                  </a:lnTo>
                  <a:lnTo>
                    <a:pt x="986" y="25"/>
                  </a:lnTo>
                  <a:lnTo>
                    <a:pt x="1023" y="36"/>
                  </a:lnTo>
                  <a:lnTo>
                    <a:pt x="1060" y="48"/>
                  </a:lnTo>
                  <a:lnTo>
                    <a:pt x="1096" y="62"/>
                  </a:lnTo>
                  <a:lnTo>
                    <a:pt x="1131" y="78"/>
                  </a:lnTo>
                  <a:lnTo>
                    <a:pt x="1165" y="96"/>
                  </a:lnTo>
                  <a:lnTo>
                    <a:pt x="1199" y="114"/>
                  </a:lnTo>
                  <a:lnTo>
                    <a:pt x="1230" y="135"/>
                  </a:lnTo>
                  <a:lnTo>
                    <a:pt x="1261" y="157"/>
                  </a:lnTo>
                  <a:lnTo>
                    <a:pt x="1290" y="181"/>
                  </a:lnTo>
                  <a:lnTo>
                    <a:pt x="1319" y="206"/>
                  </a:lnTo>
                  <a:lnTo>
                    <a:pt x="1347" y="231"/>
                  </a:lnTo>
                  <a:lnTo>
                    <a:pt x="1372" y="259"/>
                  </a:lnTo>
                  <a:lnTo>
                    <a:pt x="1398" y="288"/>
                  </a:lnTo>
                  <a:lnTo>
                    <a:pt x="1422" y="317"/>
                  </a:lnTo>
                  <a:lnTo>
                    <a:pt x="1443" y="348"/>
                  </a:lnTo>
                  <a:lnTo>
                    <a:pt x="1464" y="380"/>
                  </a:lnTo>
                  <a:lnTo>
                    <a:pt x="1483" y="413"/>
                  </a:lnTo>
                  <a:lnTo>
                    <a:pt x="1500" y="447"/>
                  </a:lnTo>
                  <a:lnTo>
                    <a:pt x="1516" y="482"/>
                  </a:lnTo>
                  <a:lnTo>
                    <a:pt x="1530" y="518"/>
                  </a:lnTo>
                  <a:lnTo>
                    <a:pt x="1542" y="555"/>
                  </a:lnTo>
                  <a:lnTo>
                    <a:pt x="1553" y="592"/>
                  </a:lnTo>
                  <a:lnTo>
                    <a:pt x="1562" y="631"/>
                  </a:lnTo>
                  <a:lnTo>
                    <a:pt x="1569" y="669"/>
                  </a:lnTo>
                  <a:lnTo>
                    <a:pt x="1574" y="709"/>
                  </a:lnTo>
                  <a:lnTo>
                    <a:pt x="1577" y="749"/>
                  </a:lnTo>
                  <a:lnTo>
                    <a:pt x="1578" y="789"/>
                  </a:lnTo>
                  <a:lnTo>
                    <a:pt x="1578" y="789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"/>
            <p:cNvSpPr/>
            <p:nvPr/>
          </p:nvSpPr>
          <p:spPr bwMode="auto">
            <a:xfrm>
              <a:off x="4414838" y="458788"/>
              <a:ext cx="1957387" cy="6399213"/>
            </a:xfrm>
            <a:custGeom>
              <a:avLst/>
              <a:gdLst>
                <a:gd name="T0" fmla="*/ 199 w 2467"/>
                <a:gd name="T1" fmla="*/ 8004 h 8061"/>
                <a:gd name="T2" fmla="*/ 296 w 2467"/>
                <a:gd name="T3" fmla="*/ 7629 h 8061"/>
                <a:gd name="T4" fmla="*/ 375 w 2467"/>
                <a:gd name="T5" fmla="*/ 7286 h 8061"/>
                <a:gd name="T6" fmla="*/ 463 w 2467"/>
                <a:gd name="T7" fmla="*/ 6845 h 8061"/>
                <a:gd name="T8" fmla="*/ 558 w 2467"/>
                <a:gd name="T9" fmla="*/ 6312 h 8061"/>
                <a:gd name="T10" fmla="*/ 648 w 2467"/>
                <a:gd name="T11" fmla="*/ 5695 h 8061"/>
                <a:gd name="T12" fmla="*/ 732 w 2467"/>
                <a:gd name="T13" fmla="*/ 4998 h 8061"/>
                <a:gd name="T14" fmla="*/ 798 w 2467"/>
                <a:gd name="T15" fmla="*/ 4226 h 8061"/>
                <a:gd name="T16" fmla="*/ 831 w 2467"/>
                <a:gd name="T17" fmla="*/ 3674 h 8061"/>
                <a:gd name="T18" fmla="*/ 849 w 2467"/>
                <a:gd name="T19" fmla="*/ 3241 h 8061"/>
                <a:gd name="T20" fmla="*/ 858 w 2467"/>
                <a:gd name="T21" fmla="*/ 2792 h 8061"/>
                <a:gd name="T22" fmla="*/ 0 w 2467"/>
                <a:gd name="T23" fmla="*/ 1625 h 8061"/>
                <a:gd name="T24" fmla="*/ 574 w 2467"/>
                <a:gd name="T25" fmla="*/ 1020 h 8061"/>
                <a:gd name="T26" fmla="*/ 1115 w 2467"/>
                <a:gd name="T27" fmla="*/ 2229 h 8061"/>
                <a:gd name="T28" fmla="*/ 924 w 2467"/>
                <a:gd name="T29" fmla="*/ 1370 h 8061"/>
                <a:gd name="T30" fmla="*/ 947 w 2467"/>
                <a:gd name="T31" fmla="*/ 1344 h 8061"/>
                <a:gd name="T32" fmla="*/ 977 w 2467"/>
                <a:gd name="T33" fmla="*/ 1334 h 8061"/>
                <a:gd name="T34" fmla="*/ 1013 w 2467"/>
                <a:gd name="T35" fmla="*/ 1338 h 8061"/>
                <a:gd name="T36" fmla="*/ 1053 w 2467"/>
                <a:gd name="T37" fmla="*/ 1354 h 8061"/>
                <a:gd name="T38" fmla="*/ 1134 w 2467"/>
                <a:gd name="T39" fmla="*/ 1403 h 8061"/>
                <a:gd name="T40" fmla="*/ 1202 w 2467"/>
                <a:gd name="T41" fmla="*/ 1459 h 8061"/>
                <a:gd name="T42" fmla="*/ 1020 w 2467"/>
                <a:gd name="T43" fmla="*/ 414 h 8061"/>
                <a:gd name="T44" fmla="*/ 1530 w 2467"/>
                <a:gd name="T45" fmla="*/ 0 h 8061"/>
                <a:gd name="T46" fmla="*/ 1749 w 2467"/>
                <a:gd name="T47" fmla="*/ 409 h 8061"/>
                <a:gd name="T48" fmla="*/ 1510 w 2467"/>
                <a:gd name="T49" fmla="*/ 632 h 8061"/>
                <a:gd name="T50" fmla="*/ 1471 w 2467"/>
                <a:gd name="T51" fmla="*/ 854 h 8061"/>
                <a:gd name="T52" fmla="*/ 1419 w 2467"/>
                <a:gd name="T53" fmla="*/ 1219 h 8061"/>
                <a:gd name="T54" fmla="*/ 1389 w 2467"/>
                <a:gd name="T55" fmla="*/ 1503 h 8061"/>
                <a:gd name="T56" fmla="*/ 1377 w 2467"/>
                <a:gd name="T57" fmla="*/ 1717 h 8061"/>
                <a:gd name="T58" fmla="*/ 1376 w 2467"/>
                <a:gd name="T59" fmla="*/ 1916 h 8061"/>
                <a:gd name="T60" fmla="*/ 1392 w 2467"/>
                <a:gd name="T61" fmla="*/ 2090 h 8061"/>
                <a:gd name="T62" fmla="*/ 1413 w 2467"/>
                <a:gd name="T63" fmla="*/ 2185 h 8061"/>
                <a:gd name="T64" fmla="*/ 1434 w 2467"/>
                <a:gd name="T65" fmla="*/ 2244 h 8061"/>
                <a:gd name="T66" fmla="*/ 1462 w 2467"/>
                <a:gd name="T67" fmla="*/ 2289 h 8061"/>
                <a:gd name="T68" fmla="*/ 1797 w 2467"/>
                <a:gd name="T69" fmla="*/ 1014 h 8061"/>
                <a:gd name="T70" fmla="*/ 2467 w 2467"/>
                <a:gd name="T71" fmla="*/ 743 h 8061"/>
                <a:gd name="T72" fmla="*/ 2451 w 2467"/>
                <a:gd name="T73" fmla="*/ 1253 h 8061"/>
                <a:gd name="T74" fmla="*/ 2127 w 2467"/>
                <a:gd name="T75" fmla="*/ 1352 h 8061"/>
                <a:gd name="T76" fmla="*/ 1993 w 2467"/>
                <a:gd name="T77" fmla="*/ 1576 h 8061"/>
                <a:gd name="T78" fmla="*/ 1860 w 2467"/>
                <a:gd name="T79" fmla="*/ 1826 h 8061"/>
                <a:gd name="T80" fmla="*/ 1779 w 2467"/>
                <a:gd name="T81" fmla="*/ 2004 h 8061"/>
                <a:gd name="T82" fmla="*/ 1730 w 2467"/>
                <a:gd name="T83" fmla="*/ 2134 h 8061"/>
                <a:gd name="T84" fmla="*/ 1697 w 2467"/>
                <a:gd name="T85" fmla="*/ 2252 h 8061"/>
                <a:gd name="T86" fmla="*/ 1684 w 2467"/>
                <a:gd name="T87" fmla="*/ 2355 h 8061"/>
                <a:gd name="T88" fmla="*/ 1688 w 2467"/>
                <a:gd name="T89" fmla="*/ 2413 h 8061"/>
                <a:gd name="T90" fmla="*/ 1686 w 2467"/>
                <a:gd name="T91" fmla="*/ 2498 h 8061"/>
                <a:gd name="T92" fmla="*/ 1673 w 2467"/>
                <a:gd name="T93" fmla="*/ 2701 h 8061"/>
                <a:gd name="T94" fmla="*/ 1670 w 2467"/>
                <a:gd name="T95" fmla="*/ 2906 h 8061"/>
                <a:gd name="T96" fmla="*/ 1680 w 2467"/>
                <a:gd name="T97" fmla="*/ 3208 h 8061"/>
                <a:gd name="T98" fmla="*/ 1708 w 2467"/>
                <a:gd name="T99" fmla="*/ 3633 h 8061"/>
                <a:gd name="T100" fmla="*/ 1763 w 2467"/>
                <a:gd name="T101" fmla="*/ 4209 h 8061"/>
                <a:gd name="T102" fmla="*/ 1852 w 2467"/>
                <a:gd name="T103" fmla="*/ 4965 h 8061"/>
                <a:gd name="T104" fmla="*/ 1981 w 2467"/>
                <a:gd name="T105" fmla="*/ 5925 h 8061"/>
                <a:gd name="T106" fmla="*/ 2159 w 2467"/>
                <a:gd name="T107" fmla="*/ 7120 h 8061"/>
                <a:gd name="T108" fmla="*/ 191 w 2467"/>
                <a:gd name="T109" fmla="*/ 8029 h 8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7" h="8061">
                  <a:moveTo>
                    <a:pt x="191" y="8029"/>
                  </a:moveTo>
                  <a:lnTo>
                    <a:pt x="191" y="8029"/>
                  </a:lnTo>
                  <a:lnTo>
                    <a:pt x="199" y="8004"/>
                  </a:lnTo>
                  <a:lnTo>
                    <a:pt x="221" y="7927"/>
                  </a:lnTo>
                  <a:lnTo>
                    <a:pt x="254" y="7802"/>
                  </a:lnTo>
                  <a:lnTo>
                    <a:pt x="296" y="7629"/>
                  </a:lnTo>
                  <a:lnTo>
                    <a:pt x="320" y="7526"/>
                  </a:lnTo>
                  <a:lnTo>
                    <a:pt x="347" y="7410"/>
                  </a:lnTo>
                  <a:lnTo>
                    <a:pt x="375" y="7286"/>
                  </a:lnTo>
                  <a:lnTo>
                    <a:pt x="402" y="7149"/>
                  </a:lnTo>
                  <a:lnTo>
                    <a:pt x="433" y="7001"/>
                  </a:lnTo>
                  <a:lnTo>
                    <a:pt x="463" y="6845"/>
                  </a:lnTo>
                  <a:lnTo>
                    <a:pt x="494" y="6677"/>
                  </a:lnTo>
                  <a:lnTo>
                    <a:pt x="526" y="6500"/>
                  </a:lnTo>
                  <a:lnTo>
                    <a:pt x="558" y="6312"/>
                  </a:lnTo>
                  <a:lnTo>
                    <a:pt x="588" y="6116"/>
                  </a:lnTo>
                  <a:lnTo>
                    <a:pt x="619" y="5910"/>
                  </a:lnTo>
                  <a:lnTo>
                    <a:pt x="648" y="5695"/>
                  </a:lnTo>
                  <a:lnTo>
                    <a:pt x="677" y="5472"/>
                  </a:lnTo>
                  <a:lnTo>
                    <a:pt x="705" y="5239"/>
                  </a:lnTo>
                  <a:lnTo>
                    <a:pt x="732" y="4998"/>
                  </a:lnTo>
                  <a:lnTo>
                    <a:pt x="756" y="4749"/>
                  </a:lnTo>
                  <a:lnTo>
                    <a:pt x="778" y="4492"/>
                  </a:lnTo>
                  <a:lnTo>
                    <a:pt x="798" y="4226"/>
                  </a:lnTo>
                  <a:lnTo>
                    <a:pt x="817" y="3954"/>
                  </a:lnTo>
                  <a:lnTo>
                    <a:pt x="825" y="3815"/>
                  </a:lnTo>
                  <a:lnTo>
                    <a:pt x="831" y="3674"/>
                  </a:lnTo>
                  <a:lnTo>
                    <a:pt x="838" y="3532"/>
                  </a:lnTo>
                  <a:lnTo>
                    <a:pt x="843" y="3387"/>
                  </a:lnTo>
                  <a:lnTo>
                    <a:pt x="849" y="3241"/>
                  </a:lnTo>
                  <a:lnTo>
                    <a:pt x="853" y="3094"/>
                  </a:lnTo>
                  <a:lnTo>
                    <a:pt x="856" y="2944"/>
                  </a:lnTo>
                  <a:lnTo>
                    <a:pt x="858" y="2792"/>
                  </a:lnTo>
                  <a:lnTo>
                    <a:pt x="860" y="2640"/>
                  </a:lnTo>
                  <a:lnTo>
                    <a:pt x="860" y="2484"/>
                  </a:lnTo>
                  <a:lnTo>
                    <a:pt x="0" y="1625"/>
                  </a:lnTo>
                  <a:lnTo>
                    <a:pt x="64" y="1402"/>
                  </a:lnTo>
                  <a:lnTo>
                    <a:pt x="414" y="1719"/>
                  </a:lnTo>
                  <a:lnTo>
                    <a:pt x="574" y="1020"/>
                  </a:lnTo>
                  <a:lnTo>
                    <a:pt x="733" y="1020"/>
                  </a:lnTo>
                  <a:lnTo>
                    <a:pt x="542" y="1783"/>
                  </a:lnTo>
                  <a:lnTo>
                    <a:pt x="1115" y="2229"/>
                  </a:lnTo>
                  <a:lnTo>
                    <a:pt x="1179" y="1657"/>
                  </a:lnTo>
                  <a:lnTo>
                    <a:pt x="924" y="1370"/>
                  </a:lnTo>
                  <a:lnTo>
                    <a:pt x="924" y="1370"/>
                  </a:lnTo>
                  <a:lnTo>
                    <a:pt x="931" y="1358"/>
                  </a:lnTo>
                  <a:lnTo>
                    <a:pt x="937" y="1350"/>
                  </a:lnTo>
                  <a:lnTo>
                    <a:pt x="947" y="1344"/>
                  </a:lnTo>
                  <a:lnTo>
                    <a:pt x="956" y="1338"/>
                  </a:lnTo>
                  <a:lnTo>
                    <a:pt x="967" y="1336"/>
                  </a:lnTo>
                  <a:lnTo>
                    <a:pt x="977" y="1334"/>
                  </a:lnTo>
                  <a:lnTo>
                    <a:pt x="989" y="1334"/>
                  </a:lnTo>
                  <a:lnTo>
                    <a:pt x="1001" y="1336"/>
                  </a:lnTo>
                  <a:lnTo>
                    <a:pt x="1013" y="1338"/>
                  </a:lnTo>
                  <a:lnTo>
                    <a:pt x="1026" y="1342"/>
                  </a:lnTo>
                  <a:lnTo>
                    <a:pt x="1040" y="1348"/>
                  </a:lnTo>
                  <a:lnTo>
                    <a:pt x="1053" y="1354"/>
                  </a:lnTo>
                  <a:lnTo>
                    <a:pt x="1080" y="1369"/>
                  </a:lnTo>
                  <a:lnTo>
                    <a:pt x="1107" y="1386"/>
                  </a:lnTo>
                  <a:lnTo>
                    <a:pt x="1134" y="1403"/>
                  </a:lnTo>
                  <a:lnTo>
                    <a:pt x="1159" y="1423"/>
                  </a:lnTo>
                  <a:lnTo>
                    <a:pt x="1182" y="1442"/>
                  </a:lnTo>
                  <a:lnTo>
                    <a:pt x="1202" y="1459"/>
                  </a:lnTo>
                  <a:lnTo>
                    <a:pt x="1231" y="1486"/>
                  </a:lnTo>
                  <a:lnTo>
                    <a:pt x="1243" y="1498"/>
                  </a:lnTo>
                  <a:lnTo>
                    <a:pt x="1020" y="414"/>
                  </a:lnTo>
                  <a:lnTo>
                    <a:pt x="1147" y="287"/>
                  </a:lnTo>
                  <a:lnTo>
                    <a:pt x="1243" y="828"/>
                  </a:lnTo>
                  <a:lnTo>
                    <a:pt x="1530" y="0"/>
                  </a:lnTo>
                  <a:lnTo>
                    <a:pt x="1625" y="0"/>
                  </a:lnTo>
                  <a:lnTo>
                    <a:pt x="1542" y="473"/>
                  </a:lnTo>
                  <a:lnTo>
                    <a:pt x="1749" y="409"/>
                  </a:lnTo>
                  <a:lnTo>
                    <a:pt x="1749" y="536"/>
                  </a:lnTo>
                  <a:lnTo>
                    <a:pt x="1510" y="632"/>
                  </a:lnTo>
                  <a:lnTo>
                    <a:pt x="1510" y="632"/>
                  </a:lnTo>
                  <a:lnTo>
                    <a:pt x="1499" y="693"/>
                  </a:lnTo>
                  <a:lnTo>
                    <a:pt x="1487" y="762"/>
                  </a:lnTo>
                  <a:lnTo>
                    <a:pt x="1471" y="854"/>
                  </a:lnTo>
                  <a:lnTo>
                    <a:pt x="1454" y="963"/>
                  </a:lnTo>
                  <a:lnTo>
                    <a:pt x="1437" y="1085"/>
                  </a:lnTo>
                  <a:lnTo>
                    <a:pt x="1419" y="1219"/>
                  </a:lnTo>
                  <a:lnTo>
                    <a:pt x="1402" y="1360"/>
                  </a:lnTo>
                  <a:lnTo>
                    <a:pt x="1396" y="1431"/>
                  </a:lnTo>
                  <a:lnTo>
                    <a:pt x="1389" y="1503"/>
                  </a:lnTo>
                  <a:lnTo>
                    <a:pt x="1384" y="1575"/>
                  </a:lnTo>
                  <a:lnTo>
                    <a:pt x="1380" y="1646"/>
                  </a:lnTo>
                  <a:lnTo>
                    <a:pt x="1377" y="1717"/>
                  </a:lnTo>
                  <a:lnTo>
                    <a:pt x="1374" y="1786"/>
                  </a:lnTo>
                  <a:lnTo>
                    <a:pt x="1374" y="1852"/>
                  </a:lnTo>
                  <a:lnTo>
                    <a:pt x="1376" y="1916"/>
                  </a:lnTo>
                  <a:lnTo>
                    <a:pt x="1380" y="1978"/>
                  </a:lnTo>
                  <a:lnTo>
                    <a:pt x="1384" y="2037"/>
                  </a:lnTo>
                  <a:lnTo>
                    <a:pt x="1392" y="2090"/>
                  </a:lnTo>
                  <a:lnTo>
                    <a:pt x="1401" y="2140"/>
                  </a:lnTo>
                  <a:lnTo>
                    <a:pt x="1406" y="2164"/>
                  </a:lnTo>
                  <a:lnTo>
                    <a:pt x="1413" y="2185"/>
                  </a:lnTo>
                  <a:lnTo>
                    <a:pt x="1419" y="2207"/>
                  </a:lnTo>
                  <a:lnTo>
                    <a:pt x="1426" y="2227"/>
                  </a:lnTo>
                  <a:lnTo>
                    <a:pt x="1434" y="2244"/>
                  </a:lnTo>
                  <a:lnTo>
                    <a:pt x="1443" y="2261"/>
                  </a:lnTo>
                  <a:lnTo>
                    <a:pt x="1453" y="2276"/>
                  </a:lnTo>
                  <a:lnTo>
                    <a:pt x="1462" y="2289"/>
                  </a:lnTo>
                  <a:lnTo>
                    <a:pt x="1844" y="1524"/>
                  </a:lnTo>
                  <a:lnTo>
                    <a:pt x="1717" y="1126"/>
                  </a:lnTo>
                  <a:lnTo>
                    <a:pt x="1797" y="1014"/>
                  </a:lnTo>
                  <a:lnTo>
                    <a:pt x="1924" y="1445"/>
                  </a:lnTo>
                  <a:lnTo>
                    <a:pt x="2371" y="680"/>
                  </a:lnTo>
                  <a:lnTo>
                    <a:pt x="2467" y="743"/>
                  </a:lnTo>
                  <a:lnTo>
                    <a:pt x="2196" y="1206"/>
                  </a:lnTo>
                  <a:lnTo>
                    <a:pt x="2435" y="1158"/>
                  </a:lnTo>
                  <a:lnTo>
                    <a:pt x="2451" y="1253"/>
                  </a:lnTo>
                  <a:lnTo>
                    <a:pt x="2148" y="1317"/>
                  </a:lnTo>
                  <a:lnTo>
                    <a:pt x="2148" y="1317"/>
                  </a:lnTo>
                  <a:lnTo>
                    <a:pt x="2127" y="1352"/>
                  </a:lnTo>
                  <a:lnTo>
                    <a:pt x="2071" y="1442"/>
                  </a:lnTo>
                  <a:lnTo>
                    <a:pt x="2034" y="1504"/>
                  </a:lnTo>
                  <a:lnTo>
                    <a:pt x="1993" y="1576"/>
                  </a:lnTo>
                  <a:lnTo>
                    <a:pt x="1949" y="1654"/>
                  </a:lnTo>
                  <a:lnTo>
                    <a:pt x="1904" y="1738"/>
                  </a:lnTo>
                  <a:lnTo>
                    <a:pt x="1860" y="1826"/>
                  </a:lnTo>
                  <a:lnTo>
                    <a:pt x="1818" y="1915"/>
                  </a:lnTo>
                  <a:lnTo>
                    <a:pt x="1798" y="1958"/>
                  </a:lnTo>
                  <a:lnTo>
                    <a:pt x="1779" y="2004"/>
                  </a:lnTo>
                  <a:lnTo>
                    <a:pt x="1761" y="2047"/>
                  </a:lnTo>
                  <a:lnTo>
                    <a:pt x="1745" y="2091"/>
                  </a:lnTo>
                  <a:lnTo>
                    <a:pt x="1730" y="2134"/>
                  </a:lnTo>
                  <a:lnTo>
                    <a:pt x="1717" y="2175"/>
                  </a:lnTo>
                  <a:lnTo>
                    <a:pt x="1705" y="2215"/>
                  </a:lnTo>
                  <a:lnTo>
                    <a:pt x="1697" y="2252"/>
                  </a:lnTo>
                  <a:lnTo>
                    <a:pt x="1690" y="2289"/>
                  </a:lnTo>
                  <a:lnTo>
                    <a:pt x="1685" y="2324"/>
                  </a:lnTo>
                  <a:lnTo>
                    <a:pt x="1684" y="2355"/>
                  </a:lnTo>
                  <a:lnTo>
                    <a:pt x="1685" y="2385"/>
                  </a:lnTo>
                  <a:lnTo>
                    <a:pt x="1685" y="2385"/>
                  </a:lnTo>
                  <a:lnTo>
                    <a:pt x="1688" y="2413"/>
                  </a:lnTo>
                  <a:lnTo>
                    <a:pt x="1689" y="2440"/>
                  </a:lnTo>
                  <a:lnTo>
                    <a:pt x="1688" y="2468"/>
                  </a:lnTo>
                  <a:lnTo>
                    <a:pt x="1686" y="2498"/>
                  </a:lnTo>
                  <a:lnTo>
                    <a:pt x="1681" y="2564"/>
                  </a:lnTo>
                  <a:lnTo>
                    <a:pt x="1676" y="2649"/>
                  </a:lnTo>
                  <a:lnTo>
                    <a:pt x="1673" y="2701"/>
                  </a:lnTo>
                  <a:lnTo>
                    <a:pt x="1670" y="2760"/>
                  </a:lnTo>
                  <a:lnTo>
                    <a:pt x="1670" y="2828"/>
                  </a:lnTo>
                  <a:lnTo>
                    <a:pt x="1670" y="2906"/>
                  </a:lnTo>
                  <a:lnTo>
                    <a:pt x="1672" y="2995"/>
                  </a:lnTo>
                  <a:lnTo>
                    <a:pt x="1674" y="3095"/>
                  </a:lnTo>
                  <a:lnTo>
                    <a:pt x="1680" y="3208"/>
                  </a:lnTo>
                  <a:lnTo>
                    <a:pt x="1686" y="3334"/>
                  </a:lnTo>
                  <a:lnTo>
                    <a:pt x="1696" y="3476"/>
                  </a:lnTo>
                  <a:lnTo>
                    <a:pt x="1708" y="3633"/>
                  </a:lnTo>
                  <a:lnTo>
                    <a:pt x="1724" y="3807"/>
                  </a:lnTo>
                  <a:lnTo>
                    <a:pt x="1741" y="3998"/>
                  </a:lnTo>
                  <a:lnTo>
                    <a:pt x="1763" y="4209"/>
                  </a:lnTo>
                  <a:lnTo>
                    <a:pt x="1789" y="4440"/>
                  </a:lnTo>
                  <a:lnTo>
                    <a:pt x="1818" y="4691"/>
                  </a:lnTo>
                  <a:lnTo>
                    <a:pt x="1852" y="4965"/>
                  </a:lnTo>
                  <a:lnTo>
                    <a:pt x="1891" y="5261"/>
                  </a:lnTo>
                  <a:lnTo>
                    <a:pt x="1933" y="5581"/>
                  </a:lnTo>
                  <a:lnTo>
                    <a:pt x="1981" y="5925"/>
                  </a:lnTo>
                  <a:lnTo>
                    <a:pt x="2036" y="6296"/>
                  </a:lnTo>
                  <a:lnTo>
                    <a:pt x="2094" y="6695"/>
                  </a:lnTo>
                  <a:lnTo>
                    <a:pt x="2159" y="7120"/>
                  </a:lnTo>
                  <a:lnTo>
                    <a:pt x="2229" y="7575"/>
                  </a:lnTo>
                  <a:lnTo>
                    <a:pt x="2308" y="8061"/>
                  </a:lnTo>
                  <a:lnTo>
                    <a:pt x="191" y="8029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2"/>
            <p:cNvSpPr/>
            <p:nvPr/>
          </p:nvSpPr>
          <p:spPr bwMode="auto">
            <a:xfrm>
              <a:off x="5567363" y="1998663"/>
              <a:ext cx="860425" cy="928688"/>
            </a:xfrm>
            <a:custGeom>
              <a:avLst/>
              <a:gdLst>
                <a:gd name="T0" fmla="*/ 63 w 1083"/>
                <a:gd name="T1" fmla="*/ 701 h 1168"/>
                <a:gd name="T2" fmla="*/ 871 w 1083"/>
                <a:gd name="T3" fmla="*/ 0 h 1168"/>
                <a:gd name="T4" fmla="*/ 977 w 1083"/>
                <a:gd name="T5" fmla="*/ 85 h 1168"/>
                <a:gd name="T6" fmla="*/ 701 w 1083"/>
                <a:gd name="T7" fmla="*/ 319 h 1168"/>
                <a:gd name="T8" fmla="*/ 1062 w 1083"/>
                <a:gd name="T9" fmla="*/ 255 h 1168"/>
                <a:gd name="T10" fmla="*/ 1083 w 1083"/>
                <a:gd name="T11" fmla="*/ 340 h 1168"/>
                <a:gd name="T12" fmla="*/ 1083 w 1083"/>
                <a:gd name="T13" fmla="*/ 340 h 1168"/>
                <a:gd name="T14" fmla="*/ 1043 w 1083"/>
                <a:gd name="T15" fmla="*/ 350 h 1168"/>
                <a:gd name="T16" fmla="*/ 998 w 1083"/>
                <a:gd name="T17" fmla="*/ 364 h 1168"/>
                <a:gd name="T18" fmla="*/ 938 w 1083"/>
                <a:gd name="T19" fmla="*/ 384 h 1168"/>
                <a:gd name="T20" fmla="*/ 867 w 1083"/>
                <a:gd name="T21" fmla="*/ 409 h 1168"/>
                <a:gd name="T22" fmla="*/ 827 w 1083"/>
                <a:gd name="T23" fmla="*/ 423 h 1168"/>
                <a:gd name="T24" fmla="*/ 786 w 1083"/>
                <a:gd name="T25" fmla="*/ 441 h 1168"/>
                <a:gd name="T26" fmla="*/ 742 w 1083"/>
                <a:gd name="T27" fmla="*/ 458 h 1168"/>
                <a:gd name="T28" fmla="*/ 698 w 1083"/>
                <a:gd name="T29" fmla="*/ 478 h 1168"/>
                <a:gd name="T30" fmla="*/ 652 w 1083"/>
                <a:gd name="T31" fmla="*/ 500 h 1168"/>
                <a:gd name="T32" fmla="*/ 605 w 1083"/>
                <a:gd name="T33" fmla="*/ 523 h 1168"/>
                <a:gd name="T34" fmla="*/ 559 w 1083"/>
                <a:gd name="T35" fmla="*/ 550 h 1168"/>
                <a:gd name="T36" fmla="*/ 511 w 1083"/>
                <a:gd name="T37" fmla="*/ 576 h 1168"/>
                <a:gd name="T38" fmla="*/ 464 w 1083"/>
                <a:gd name="T39" fmla="*/ 605 h 1168"/>
                <a:gd name="T40" fmla="*/ 418 w 1083"/>
                <a:gd name="T41" fmla="*/ 636 h 1168"/>
                <a:gd name="T42" fmla="*/ 371 w 1083"/>
                <a:gd name="T43" fmla="*/ 669 h 1168"/>
                <a:gd name="T44" fmla="*/ 326 w 1083"/>
                <a:gd name="T45" fmla="*/ 704 h 1168"/>
                <a:gd name="T46" fmla="*/ 282 w 1083"/>
                <a:gd name="T47" fmla="*/ 741 h 1168"/>
                <a:gd name="T48" fmla="*/ 241 w 1083"/>
                <a:gd name="T49" fmla="*/ 779 h 1168"/>
                <a:gd name="T50" fmla="*/ 201 w 1083"/>
                <a:gd name="T51" fmla="*/ 820 h 1168"/>
                <a:gd name="T52" fmla="*/ 182 w 1083"/>
                <a:gd name="T53" fmla="*/ 842 h 1168"/>
                <a:gd name="T54" fmla="*/ 163 w 1083"/>
                <a:gd name="T55" fmla="*/ 864 h 1168"/>
                <a:gd name="T56" fmla="*/ 146 w 1083"/>
                <a:gd name="T57" fmla="*/ 885 h 1168"/>
                <a:gd name="T58" fmla="*/ 127 w 1083"/>
                <a:gd name="T59" fmla="*/ 909 h 1168"/>
                <a:gd name="T60" fmla="*/ 111 w 1083"/>
                <a:gd name="T61" fmla="*/ 932 h 1168"/>
                <a:gd name="T62" fmla="*/ 95 w 1083"/>
                <a:gd name="T63" fmla="*/ 956 h 1168"/>
                <a:gd name="T64" fmla="*/ 81 w 1083"/>
                <a:gd name="T65" fmla="*/ 981 h 1168"/>
                <a:gd name="T66" fmla="*/ 66 w 1083"/>
                <a:gd name="T67" fmla="*/ 1006 h 1168"/>
                <a:gd name="T68" fmla="*/ 53 w 1083"/>
                <a:gd name="T69" fmla="*/ 1032 h 1168"/>
                <a:gd name="T70" fmla="*/ 41 w 1083"/>
                <a:gd name="T71" fmla="*/ 1058 h 1168"/>
                <a:gd name="T72" fmla="*/ 29 w 1083"/>
                <a:gd name="T73" fmla="*/ 1085 h 1168"/>
                <a:gd name="T74" fmla="*/ 18 w 1083"/>
                <a:gd name="T75" fmla="*/ 1113 h 1168"/>
                <a:gd name="T76" fmla="*/ 9 w 1083"/>
                <a:gd name="T77" fmla="*/ 1140 h 1168"/>
                <a:gd name="T78" fmla="*/ 0 w 1083"/>
                <a:gd name="T79" fmla="*/ 1168 h 1168"/>
                <a:gd name="T80" fmla="*/ 63 w 1083"/>
                <a:gd name="T81" fmla="*/ 70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3" h="1168">
                  <a:moveTo>
                    <a:pt x="63" y="701"/>
                  </a:moveTo>
                  <a:lnTo>
                    <a:pt x="871" y="0"/>
                  </a:lnTo>
                  <a:lnTo>
                    <a:pt x="977" y="85"/>
                  </a:lnTo>
                  <a:lnTo>
                    <a:pt x="701" y="319"/>
                  </a:lnTo>
                  <a:lnTo>
                    <a:pt x="1062" y="255"/>
                  </a:lnTo>
                  <a:lnTo>
                    <a:pt x="1083" y="340"/>
                  </a:lnTo>
                  <a:lnTo>
                    <a:pt x="1083" y="340"/>
                  </a:lnTo>
                  <a:lnTo>
                    <a:pt x="1043" y="350"/>
                  </a:lnTo>
                  <a:lnTo>
                    <a:pt x="998" y="364"/>
                  </a:lnTo>
                  <a:lnTo>
                    <a:pt x="938" y="384"/>
                  </a:lnTo>
                  <a:lnTo>
                    <a:pt x="867" y="409"/>
                  </a:lnTo>
                  <a:lnTo>
                    <a:pt x="827" y="423"/>
                  </a:lnTo>
                  <a:lnTo>
                    <a:pt x="786" y="441"/>
                  </a:lnTo>
                  <a:lnTo>
                    <a:pt x="742" y="458"/>
                  </a:lnTo>
                  <a:lnTo>
                    <a:pt x="698" y="478"/>
                  </a:lnTo>
                  <a:lnTo>
                    <a:pt x="652" y="500"/>
                  </a:lnTo>
                  <a:lnTo>
                    <a:pt x="605" y="523"/>
                  </a:lnTo>
                  <a:lnTo>
                    <a:pt x="559" y="550"/>
                  </a:lnTo>
                  <a:lnTo>
                    <a:pt x="511" y="576"/>
                  </a:lnTo>
                  <a:lnTo>
                    <a:pt x="464" y="605"/>
                  </a:lnTo>
                  <a:lnTo>
                    <a:pt x="418" y="636"/>
                  </a:lnTo>
                  <a:lnTo>
                    <a:pt x="371" y="669"/>
                  </a:lnTo>
                  <a:lnTo>
                    <a:pt x="326" y="704"/>
                  </a:lnTo>
                  <a:lnTo>
                    <a:pt x="282" y="741"/>
                  </a:lnTo>
                  <a:lnTo>
                    <a:pt x="241" y="779"/>
                  </a:lnTo>
                  <a:lnTo>
                    <a:pt x="201" y="820"/>
                  </a:lnTo>
                  <a:lnTo>
                    <a:pt x="182" y="842"/>
                  </a:lnTo>
                  <a:lnTo>
                    <a:pt x="163" y="864"/>
                  </a:lnTo>
                  <a:lnTo>
                    <a:pt x="146" y="885"/>
                  </a:lnTo>
                  <a:lnTo>
                    <a:pt x="127" y="909"/>
                  </a:lnTo>
                  <a:lnTo>
                    <a:pt x="111" y="932"/>
                  </a:lnTo>
                  <a:lnTo>
                    <a:pt x="95" y="956"/>
                  </a:lnTo>
                  <a:lnTo>
                    <a:pt x="81" y="981"/>
                  </a:lnTo>
                  <a:lnTo>
                    <a:pt x="66" y="1006"/>
                  </a:lnTo>
                  <a:lnTo>
                    <a:pt x="53" y="1032"/>
                  </a:lnTo>
                  <a:lnTo>
                    <a:pt x="41" y="1058"/>
                  </a:lnTo>
                  <a:lnTo>
                    <a:pt x="29" y="1085"/>
                  </a:lnTo>
                  <a:lnTo>
                    <a:pt x="18" y="1113"/>
                  </a:lnTo>
                  <a:lnTo>
                    <a:pt x="9" y="1140"/>
                  </a:lnTo>
                  <a:lnTo>
                    <a:pt x="0" y="1168"/>
                  </a:lnTo>
                  <a:lnTo>
                    <a:pt x="63" y="70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3"/>
            <p:cNvSpPr/>
            <p:nvPr/>
          </p:nvSpPr>
          <p:spPr bwMode="auto">
            <a:xfrm>
              <a:off x="5567363" y="1998663"/>
              <a:ext cx="860425" cy="928688"/>
            </a:xfrm>
            <a:custGeom>
              <a:avLst/>
              <a:gdLst>
                <a:gd name="T0" fmla="*/ 63 w 1083"/>
                <a:gd name="T1" fmla="*/ 701 h 1168"/>
                <a:gd name="T2" fmla="*/ 871 w 1083"/>
                <a:gd name="T3" fmla="*/ 0 h 1168"/>
                <a:gd name="T4" fmla="*/ 977 w 1083"/>
                <a:gd name="T5" fmla="*/ 85 h 1168"/>
                <a:gd name="T6" fmla="*/ 701 w 1083"/>
                <a:gd name="T7" fmla="*/ 319 h 1168"/>
                <a:gd name="T8" fmla="*/ 1062 w 1083"/>
                <a:gd name="T9" fmla="*/ 255 h 1168"/>
                <a:gd name="T10" fmla="*/ 1083 w 1083"/>
                <a:gd name="T11" fmla="*/ 340 h 1168"/>
                <a:gd name="T12" fmla="*/ 1083 w 1083"/>
                <a:gd name="T13" fmla="*/ 340 h 1168"/>
                <a:gd name="T14" fmla="*/ 1043 w 1083"/>
                <a:gd name="T15" fmla="*/ 350 h 1168"/>
                <a:gd name="T16" fmla="*/ 998 w 1083"/>
                <a:gd name="T17" fmla="*/ 364 h 1168"/>
                <a:gd name="T18" fmla="*/ 938 w 1083"/>
                <a:gd name="T19" fmla="*/ 384 h 1168"/>
                <a:gd name="T20" fmla="*/ 867 w 1083"/>
                <a:gd name="T21" fmla="*/ 409 h 1168"/>
                <a:gd name="T22" fmla="*/ 827 w 1083"/>
                <a:gd name="T23" fmla="*/ 423 h 1168"/>
                <a:gd name="T24" fmla="*/ 786 w 1083"/>
                <a:gd name="T25" fmla="*/ 441 h 1168"/>
                <a:gd name="T26" fmla="*/ 742 w 1083"/>
                <a:gd name="T27" fmla="*/ 458 h 1168"/>
                <a:gd name="T28" fmla="*/ 698 w 1083"/>
                <a:gd name="T29" fmla="*/ 478 h 1168"/>
                <a:gd name="T30" fmla="*/ 652 w 1083"/>
                <a:gd name="T31" fmla="*/ 500 h 1168"/>
                <a:gd name="T32" fmla="*/ 605 w 1083"/>
                <a:gd name="T33" fmla="*/ 523 h 1168"/>
                <a:gd name="T34" fmla="*/ 559 w 1083"/>
                <a:gd name="T35" fmla="*/ 550 h 1168"/>
                <a:gd name="T36" fmla="*/ 511 w 1083"/>
                <a:gd name="T37" fmla="*/ 576 h 1168"/>
                <a:gd name="T38" fmla="*/ 464 w 1083"/>
                <a:gd name="T39" fmla="*/ 605 h 1168"/>
                <a:gd name="T40" fmla="*/ 418 w 1083"/>
                <a:gd name="T41" fmla="*/ 636 h 1168"/>
                <a:gd name="T42" fmla="*/ 371 w 1083"/>
                <a:gd name="T43" fmla="*/ 669 h 1168"/>
                <a:gd name="T44" fmla="*/ 326 w 1083"/>
                <a:gd name="T45" fmla="*/ 704 h 1168"/>
                <a:gd name="T46" fmla="*/ 282 w 1083"/>
                <a:gd name="T47" fmla="*/ 741 h 1168"/>
                <a:gd name="T48" fmla="*/ 241 w 1083"/>
                <a:gd name="T49" fmla="*/ 779 h 1168"/>
                <a:gd name="T50" fmla="*/ 201 w 1083"/>
                <a:gd name="T51" fmla="*/ 820 h 1168"/>
                <a:gd name="T52" fmla="*/ 182 w 1083"/>
                <a:gd name="T53" fmla="*/ 842 h 1168"/>
                <a:gd name="T54" fmla="*/ 163 w 1083"/>
                <a:gd name="T55" fmla="*/ 864 h 1168"/>
                <a:gd name="T56" fmla="*/ 146 w 1083"/>
                <a:gd name="T57" fmla="*/ 885 h 1168"/>
                <a:gd name="T58" fmla="*/ 127 w 1083"/>
                <a:gd name="T59" fmla="*/ 909 h 1168"/>
                <a:gd name="T60" fmla="*/ 111 w 1083"/>
                <a:gd name="T61" fmla="*/ 932 h 1168"/>
                <a:gd name="T62" fmla="*/ 95 w 1083"/>
                <a:gd name="T63" fmla="*/ 956 h 1168"/>
                <a:gd name="T64" fmla="*/ 81 w 1083"/>
                <a:gd name="T65" fmla="*/ 981 h 1168"/>
                <a:gd name="T66" fmla="*/ 66 w 1083"/>
                <a:gd name="T67" fmla="*/ 1006 h 1168"/>
                <a:gd name="T68" fmla="*/ 53 w 1083"/>
                <a:gd name="T69" fmla="*/ 1032 h 1168"/>
                <a:gd name="T70" fmla="*/ 41 w 1083"/>
                <a:gd name="T71" fmla="*/ 1058 h 1168"/>
                <a:gd name="T72" fmla="*/ 29 w 1083"/>
                <a:gd name="T73" fmla="*/ 1085 h 1168"/>
                <a:gd name="T74" fmla="*/ 18 w 1083"/>
                <a:gd name="T75" fmla="*/ 1113 h 1168"/>
                <a:gd name="T76" fmla="*/ 9 w 1083"/>
                <a:gd name="T77" fmla="*/ 1140 h 1168"/>
                <a:gd name="T78" fmla="*/ 0 w 1083"/>
                <a:gd name="T79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3" h="1168">
                  <a:moveTo>
                    <a:pt x="63" y="701"/>
                  </a:moveTo>
                  <a:lnTo>
                    <a:pt x="871" y="0"/>
                  </a:lnTo>
                  <a:lnTo>
                    <a:pt x="977" y="85"/>
                  </a:lnTo>
                  <a:lnTo>
                    <a:pt x="701" y="319"/>
                  </a:lnTo>
                  <a:lnTo>
                    <a:pt x="1062" y="255"/>
                  </a:lnTo>
                  <a:lnTo>
                    <a:pt x="1083" y="340"/>
                  </a:lnTo>
                  <a:lnTo>
                    <a:pt x="1083" y="340"/>
                  </a:lnTo>
                  <a:lnTo>
                    <a:pt x="1043" y="350"/>
                  </a:lnTo>
                  <a:lnTo>
                    <a:pt x="998" y="364"/>
                  </a:lnTo>
                  <a:lnTo>
                    <a:pt x="938" y="384"/>
                  </a:lnTo>
                  <a:lnTo>
                    <a:pt x="867" y="409"/>
                  </a:lnTo>
                  <a:lnTo>
                    <a:pt x="827" y="423"/>
                  </a:lnTo>
                  <a:lnTo>
                    <a:pt x="786" y="441"/>
                  </a:lnTo>
                  <a:lnTo>
                    <a:pt x="742" y="458"/>
                  </a:lnTo>
                  <a:lnTo>
                    <a:pt x="698" y="478"/>
                  </a:lnTo>
                  <a:lnTo>
                    <a:pt x="652" y="500"/>
                  </a:lnTo>
                  <a:lnTo>
                    <a:pt x="605" y="523"/>
                  </a:lnTo>
                  <a:lnTo>
                    <a:pt x="559" y="550"/>
                  </a:lnTo>
                  <a:lnTo>
                    <a:pt x="511" y="576"/>
                  </a:lnTo>
                  <a:lnTo>
                    <a:pt x="464" y="605"/>
                  </a:lnTo>
                  <a:lnTo>
                    <a:pt x="418" y="636"/>
                  </a:lnTo>
                  <a:lnTo>
                    <a:pt x="371" y="669"/>
                  </a:lnTo>
                  <a:lnTo>
                    <a:pt x="326" y="704"/>
                  </a:lnTo>
                  <a:lnTo>
                    <a:pt x="282" y="741"/>
                  </a:lnTo>
                  <a:lnTo>
                    <a:pt x="241" y="779"/>
                  </a:lnTo>
                  <a:lnTo>
                    <a:pt x="201" y="820"/>
                  </a:lnTo>
                  <a:lnTo>
                    <a:pt x="182" y="842"/>
                  </a:lnTo>
                  <a:lnTo>
                    <a:pt x="163" y="864"/>
                  </a:lnTo>
                  <a:lnTo>
                    <a:pt x="146" y="885"/>
                  </a:lnTo>
                  <a:lnTo>
                    <a:pt x="127" y="909"/>
                  </a:lnTo>
                  <a:lnTo>
                    <a:pt x="111" y="932"/>
                  </a:lnTo>
                  <a:lnTo>
                    <a:pt x="95" y="956"/>
                  </a:lnTo>
                  <a:lnTo>
                    <a:pt x="81" y="981"/>
                  </a:lnTo>
                  <a:lnTo>
                    <a:pt x="66" y="1006"/>
                  </a:lnTo>
                  <a:lnTo>
                    <a:pt x="53" y="1032"/>
                  </a:lnTo>
                  <a:lnTo>
                    <a:pt x="41" y="1058"/>
                  </a:lnTo>
                  <a:lnTo>
                    <a:pt x="29" y="1085"/>
                  </a:lnTo>
                  <a:lnTo>
                    <a:pt x="18" y="1113"/>
                  </a:lnTo>
                  <a:lnTo>
                    <a:pt x="9" y="1140"/>
                  </a:lnTo>
                  <a:lnTo>
                    <a:pt x="0" y="1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9" name="Line 52"/>
          <p:cNvSpPr>
            <a:spLocks noChangeShapeType="1"/>
          </p:cNvSpPr>
          <p:nvPr/>
        </p:nvSpPr>
        <p:spPr bwMode="auto">
          <a:xfrm>
            <a:off x="5516563" y="4427538"/>
            <a:ext cx="71437" cy="0"/>
          </a:xfrm>
          <a:prstGeom prst="line">
            <a:avLst/>
          </a:prstGeom>
          <a:noFill/>
          <a:ln w="42863">
            <a:solidFill>
              <a:srgbClr val="67504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Line 76"/>
          <p:cNvSpPr>
            <a:spLocks noChangeShapeType="1"/>
          </p:cNvSpPr>
          <p:nvPr/>
        </p:nvSpPr>
        <p:spPr bwMode="auto">
          <a:xfrm>
            <a:off x="5600700" y="5270500"/>
            <a:ext cx="71437" cy="0"/>
          </a:xfrm>
          <a:prstGeom prst="line">
            <a:avLst/>
          </a:prstGeom>
          <a:noFill/>
          <a:ln w="42863">
            <a:solidFill>
              <a:srgbClr val="67504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Line 145"/>
          <p:cNvSpPr>
            <a:spLocks noChangeShapeType="1"/>
          </p:cNvSpPr>
          <p:nvPr/>
        </p:nvSpPr>
        <p:spPr bwMode="auto">
          <a:xfrm flipH="1">
            <a:off x="5124450" y="5624513"/>
            <a:ext cx="71437" cy="0"/>
          </a:xfrm>
          <a:prstGeom prst="line">
            <a:avLst/>
          </a:prstGeom>
          <a:noFill/>
          <a:ln w="42863">
            <a:solidFill>
              <a:srgbClr val="67504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Line 146"/>
          <p:cNvSpPr>
            <a:spLocks noChangeShapeType="1"/>
          </p:cNvSpPr>
          <p:nvPr/>
        </p:nvSpPr>
        <p:spPr bwMode="auto">
          <a:xfrm flipH="1">
            <a:off x="4981575" y="5624513"/>
            <a:ext cx="71437" cy="0"/>
          </a:xfrm>
          <a:prstGeom prst="line">
            <a:avLst/>
          </a:prstGeom>
          <a:noFill/>
          <a:ln w="42863">
            <a:solidFill>
              <a:srgbClr val="67504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3" name="组合 292"/>
          <p:cNvGrpSpPr/>
          <p:nvPr/>
        </p:nvGrpSpPr>
        <p:grpSpPr>
          <a:xfrm>
            <a:off x="2484438" y="3567113"/>
            <a:ext cx="2762249" cy="304800"/>
            <a:chOff x="2484438" y="3567113"/>
            <a:chExt cx="2762249" cy="304800"/>
          </a:xfrm>
        </p:grpSpPr>
        <p:sp>
          <p:nvSpPr>
            <p:cNvPr id="208" name="Line 101"/>
            <p:cNvSpPr>
              <a:spLocks noChangeShapeType="1"/>
            </p:cNvSpPr>
            <p:nvPr/>
          </p:nvSpPr>
          <p:spPr bwMode="auto">
            <a:xfrm flipH="1">
              <a:off x="5175250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Line 102"/>
            <p:cNvSpPr>
              <a:spLocks noChangeShapeType="1"/>
            </p:cNvSpPr>
            <p:nvPr/>
          </p:nvSpPr>
          <p:spPr bwMode="auto">
            <a:xfrm flipH="1">
              <a:off x="5032375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Line 103"/>
            <p:cNvSpPr>
              <a:spLocks noChangeShapeType="1"/>
            </p:cNvSpPr>
            <p:nvPr/>
          </p:nvSpPr>
          <p:spPr bwMode="auto">
            <a:xfrm flipH="1">
              <a:off x="4887913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Line 104"/>
            <p:cNvSpPr>
              <a:spLocks noChangeShapeType="1"/>
            </p:cNvSpPr>
            <p:nvPr/>
          </p:nvSpPr>
          <p:spPr bwMode="auto">
            <a:xfrm flipH="1">
              <a:off x="4745038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Line 105"/>
            <p:cNvSpPr>
              <a:spLocks noChangeShapeType="1"/>
            </p:cNvSpPr>
            <p:nvPr/>
          </p:nvSpPr>
          <p:spPr bwMode="auto">
            <a:xfrm flipH="1">
              <a:off x="4602163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Line 106"/>
            <p:cNvSpPr>
              <a:spLocks noChangeShapeType="1"/>
            </p:cNvSpPr>
            <p:nvPr/>
          </p:nvSpPr>
          <p:spPr bwMode="auto">
            <a:xfrm flipH="1">
              <a:off x="4457700" y="3719513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Line 107"/>
            <p:cNvSpPr>
              <a:spLocks noChangeShapeType="1"/>
            </p:cNvSpPr>
            <p:nvPr/>
          </p:nvSpPr>
          <p:spPr bwMode="auto">
            <a:xfrm flipH="1">
              <a:off x="4314825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Line 108"/>
            <p:cNvSpPr>
              <a:spLocks noChangeShapeType="1"/>
            </p:cNvSpPr>
            <p:nvPr/>
          </p:nvSpPr>
          <p:spPr bwMode="auto">
            <a:xfrm flipH="1">
              <a:off x="4171950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Line 109"/>
            <p:cNvSpPr>
              <a:spLocks noChangeShapeType="1"/>
            </p:cNvSpPr>
            <p:nvPr/>
          </p:nvSpPr>
          <p:spPr bwMode="auto">
            <a:xfrm flipH="1">
              <a:off x="4029075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Line 110"/>
            <p:cNvSpPr>
              <a:spLocks noChangeShapeType="1"/>
            </p:cNvSpPr>
            <p:nvPr/>
          </p:nvSpPr>
          <p:spPr bwMode="auto">
            <a:xfrm flipH="1">
              <a:off x="3884613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Line 111"/>
            <p:cNvSpPr>
              <a:spLocks noChangeShapeType="1"/>
            </p:cNvSpPr>
            <p:nvPr/>
          </p:nvSpPr>
          <p:spPr bwMode="auto">
            <a:xfrm flipH="1">
              <a:off x="3741738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Line 112"/>
            <p:cNvSpPr>
              <a:spLocks noChangeShapeType="1"/>
            </p:cNvSpPr>
            <p:nvPr/>
          </p:nvSpPr>
          <p:spPr bwMode="auto">
            <a:xfrm flipH="1">
              <a:off x="3598863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Line 113"/>
            <p:cNvSpPr>
              <a:spLocks noChangeShapeType="1"/>
            </p:cNvSpPr>
            <p:nvPr/>
          </p:nvSpPr>
          <p:spPr bwMode="auto">
            <a:xfrm flipH="1">
              <a:off x="3454400" y="3719513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Line 114"/>
            <p:cNvSpPr>
              <a:spLocks noChangeShapeType="1"/>
            </p:cNvSpPr>
            <p:nvPr/>
          </p:nvSpPr>
          <p:spPr bwMode="auto">
            <a:xfrm flipH="1">
              <a:off x="3311525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Line 115"/>
            <p:cNvSpPr>
              <a:spLocks noChangeShapeType="1"/>
            </p:cNvSpPr>
            <p:nvPr/>
          </p:nvSpPr>
          <p:spPr bwMode="auto">
            <a:xfrm flipH="1">
              <a:off x="3168650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Line 116"/>
            <p:cNvSpPr>
              <a:spLocks noChangeShapeType="1"/>
            </p:cNvSpPr>
            <p:nvPr/>
          </p:nvSpPr>
          <p:spPr bwMode="auto">
            <a:xfrm flipH="1">
              <a:off x="3025775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Line 117"/>
            <p:cNvSpPr>
              <a:spLocks noChangeShapeType="1"/>
            </p:cNvSpPr>
            <p:nvPr/>
          </p:nvSpPr>
          <p:spPr bwMode="auto">
            <a:xfrm flipH="1">
              <a:off x="2881313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Line 118"/>
            <p:cNvSpPr>
              <a:spLocks noChangeShapeType="1"/>
            </p:cNvSpPr>
            <p:nvPr/>
          </p:nvSpPr>
          <p:spPr bwMode="auto">
            <a:xfrm flipH="1">
              <a:off x="2738438" y="3719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58"/>
            <p:cNvSpPr/>
            <p:nvPr/>
          </p:nvSpPr>
          <p:spPr bwMode="auto">
            <a:xfrm>
              <a:off x="2484438" y="3567113"/>
              <a:ext cx="315912" cy="304800"/>
            </a:xfrm>
            <a:custGeom>
              <a:avLst/>
              <a:gdLst>
                <a:gd name="T0" fmla="*/ 398 w 398"/>
                <a:gd name="T1" fmla="*/ 191 h 382"/>
                <a:gd name="T2" fmla="*/ 394 w 398"/>
                <a:gd name="T3" fmla="*/ 229 h 382"/>
                <a:gd name="T4" fmla="*/ 384 w 398"/>
                <a:gd name="T5" fmla="*/ 265 h 382"/>
                <a:gd name="T6" fmla="*/ 365 w 398"/>
                <a:gd name="T7" fmla="*/ 298 h 382"/>
                <a:gd name="T8" fmla="*/ 341 w 398"/>
                <a:gd name="T9" fmla="*/ 326 h 382"/>
                <a:gd name="T10" fmla="*/ 311 w 398"/>
                <a:gd name="T11" fmla="*/ 350 h 382"/>
                <a:gd name="T12" fmla="*/ 277 w 398"/>
                <a:gd name="T13" fmla="*/ 367 h 382"/>
                <a:gd name="T14" fmla="*/ 240 w 398"/>
                <a:gd name="T15" fmla="*/ 378 h 382"/>
                <a:gd name="T16" fmla="*/ 199 w 398"/>
                <a:gd name="T17" fmla="*/ 382 h 382"/>
                <a:gd name="T18" fmla="*/ 179 w 398"/>
                <a:gd name="T19" fmla="*/ 382 h 382"/>
                <a:gd name="T20" fmla="*/ 141 w 398"/>
                <a:gd name="T21" fmla="*/ 374 h 382"/>
                <a:gd name="T22" fmla="*/ 105 w 398"/>
                <a:gd name="T23" fmla="*/ 359 h 382"/>
                <a:gd name="T24" fmla="*/ 73 w 398"/>
                <a:gd name="T25" fmla="*/ 338 h 382"/>
                <a:gd name="T26" fmla="*/ 46 w 398"/>
                <a:gd name="T27" fmla="*/ 313 h 382"/>
                <a:gd name="T28" fmla="*/ 25 w 398"/>
                <a:gd name="T29" fmla="*/ 282 h 382"/>
                <a:gd name="T30" fmla="*/ 9 w 398"/>
                <a:gd name="T31" fmla="*/ 248 h 382"/>
                <a:gd name="T32" fmla="*/ 1 w 398"/>
                <a:gd name="T33" fmla="*/ 211 h 382"/>
                <a:gd name="T34" fmla="*/ 0 w 398"/>
                <a:gd name="T35" fmla="*/ 191 h 382"/>
                <a:gd name="T36" fmla="*/ 4 w 398"/>
                <a:gd name="T37" fmla="*/ 152 h 382"/>
                <a:gd name="T38" fmla="*/ 16 w 398"/>
                <a:gd name="T39" fmla="*/ 116 h 382"/>
                <a:gd name="T40" fmla="*/ 35 w 398"/>
                <a:gd name="T41" fmla="*/ 85 h 382"/>
                <a:gd name="T42" fmla="*/ 58 w 398"/>
                <a:gd name="T43" fmla="*/ 57 h 382"/>
                <a:gd name="T44" fmla="*/ 89 w 398"/>
                <a:gd name="T45" fmla="*/ 33 h 382"/>
                <a:gd name="T46" fmla="*/ 122 w 398"/>
                <a:gd name="T47" fmla="*/ 16 h 382"/>
                <a:gd name="T48" fmla="*/ 159 w 398"/>
                <a:gd name="T49" fmla="*/ 4 h 382"/>
                <a:gd name="T50" fmla="*/ 199 w 398"/>
                <a:gd name="T51" fmla="*/ 0 h 382"/>
                <a:gd name="T52" fmla="*/ 220 w 398"/>
                <a:gd name="T53" fmla="*/ 1 h 382"/>
                <a:gd name="T54" fmla="*/ 259 w 398"/>
                <a:gd name="T55" fmla="*/ 9 h 382"/>
                <a:gd name="T56" fmla="*/ 295 w 398"/>
                <a:gd name="T57" fmla="*/ 24 h 382"/>
                <a:gd name="T58" fmla="*/ 327 w 398"/>
                <a:gd name="T59" fmla="*/ 43 h 382"/>
                <a:gd name="T60" fmla="*/ 353 w 398"/>
                <a:gd name="T61" fmla="*/ 70 h 382"/>
                <a:gd name="T62" fmla="*/ 374 w 398"/>
                <a:gd name="T63" fmla="*/ 101 h 382"/>
                <a:gd name="T64" fmla="*/ 390 w 398"/>
                <a:gd name="T65" fmla="*/ 135 h 382"/>
                <a:gd name="T66" fmla="*/ 398 w 398"/>
                <a:gd name="T67" fmla="*/ 172 h 382"/>
                <a:gd name="T68" fmla="*/ 398 w 398"/>
                <a:gd name="T69" fmla="*/ 1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8" h="382">
                  <a:moveTo>
                    <a:pt x="398" y="191"/>
                  </a:moveTo>
                  <a:lnTo>
                    <a:pt x="398" y="191"/>
                  </a:lnTo>
                  <a:lnTo>
                    <a:pt x="398" y="211"/>
                  </a:lnTo>
                  <a:lnTo>
                    <a:pt x="394" y="229"/>
                  </a:lnTo>
                  <a:lnTo>
                    <a:pt x="390" y="248"/>
                  </a:lnTo>
                  <a:lnTo>
                    <a:pt x="384" y="265"/>
                  </a:lnTo>
                  <a:lnTo>
                    <a:pt x="374" y="282"/>
                  </a:lnTo>
                  <a:lnTo>
                    <a:pt x="365" y="298"/>
                  </a:lnTo>
                  <a:lnTo>
                    <a:pt x="353" y="313"/>
                  </a:lnTo>
                  <a:lnTo>
                    <a:pt x="341" y="326"/>
                  </a:lnTo>
                  <a:lnTo>
                    <a:pt x="327" y="338"/>
                  </a:lnTo>
                  <a:lnTo>
                    <a:pt x="311" y="350"/>
                  </a:lnTo>
                  <a:lnTo>
                    <a:pt x="295" y="359"/>
                  </a:lnTo>
                  <a:lnTo>
                    <a:pt x="277" y="367"/>
                  </a:lnTo>
                  <a:lnTo>
                    <a:pt x="259" y="374"/>
                  </a:lnTo>
                  <a:lnTo>
                    <a:pt x="240" y="378"/>
                  </a:lnTo>
                  <a:lnTo>
                    <a:pt x="220" y="382"/>
                  </a:lnTo>
                  <a:lnTo>
                    <a:pt x="199" y="382"/>
                  </a:lnTo>
                  <a:lnTo>
                    <a:pt x="199" y="382"/>
                  </a:lnTo>
                  <a:lnTo>
                    <a:pt x="179" y="382"/>
                  </a:lnTo>
                  <a:lnTo>
                    <a:pt x="159" y="378"/>
                  </a:lnTo>
                  <a:lnTo>
                    <a:pt x="141" y="374"/>
                  </a:lnTo>
                  <a:lnTo>
                    <a:pt x="122" y="367"/>
                  </a:lnTo>
                  <a:lnTo>
                    <a:pt x="105" y="359"/>
                  </a:lnTo>
                  <a:lnTo>
                    <a:pt x="89" y="350"/>
                  </a:lnTo>
                  <a:lnTo>
                    <a:pt x="73" y="338"/>
                  </a:lnTo>
                  <a:lnTo>
                    <a:pt x="58" y="326"/>
                  </a:lnTo>
                  <a:lnTo>
                    <a:pt x="46" y="313"/>
                  </a:lnTo>
                  <a:lnTo>
                    <a:pt x="35" y="298"/>
                  </a:lnTo>
                  <a:lnTo>
                    <a:pt x="25" y="282"/>
                  </a:lnTo>
                  <a:lnTo>
                    <a:pt x="16" y="265"/>
                  </a:lnTo>
                  <a:lnTo>
                    <a:pt x="9" y="248"/>
                  </a:lnTo>
                  <a:lnTo>
                    <a:pt x="4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2"/>
                  </a:lnTo>
                  <a:lnTo>
                    <a:pt x="4" y="152"/>
                  </a:lnTo>
                  <a:lnTo>
                    <a:pt x="9" y="135"/>
                  </a:lnTo>
                  <a:lnTo>
                    <a:pt x="16" y="116"/>
                  </a:lnTo>
                  <a:lnTo>
                    <a:pt x="25" y="101"/>
                  </a:lnTo>
                  <a:lnTo>
                    <a:pt x="35" y="85"/>
                  </a:lnTo>
                  <a:lnTo>
                    <a:pt x="46" y="70"/>
                  </a:lnTo>
                  <a:lnTo>
                    <a:pt x="58" y="57"/>
                  </a:lnTo>
                  <a:lnTo>
                    <a:pt x="73" y="43"/>
                  </a:lnTo>
                  <a:lnTo>
                    <a:pt x="89" y="33"/>
                  </a:lnTo>
                  <a:lnTo>
                    <a:pt x="105" y="24"/>
                  </a:lnTo>
                  <a:lnTo>
                    <a:pt x="122" y="16"/>
                  </a:lnTo>
                  <a:lnTo>
                    <a:pt x="141" y="9"/>
                  </a:lnTo>
                  <a:lnTo>
                    <a:pt x="159" y="4"/>
                  </a:lnTo>
                  <a:lnTo>
                    <a:pt x="179" y="1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20" y="1"/>
                  </a:lnTo>
                  <a:lnTo>
                    <a:pt x="240" y="4"/>
                  </a:lnTo>
                  <a:lnTo>
                    <a:pt x="259" y="9"/>
                  </a:lnTo>
                  <a:lnTo>
                    <a:pt x="277" y="16"/>
                  </a:lnTo>
                  <a:lnTo>
                    <a:pt x="295" y="24"/>
                  </a:lnTo>
                  <a:lnTo>
                    <a:pt x="311" y="33"/>
                  </a:lnTo>
                  <a:lnTo>
                    <a:pt x="327" y="43"/>
                  </a:lnTo>
                  <a:lnTo>
                    <a:pt x="341" y="57"/>
                  </a:lnTo>
                  <a:lnTo>
                    <a:pt x="353" y="70"/>
                  </a:lnTo>
                  <a:lnTo>
                    <a:pt x="365" y="85"/>
                  </a:lnTo>
                  <a:lnTo>
                    <a:pt x="374" y="101"/>
                  </a:lnTo>
                  <a:lnTo>
                    <a:pt x="384" y="116"/>
                  </a:lnTo>
                  <a:lnTo>
                    <a:pt x="390" y="135"/>
                  </a:lnTo>
                  <a:lnTo>
                    <a:pt x="394" y="152"/>
                  </a:lnTo>
                  <a:lnTo>
                    <a:pt x="398" y="172"/>
                  </a:lnTo>
                  <a:lnTo>
                    <a:pt x="398" y="191"/>
                  </a:lnTo>
                  <a:lnTo>
                    <a:pt x="398" y="19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159"/>
            <p:cNvSpPr/>
            <p:nvPr/>
          </p:nvSpPr>
          <p:spPr bwMode="auto">
            <a:xfrm>
              <a:off x="2554288" y="3632200"/>
              <a:ext cx="182562" cy="176213"/>
            </a:xfrm>
            <a:custGeom>
              <a:avLst/>
              <a:gdLst>
                <a:gd name="T0" fmla="*/ 229 w 229"/>
                <a:gd name="T1" fmla="*/ 110 h 220"/>
                <a:gd name="T2" fmla="*/ 227 w 229"/>
                <a:gd name="T3" fmla="*/ 133 h 220"/>
                <a:gd name="T4" fmla="*/ 220 w 229"/>
                <a:gd name="T5" fmla="*/ 153 h 220"/>
                <a:gd name="T6" fmla="*/ 209 w 229"/>
                <a:gd name="T7" fmla="*/ 171 h 220"/>
                <a:gd name="T8" fmla="*/ 196 w 229"/>
                <a:gd name="T9" fmla="*/ 188 h 220"/>
                <a:gd name="T10" fmla="*/ 179 w 229"/>
                <a:gd name="T11" fmla="*/ 202 h 220"/>
                <a:gd name="T12" fmla="*/ 159 w 229"/>
                <a:gd name="T13" fmla="*/ 212 h 220"/>
                <a:gd name="T14" fmla="*/ 138 w 229"/>
                <a:gd name="T15" fmla="*/ 218 h 220"/>
                <a:gd name="T16" fmla="*/ 115 w 229"/>
                <a:gd name="T17" fmla="*/ 220 h 220"/>
                <a:gd name="T18" fmla="*/ 103 w 229"/>
                <a:gd name="T19" fmla="*/ 220 h 220"/>
                <a:gd name="T20" fmla="*/ 81 w 229"/>
                <a:gd name="T21" fmla="*/ 215 h 220"/>
                <a:gd name="T22" fmla="*/ 59 w 229"/>
                <a:gd name="T23" fmla="*/ 207 h 220"/>
                <a:gd name="T24" fmla="*/ 42 w 229"/>
                <a:gd name="T25" fmla="*/ 195 h 220"/>
                <a:gd name="T26" fmla="*/ 26 w 229"/>
                <a:gd name="T27" fmla="*/ 181 h 220"/>
                <a:gd name="T28" fmla="*/ 14 w 229"/>
                <a:gd name="T29" fmla="*/ 163 h 220"/>
                <a:gd name="T30" fmla="*/ 5 w 229"/>
                <a:gd name="T31" fmla="*/ 143 h 220"/>
                <a:gd name="T32" fmla="*/ 1 w 229"/>
                <a:gd name="T33" fmla="*/ 122 h 220"/>
                <a:gd name="T34" fmla="*/ 0 w 229"/>
                <a:gd name="T35" fmla="*/ 110 h 220"/>
                <a:gd name="T36" fmla="*/ 2 w 229"/>
                <a:gd name="T37" fmla="*/ 88 h 220"/>
                <a:gd name="T38" fmla="*/ 9 w 229"/>
                <a:gd name="T39" fmla="*/ 68 h 220"/>
                <a:gd name="T40" fmla="*/ 20 w 229"/>
                <a:gd name="T41" fmla="*/ 49 h 220"/>
                <a:gd name="T42" fmla="*/ 33 w 229"/>
                <a:gd name="T43" fmla="*/ 32 h 220"/>
                <a:gd name="T44" fmla="*/ 50 w 229"/>
                <a:gd name="T45" fmla="*/ 19 h 220"/>
                <a:gd name="T46" fmla="*/ 70 w 229"/>
                <a:gd name="T47" fmla="*/ 9 h 220"/>
                <a:gd name="T48" fmla="*/ 91 w 229"/>
                <a:gd name="T49" fmla="*/ 3 h 220"/>
                <a:gd name="T50" fmla="*/ 115 w 229"/>
                <a:gd name="T51" fmla="*/ 0 h 220"/>
                <a:gd name="T52" fmla="*/ 126 w 229"/>
                <a:gd name="T53" fmla="*/ 1 h 220"/>
                <a:gd name="T54" fmla="*/ 148 w 229"/>
                <a:gd name="T55" fmla="*/ 5 h 220"/>
                <a:gd name="T56" fmla="*/ 170 w 229"/>
                <a:gd name="T57" fmla="*/ 13 h 220"/>
                <a:gd name="T58" fmla="*/ 188 w 229"/>
                <a:gd name="T59" fmla="*/ 25 h 220"/>
                <a:gd name="T60" fmla="*/ 203 w 229"/>
                <a:gd name="T61" fmla="*/ 40 h 220"/>
                <a:gd name="T62" fmla="*/ 216 w 229"/>
                <a:gd name="T63" fmla="*/ 58 h 220"/>
                <a:gd name="T64" fmla="*/ 224 w 229"/>
                <a:gd name="T65" fmla="*/ 77 h 220"/>
                <a:gd name="T66" fmla="*/ 229 w 229"/>
                <a:gd name="T67" fmla="*/ 100 h 220"/>
                <a:gd name="T68" fmla="*/ 229 w 229"/>
                <a:gd name="T69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" h="220">
                  <a:moveTo>
                    <a:pt x="229" y="110"/>
                  </a:moveTo>
                  <a:lnTo>
                    <a:pt x="229" y="110"/>
                  </a:lnTo>
                  <a:lnTo>
                    <a:pt x="229" y="122"/>
                  </a:lnTo>
                  <a:lnTo>
                    <a:pt x="227" y="133"/>
                  </a:lnTo>
                  <a:lnTo>
                    <a:pt x="224" y="143"/>
                  </a:lnTo>
                  <a:lnTo>
                    <a:pt x="220" y="153"/>
                  </a:lnTo>
                  <a:lnTo>
                    <a:pt x="216" y="163"/>
                  </a:lnTo>
                  <a:lnTo>
                    <a:pt x="209" y="171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8" y="195"/>
                  </a:lnTo>
                  <a:lnTo>
                    <a:pt x="179" y="202"/>
                  </a:lnTo>
                  <a:lnTo>
                    <a:pt x="170" y="207"/>
                  </a:lnTo>
                  <a:lnTo>
                    <a:pt x="159" y="212"/>
                  </a:lnTo>
                  <a:lnTo>
                    <a:pt x="148" y="215"/>
                  </a:lnTo>
                  <a:lnTo>
                    <a:pt x="138" y="218"/>
                  </a:lnTo>
                  <a:lnTo>
                    <a:pt x="126" y="220"/>
                  </a:lnTo>
                  <a:lnTo>
                    <a:pt x="115" y="220"/>
                  </a:lnTo>
                  <a:lnTo>
                    <a:pt x="115" y="220"/>
                  </a:lnTo>
                  <a:lnTo>
                    <a:pt x="103" y="220"/>
                  </a:lnTo>
                  <a:lnTo>
                    <a:pt x="91" y="218"/>
                  </a:lnTo>
                  <a:lnTo>
                    <a:pt x="81" y="215"/>
                  </a:lnTo>
                  <a:lnTo>
                    <a:pt x="70" y="212"/>
                  </a:lnTo>
                  <a:lnTo>
                    <a:pt x="59" y="207"/>
                  </a:lnTo>
                  <a:lnTo>
                    <a:pt x="50" y="202"/>
                  </a:lnTo>
                  <a:lnTo>
                    <a:pt x="42" y="195"/>
                  </a:lnTo>
                  <a:lnTo>
                    <a:pt x="33" y="188"/>
                  </a:lnTo>
                  <a:lnTo>
                    <a:pt x="26" y="181"/>
                  </a:lnTo>
                  <a:lnTo>
                    <a:pt x="20" y="171"/>
                  </a:lnTo>
                  <a:lnTo>
                    <a:pt x="14" y="163"/>
                  </a:lnTo>
                  <a:lnTo>
                    <a:pt x="9" y="153"/>
                  </a:lnTo>
                  <a:lnTo>
                    <a:pt x="5" y="143"/>
                  </a:lnTo>
                  <a:lnTo>
                    <a:pt x="2" y="133"/>
                  </a:lnTo>
                  <a:lnTo>
                    <a:pt x="1" y="12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" y="100"/>
                  </a:lnTo>
                  <a:lnTo>
                    <a:pt x="2" y="88"/>
                  </a:lnTo>
                  <a:lnTo>
                    <a:pt x="5" y="77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0"/>
                  </a:lnTo>
                  <a:lnTo>
                    <a:pt x="33" y="32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9"/>
                  </a:lnTo>
                  <a:lnTo>
                    <a:pt x="81" y="5"/>
                  </a:lnTo>
                  <a:lnTo>
                    <a:pt x="91" y="3"/>
                  </a:lnTo>
                  <a:lnTo>
                    <a:pt x="103" y="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6" y="1"/>
                  </a:lnTo>
                  <a:lnTo>
                    <a:pt x="138" y="3"/>
                  </a:lnTo>
                  <a:lnTo>
                    <a:pt x="148" y="5"/>
                  </a:lnTo>
                  <a:lnTo>
                    <a:pt x="159" y="9"/>
                  </a:lnTo>
                  <a:lnTo>
                    <a:pt x="170" y="13"/>
                  </a:lnTo>
                  <a:lnTo>
                    <a:pt x="179" y="19"/>
                  </a:lnTo>
                  <a:lnTo>
                    <a:pt x="188" y="25"/>
                  </a:lnTo>
                  <a:lnTo>
                    <a:pt x="196" y="32"/>
                  </a:lnTo>
                  <a:lnTo>
                    <a:pt x="203" y="40"/>
                  </a:lnTo>
                  <a:lnTo>
                    <a:pt x="209" y="49"/>
                  </a:lnTo>
                  <a:lnTo>
                    <a:pt x="216" y="58"/>
                  </a:lnTo>
                  <a:lnTo>
                    <a:pt x="220" y="68"/>
                  </a:lnTo>
                  <a:lnTo>
                    <a:pt x="224" y="77"/>
                  </a:lnTo>
                  <a:lnTo>
                    <a:pt x="227" y="88"/>
                  </a:lnTo>
                  <a:lnTo>
                    <a:pt x="229" y="100"/>
                  </a:lnTo>
                  <a:lnTo>
                    <a:pt x="229" y="110"/>
                  </a:lnTo>
                  <a:lnTo>
                    <a:pt x="229" y="110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3327400" y="4523098"/>
            <a:ext cx="1885950" cy="303213"/>
            <a:chOff x="3327400" y="4537075"/>
            <a:chExt cx="1885950" cy="303213"/>
          </a:xfrm>
        </p:grpSpPr>
        <p:sp>
          <p:nvSpPr>
            <p:cNvPr id="231" name="Line 124"/>
            <p:cNvSpPr>
              <a:spLocks noChangeShapeType="1"/>
            </p:cNvSpPr>
            <p:nvPr/>
          </p:nvSpPr>
          <p:spPr bwMode="auto">
            <a:xfrm flipH="1">
              <a:off x="5141913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Line 125"/>
            <p:cNvSpPr>
              <a:spLocks noChangeShapeType="1"/>
            </p:cNvSpPr>
            <p:nvPr/>
          </p:nvSpPr>
          <p:spPr bwMode="auto">
            <a:xfrm flipH="1">
              <a:off x="4997450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Line 126"/>
            <p:cNvSpPr>
              <a:spLocks noChangeShapeType="1"/>
            </p:cNvSpPr>
            <p:nvPr/>
          </p:nvSpPr>
          <p:spPr bwMode="auto">
            <a:xfrm flipH="1">
              <a:off x="4854575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Line 127"/>
            <p:cNvSpPr>
              <a:spLocks noChangeShapeType="1"/>
            </p:cNvSpPr>
            <p:nvPr/>
          </p:nvSpPr>
          <p:spPr bwMode="auto">
            <a:xfrm flipH="1">
              <a:off x="4711700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Line 128"/>
            <p:cNvSpPr>
              <a:spLocks noChangeShapeType="1"/>
            </p:cNvSpPr>
            <p:nvPr/>
          </p:nvSpPr>
          <p:spPr bwMode="auto">
            <a:xfrm flipH="1">
              <a:off x="4567238" y="4679950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Line 129"/>
            <p:cNvSpPr>
              <a:spLocks noChangeShapeType="1"/>
            </p:cNvSpPr>
            <p:nvPr/>
          </p:nvSpPr>
          <p:spPr bwMode="auto">
            <a:xfrm flipH="1">
              <a:off x="4424363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Line 130"/>
            <p:cNvSpPr>
              <a:spLocks noChangeShapeType="1"/>
            </p:cNvSpPr>
            <p:nvPr/>
          </p:nvSpPr>
          <p:spPr bwMode="auto">
            <a:xfrm flipH="1">
              <a:off x="4281488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Line 131"/>
            <p:cNvSpPr>
              <a:spLocks noChangeShapeType="1"/>
            </p:cNvSpPr>
            <p:nvPr/>
          </p:nvSpPr>
          <p:spPr bwMode="auto">
            <a:xfrm flipH="1">
              <a:off x="4138613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Line 132"/>
            <p:cNvSpPr>
              <a:spLocks noChangeShapeType="1"/>
            </p:cNvSpPr>
            <p:nvPr/>
          </p:nvSpPr>
          <p:spPr bwMode="auto">
            <a:xfrm flipH="1">
              <a:off x="3994150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Line 133"/>
            <p:cNvSpPr>
              <a:spLocks noChangeShapeType="1"/>
            </p:cNvSpPr>
            <p:nvPr/>
          </p:nvSpPr>
          <p:spPr bwMode="auto">
            <a:xfrm flipH="1">
              <a:off x="3851275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Line 134"/>
            <p:cNvSpPr>
              <a:spLocks noChangeShapeType="1"/>
            </p:cNvSpPr>
            <p:nvPr/>
          </p:nvSpPr>
          <p:spPr bwMode="auto">
            <a:xfrm flipH="1">
              <a:off x="3708400" y="46799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Line 135"/>
            <p:cNvSpPr>
              <a:spLocks noChangeShapeType="1"/>
            </p:cNvSpPr>
            <p:nvPr/>
          </p:nvSpPr>
          <p:spPr bwMode="auto">
            <a:xfrm flipH="1">
              <a:off x="3563938" y="4679950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Line 136"/>
            <p:cNvSpPr>
              <a:spLocks noChangeShapeType="1"/>
            </p:cNvSpPr>
            <p:nvPr/>
          </p:nvSpPr>
          <p:spPr bwMode="auto">
            <a:xfrm flipH="1">
              <a:off x="3476625" y="4679950"/>
              <a:ext cx="1587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166"/>
            <p:cNvSpPr/>
            <p:nvPr/>
          </p:nvSpPr>
          <p:spPr bwMode="auto">
            <a:xfrm>
              <a:off x="3327400" y="4537075"/>
              <a:ext cx="315912" cy="303213"/>
            </a:xfrm>
            <a:custGeom>
              <a:avLst/>
              <a:gdLst>
                <a:gd name="T0" fmla="*/ 399 w 399"/>
                <a:gd name="T1" fmla="*/ 191 h 383"/>
                <a:gd name="T2" fmla="*/ 395 w 399"/>
                <a:gd name="T3" fmla="*/ 230 h 383"/>
                <a:gd name="T4" fmla="*/ 384 w 399"/>
                <a:gd name="T5" fmla="*/ 266 h 383"/>
                <a:gd name="T6" fmla="*/ 365 w 399"/>
                <a:gd name="T7" fmla="*/ 299 h 383"/>
                <a:gd name="T8" fmla="*/ 341 w 399"/>
                <a:gd name="T9" fmla="*/ 327 h 383"/>
                <a:gd name="T10" fmla="*/ 311 w 399"/>
                <a:gd name="T11" fmla="*/ 351 h 383"/>
                <a:gd name="T12" fmla="*/ 278 w 399"/>
                <a:gd name="T13" fmla="*/ 368 h 383"/>
                <a:gd name="T14" fmla="*/ 241 w 399"/>
                <a:gd name="T15" fmla="*/ 379 h 383"/>
                <a:gd name="T16" fmla="*/ 199 w 399"/>
                <a:gd name="T17" fmla="*/ 383 h 383"/>
                <a:gd name="T18" fmla="*/ 179 w 399"/>
                <a:gd name="T19" fmla="*/ 383 h 383"/>
                <a:gd name="T20" fmla="*/ 141 w 399"/>
                <a:gd name="T21" fmla="*/ 375 h 383"/>
                <a:gd name="T22" fmla="*/ 105 w 399"/>
                <a:gd name="T23" fmla="*/ 360 h 383"/>
                <a:gd name="T24" fmla="*/ 73 w 399"/>
                <a:gd name="T25" fmla="*/ 339 h 383"/>
                <a:gd name="T26" fmla="*/ 47 w 399"/>
                <a:gd name="T27" fmla="*/ 314 h 383"/>
                <a:gd name="T28" fmla="*/ 25 w 399"/>
                <a:gd name="T29" fmla="*/ 283 h 383"/>
                <a:gd name="T30" fmla="*/ 9 w 399"/>
                <a:gd name="T31" fmla="*/ 248 h 383"/>
                <a:gd name="T32" fmla="*/ 2 w 399"/>
                <a:gd name="T33" fmla="*/ 211 h 383"/>
                <a:gd name="T34" fmla="*/ 0 w 399"/>
                <a:gd name="T35" fmla="*/ 191 h 383"/>
                <a:gd name="T36" fmla="*/ 4 w 399"/>
                <a:gd name="T37" fmla="*/ 153 h 383"/>
                <a:gd name="T38" fmla="*/ 16 w 399"/>
                <a:gd name="T39" fmla="*/ 117 h 383"/>
                <a:gd name="T40" fmla="*/ 35 w 399"/>
                <a:gd name="T41" fmla="*/ 85 h 383"/>
                <a:gd name="T42" fmla="*/ 59 w 399"/>
                <a:gd name="T43" fmla="*/ 57 h 383"/>
                <a:gd name="T44" fmla="*/ 89 w 399"/>
                <a:gd name="T45" fmla="*/ 33 h 383"/>
                <a:gd name="T46" fmla="*/ 122 w 399"/>
                <a:gd name="T47" fmla="*/ 16 h 383"/>
                <a:gd name="T48" fmla="*/ 160 w 399"/>
                <a:gd name="T49" fmla="*/ 4 h 383"/>
                <a:gd name="T50" fmla="*/ 199 w 399"/>
                <a:gd name="T51" fmla="*/ 0 h 383"/>
                <a:gd name="T52" fmla="*/ 221 w 399"/>
                <a:gd name="T53" fmla="*/ 2 h 383"/>
                <a:gd name="T54" fmla="*/ 259 w 399"/>
                <a:gd name="T55" fmla="*/ 9 h 383"/>
                <a:gd name="T56" fmla="*/ 295 w 399"/>
                <a:gd name="T57" fmla="*/ 24 h 383"/>
                <a:gd name="T58" fmla="*/ 327 w 399"/>
                <a:gd name="T59" fmla="*/ 44 h 383"/>
                <a:gd name="T60" fmla="*/ 353 w 399"/>
                <a:gd name="T61" fmla="*/ 71 h 383"/>
                <a:gd name="T62" fmla="*/ 375 w 399"/>
                <a:gd name="T63" fmla="*/ 101 h 383"/>
                <a:gd name="T64" fmla="*/ 391 w 399"/>
                <a:gd name="T65" fmla="*/ 136 h 383"/>
                <a:gd name="T66" fmla="*/ 399 w 399"/>
                <a:gd name="T67" fmla="*/ 173 h 383"/>
                <a:gd name="T68" fmla="*/ 399 w 399"/>
                <a:gd name="T69" fmla="*/ 19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9" h="383">
                  <a:moveTo>
                    <a:pt x="399" y="191"/>
                  </a:moveTo>
                  <a:lnTo>
                    <a:pt x="399" y="191"/>
                  </a:lnTo>
                  <a:lnTo>
                    <a:pt x="399" y="211"/>
                  </a:lnTo>
                  <a:lnTo>
                    <a:pt x="395" y="230"/>
                  </a:lnTo>
                  <a:lnTo>
                    <a:pt x="391" y="248"/>
                  </a:lnTo>
                  <a:lnTo>
                    <a:pt x="384" y="266"/>
                  </a:lnTo>
                  <a:lnTo>
                    <a:pt x="375" y="283"/>
                  </a:lnTo>
                  <a:lnTo>
                    <a:pt x="365" y="299"/>
                  </a:lnTo>
                  <a:lnTo>
                    <a:pt x="353" y="314"/>
                  </a:lnTo>
                  <a:lnTo>
                    <a:pt x="341" y="327"/>
                  </a:lnTo>
                  <a:lnTo>
                    <a:pt x="327" y="339"/>
                  </a:lnTo>
                  <a:lnTo>
                    <a:pt x="311" y="351"/>
                  </a:lnTo>
                  <a:lnTo>
                    <a:pt x="295" y="360"/>
                  </a:lnTo>
                  <a:lnTo>
                    <a:pt x="278" y="368"/>
                  </a:lnTo>
                  <a:lnTo>
                    <a:pt x="259" y="375"/>
                  </a:lnTo>
                  <a:lnTo>
                    <a:pt x="241" y="379"/>
                  </a:lnTo>
                  <a:lnTo>
                    <a:pt x="221" y="383"/>
                  </a:lnTo>
                  <a:lnTo>
                    <a:pt x="199" y="383"/>
                  </a:lnTo>
                  <a:lnTo>
                    <a:pt x="199" y="383"/>
                  </a:lnTo>
                  <a:lnTo>
                    <a:pt x="179" y="383"/>
                  </a:lnTo>
                  <a:lnTo>
                    <a:pt x="160" y="379"/>
                  </a:lnTo>
                  <a:lnTo>
                    <a:pt x="141" y="375"/>
                  </a:lnTo>
                  <a:lnTo>
                    <a:pt x="122" y="368"/>
                  </a:lnTo>
                  <a:lnTo>
                    <a:pt x="105" y="360"/>
                  </a:lnTo>
                  <a:lnTo>
                    <a:pt x="89" y="351"/>
                  </a:lnTo>
                  <a:lnTo>
                    <a:pt x="73" y="339"/>
                  </a:lnTo>
                  <a:lnTo>
                    <a:pt x="59" y="327"/>
                  </a:lnTo>
                  <a:lnTo>
                    <a:pt x="47" y="314"/>
                  </a:lnTo>
                  <a:lnTo>
                    <a:pt x="35" y="299"/>
                  </a:lnTo>
                  <a:lnTo>
                    <a:pt x="25" y="283"/>
                  </a:lnTo>
                  <a:lnTo>
                    <a:pt x="16" y="266"/>
                  </a:lnTo>
                  <a:lnTo>
                    <a:pt x="9" y="248"/>
                  </a:lnTo>
                  <a:lnTo>
                    <a:pt x="4" y="230"/>
                  </a:lnTo>
                  <a:lnTo>
                    <a:pt x="2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2" y="173"/>
                  </a:lnTo>
                  <a:lnTo>
                    <a:pt x="4" y="153"/>
                  </a:lnTo>
                  <a:lnTo>
                    <a:pt x="9" y="136"/>
                  </a:lnTo>
                  <a:lnTo>
                    <a:pt x="16" y="117"/>
                  </a:lnTo>
                  <a:lnTo>
                    <a:pt x="25" y="101"/>
                  </a:lnTo>
                  <a:lnTo>
                    <a:pt x="35" y="85"/>
                  </a:lnTo>
                  <a:lnTo>
                    <a:pt x="47" y="71"/>
                  </a:lnTo>
                  <a:lnTo>
                    <a:pt x="59" y="57"/>
                  </a:lnTo>
                  <a:lnTo>
                    <a:pt x="73" y="44"/>
                  </a:lnTo>
                  <a:lnTo>
                    <a:pt x="89" y="33"/>
                  </a:lnTo>
                  <a:lnTo>
                    <a:pt x="105" y="24"/>
                  </a:lnTo>
                  <a:lnTo>
                    <a:pt x="122" y="16"/>
                  </a:lnTo>
                  <a:lnTo>
                    <a:pt x="141" y="9"/>
                  </a:lnTo>
                  <a:lnTo>
                    <a:pt x="160" y="4"/>
                  </a:lnTo>
                  <a:lnTo>
                    <a:pt x="179" y="2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21" y="2"/>
                  </a:lnTo>
                  <a:lnTo>
                    <a:pt x="241" y="4"/>
                  </a:lnTo>
                  <a:lnTo>
                    <a:pt x="259" y="9"/>
                  </a:lnTo>
                  <a:lnTo>
                    <a:pt x="278" y="16"/>
                  </a:lnTo>
                  <a:lnTo>
                    <a:pt x="295" y="24"/>
                  </a:lnTo>
                  <a:lnTo>
                    <a:pt x="311" y="33"/>
                  </a:lnTo>
                  <a:lnTo>
                    <a:pt x="327" y="44"/>
                  </a:lnTo>
                  <a:lnTo>
                    <a:pt x="341" y="57"/>
                  </a:lnTo>
                  <a:lnTo>
                    <a:pt x="353" y="71"/>
                  </a:lnTo>
                  <a:lnTo>
                    <a:pt x="365" y="85"/>
                  </a:lnTo>
                  <a:lnTo>
                    <a:pt x="375" y="101"/>
                  </a:lnTo>
                  <a:lnTo>
                    <a:pt x="384" y="117"/>
                  </a:lnTo>
                  <a:lnTo>
                    <a:pt x="391" y="136"/>
                  </a:lnTo>
                  <a:lnTo>
                    <a:pt x="395" y="153"/>
                  </a:lnTo>
                  <a:lnTo>
                    <a:pt x="399" y="173"/>
                  </a:lnTo>
                  <a:lnTo>
                    <a:pt x="399" y="191"/>
                  </a:lnTo>
                  <a:lnTo>
                    <a:pt x="399" y="19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167"/>
            <p:cNvSpPr/>
            <p:nvPr/>
          </p:nvSpPr>
          <p:spPr bwMode="auto">
            <a:xfrm>
              <a:off x="3397250" y="4602163"/>
              <a:ext cx="182562" cy="174625"/>
            </a:xfrm>
            <a:custGeom>
              <a:avLst/>
              <a:gdLst>
                <a:gd name="T0" fmla="*/ 230 w 230"/>
                <a:gd name="T1" fmla="*/ 110 h 220"/>
                <a:gd name="T2" fmla="*/ 227 w 230"/>
                <a:gd name="T3" fmla="*/ 132 h 220"/>
                <a:gd name="T4" fmla="*/ 220 w 230"/>
                <a:gd name="T5" fmla="*/ 152 h 220"/>
                <a:gd name="T6" fmla="*/ 210 w 230"/>
                <a:gd name="T7" fmla="*/ 171 h 220"/>
                <a:gd name="T8" fmla="*/ 196 w 230"/>
                <a:gd name="T9" fmla="*/ 188 h 220"/>
                <a:gd name="T10" fmla="*/ 179 w 230"/>
                <a:gd name="T11" fmla="*/ 201 h 220"/>
                <a:gd name="T12" fmla="*/ 159 w 230"/>
                <a:gd name="T13" fmla="*/ 212 h 220"/>
                <a:gd name="T14" fmla="*/ 138 w 230"/>
                <a:gd name="T15" fmla="*/ 217 h 220"/>
                <a:gd name="T16" fmla="*/ 115 w 230"/>
                <a:gd name="T17" fmla="*/ 220 h 220"/>
                <a:gd name="T18" fmla="*/ 103 w 230"/>
                <a:gd name="T19" fmla="*/ 220 h 220"/>
                <a:gd name="T20" fmla="*/ 81 w 230"/>
                <a:gd name="T21" fmla="*/ 215 h 220"/>
                <a:gd name="T22" fmla="*/ 60 w 230"/>
                <a:gd name="T23" fmla="*/ 207 h 220"/>
                <a:gd name="T24" fmla="*/ 42 w 230"/>
                <a:gd name="T25" fmla="*/ 195 h 220"/>
                <a:gd name="T26" fmla="*/ 26 w 230"/>
                <a:gd name="T27" fmla="*/ 180 h 220"/>
                <a:gd name="T28" fmla="*/ 14 w 230"/>
                <a:gd name="T29" fmla="*/ 163 h 220"/>
                <a:gd name="T30" fmla="*/ 5 w 230"/>
                <a:gd name="T31" fmla="*/ 143 h 220"/>
                <a:gd name="T32" fmla="*/ 1 w 230"/>
                <a:gd name="T33" fmla="*/ 122 h 220"/>
                <a:gd name="T34" fmla="*/ 0 w 230"/>
                <a:gd name="T35" fmla="*/ 110 h 220"/>
                <a:gd name="T36" fmla="*/ 2 w 230"/>
                <a:gd name="T37" fmla="*/ 87 h 220"/>
                <a:gd name="T38" fmla="*/ 9 w 230"/>
                <a:gd name="T39" fmla="*/ 67 h 220"/>
                <a:gd name="T40" fmla="*/ 20 w 230"/>
                <a:gd name="T41" fmla="*/ 49 h 220"/>
                <a:gd name="T42" fmla="*/ 33 w 230"/>
                <a:gd name="T43" fmla="*/ 31 h 220"/>
                <a:gd name="T44" fmla="*/ 50 w 230"/>
                <a:gd name="T45" fmla="*/ 18 h 220"/>
                <a:gd name="T46" fmla="*/ 70 w 230"/>
                <a:gd name="T47" fmla="*/ 9 h 220"/>
                <a:gd name="T48" fmla="*/ 91 w 230"/>
                <a:gd name="T49" fmla="*/ 2 h 220"/>
                <a:gd name="T50" fmla="*/ 115 w 230"/>
                <a:gd name="T51" fmla="*/ 0 h 220"/>
                <a:gd name="T52" fmla="*/ 126 w 230"/>
                <a:gd name="T53" fmla="*/ 1 h 220"/>
                <a:gd name="T54" fmla="*/ 149 w 230"/>
                <a:gd name="T55" fmla="*/ 5 h 220"/>
                <a:gd name="T56" fmla="*/ 170 w 230"/>
                <a:gd name="T57" fmla="*/ 13 h 220"/>
                <a:gd name="T58" fmla="*/ 188 w 230"/>
                <a:gd name="T59" fmla="*/ 25 h 220"/>
                <a:gd name="T60" fmla="*/ 203 w 230"/>
                <a:gd name="T61" fmla="*/ 39 h 220"/>
                <a:gd name="T62" fmla="*/ 216 w 230"/>
                <a:gd name="T63" fmla="*/ 58 h 220"/>
                <a:gd name="T64" fmla="*/ 224 w 230"/>
                <a:gd name="T65" fmla="*/ 77 h 220"/>
                <a:gd name="T66" fmla="*/ 230 w 230"/>
                <a:gd name="T67" fmla="*/ 99 h 220"/>
                <a:gd name="T68" fmla="*/ 230 w 230"/>
                <a:gd name="T69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220">
                  <a:moveTo>
                    <a:pt x="230" y="110"/>
                  </a:moveTo>
                  <a:lnTo>
                    <a:pt x="230" y="110"/>
                  </a:lnTo>
                  <a:lnTo>
                    <a:pt x="230" y="122"/>
                  </a:lnTo>
                  <a:lnTo>
                    <a:pt x="227" y="132"/>
                  </a:lnTo>
                  <a:lnTo>
                    <a:pt x="224" y="143"/>
                  </a:lnTo>
                  <a:lnTo>
                    <a:pt x="220" y="152"/>
                  </a:lnTo>
                  <a:lnTo>
                    <a:pt x="216" y="163"/>
                  </a:lnTo>
                  <a:lnTo>
                    <a:pt x="210" y="171"/>
                  </a:lnTo>
                  <a:lnTo>
                    <a:pt x="203" y="180"/>
                  </a:lnTo>
                  <a:lnTo>
                    <a:pt x="196" y="188"/>
                  </a:lnTo>
                  <a:lnTo>
                    <a:pt x="188" y="195"/>
                  </a:lnTo>
                  <a:lnTo>
                    <a:pt x="179" y="201"/>
                  </a:lnTo>
                  <a:lnTo>
                    <a:pt x="170" y="207"/>
                  </a:lnTo>
                  <a:lnTo>
                    <a:pt x="159" y="212"/>
                  </a:lnTo>
                  <a:lnTo>
                    <a:pt x="149" y="215"/>
                  </a:lnTo>
                  <a:lnTo>
                    <a:pt x="138" y="217"/>
                  </a:lnTo>
                  <a:lnTo>
                    <a:pt x="126" y="220"/>
                  </a:lnTo>
                  <a:lnTo>
                    <a:pt x="115" y="220"/>
                  </a:lnTo>
                  <a:lnTo>
                    <a:pt x="115" y="220"/>
                  </a:lnTo>
                  <a:lnTo>
                    <a:pt x="103" y="220"/>
                  </a:lnTo>
                  <a:lnTo>
                    <a:pt x="91" y="217"/>
                  </a:lnTo>
                  <a:lnTo>
                    <a:pt x="81" y="215"/>
                  </a:lnTo>
                  <a:lnTo>
                    <a:pt x="70" y="212"/>
                  </a:lnTo>
                  <a:lnTo>
                    <a:pt x="60" y="207"/>
                  </a:lnTo>
                  <a:lnTo>
                    <a:pt x="50" y="201"/>
                  </a:lnTo>
                  <a:lnTo>
                    <a:pt x="42" y="195"/>
                  </a:lnTo>
                  <a:lnTo>
                    <a:pt x="33" y="188"/>
                  </a:lnTo>
                  <a:lnTo>
                    <a:pt x="26" y="180"/>
                  </a:lnTo>
                  <a:lnTo>
                    <a:pt x="20" y="171"/>
                  </a:lnTo>
                  <a:lnTo>
                    <a:pt x="14" y="163"/>
                  </a:lnTo>
                  <a:lnTo>
                    <a:pt x="9" y="152"/>
                  </a:lnTo>
                  <a:lnTo>
                    <a:pt x="5" y="143"/>
                  </a:lnTo>
                  <a:lnTo>
                    <a:pt x="2" y="132"/>
                  </a:lnTo>
                  <a:lnTo>
                    <a:pt x="1" y="12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7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39"/>
                  </a:lnTo>
                  <a:lnTo>
                    <a:pt x="33" y="31"/>
                  </a:lnTo>
                  <a:lnTo>
                    <a:pt x="42" y="25"/>
                  </a:lnTo>
                  <a:lnTo>
                    <a:pt x="50" y="18"/>
                  </a:lnTo>
                  <a:lnTo>
                    <a:pt x="60" y="13"/>
                  </a:lnTo>
                  <a:lnTo>
                    <a:pt x="70" y="9"/>
                  </a:lnTo>
                  <a:lnTo>
                    <a:pt x="81" y="5"/>
                  </a:lnTo>
                  <a:lnTo>
                    <a:pt x="91" y="2"/>
                  </a:lnTo>
                  <a:lnTo>
                    <a:pt x="103" y="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6" y="1"/>
                  </a:lnTo>
                  <a:lnTo>
                    <a:pt x="138" y="2"/>
                  </a:lnTo>
                  <a:lnTo>
                    <a:pt x="149" y="5"/>
                  </a:lnTo>
                  <a:lnTo>
                    <a:pt x="159" y="9"/>
                  </a:lnTo>
                  <a:lnTo>
                    <a:pt x="170" y="13"/>
                  </a:lnTo>
                  <a:lnTo>
                    <a:pt x="179" y="18"/>
                  </a:lnTo>
                  <a:lnTo>
                    <a:pt x="188" y="25"/>
                  </a:lnTo>
                  <a:lnTo>
                    <a:pt x="196" y="31"/>
                  </a:lnTo>
                  <a:lnTo>
                    <a:pt x="203" y="39"/>
                  </a:lnTo>
                  <a:lnTo>
                    <a:pt x="210" y="49"/>
                  </a:lnTo>
                  <a:lnTo>
                    <a:pt x="216" y="58"/>
                  </a:lnTo>
                  <a:lnTo>
                    <a:pt x="220" y="67"/>
                  </a:lnTo>
                  <a:lnTo>
                    <a:pt x="224" y="77"/>
                  </a:lnTo>
                  <a:lnTo>
                    <a:pt x="227" y="87"/>
                  </a:lnTo>
                  <a:lnTo>
                    <a:pt x="230" y="99"/>
                  </a:lnTo>
                  <a:lnTo>
                    <a:pt x="230" y="110"/>
                  </a:lnTo>
                  <a:lnTo>
                    <a:pt x="230" y="110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3248025" y="5473700"/>
            <a:ext cx="1662113" cy="303213"/>
            <a:chOff x="3248025" y="5473700"/>
            <a:chExt cx="1662113" cy="303213"/>
          </a:xfrm>
        </p:grpSpPr>
        <p:sp>
          <p:nvSpPr>
            <p:cNvPr id="254" name="Line 147"/>
            <p:cNvSpPr>
              <a:spLocks noChangeShapeType="1"/>
            </p:cNvSpPr>
            <p:nvPr/>
          </p:nvSpPr>
          <p:spPr bwMode="auto">
            <a:xfrm flipH="1">
              <a:off x="4837113" y="5624513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Line 148"/>
            <p:cNvSpPr>
              <a:spLocks noChangeShapeType="1"/>
            </p:cNvSpPr>
            <p:nvPr/>
          </p:nvSpPr>
          <p:spPr bwMode="auto">
            <a:xfrm flipH="1">
              <a:off x="4694238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Line 149"/>
            <p:cNvSpPr>
              <a:spLocks noChangeShapeType="1"/>
            </p:cNvSpPr>
            <p:nvPr/>
          </p:nvSpPr>
          <p:spPr bwMode="auto">
            <a:xfrm flipH="1">
              <a:off x="4551363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Line 150"/>
            <p:cNvSpPr>
              <a:spLocks noChangeShapeType="1"/>
            </p:cNvSpPr>
            <p:nvPr/>
          </p:nvSpPr>
          <p:spPr bwMode="auto">
            <a:xfrm flipH="1">
              <a:off x="4408488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Line 151"/>
            <p:cNvSpPr>
              <a:spLocks noChangeShapeType="1"/>
            </p:cNvSpPr>
            <p:nvPr/>
          </p:nvSpPr>
          <p:spPr bwMode="auto">
            <a:xfrm flipH="1">
              <a:off x="4264025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Line 152"/>
            <p:cNvSpPr>
              <a:spLocks noChangeShapeType="1"/>
            </p:cNvSpPr>
            <p:nvPr/>
          </p:nvSpPr>
          <p:spPr bwMode="auto">
            <a:xfrm flipH="1">
              <a:off x="4121150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Line 153"/>
            <p:cNvSpPr>
              <a:spLocks noChangeShapeType="1"/>
            </p:cNvSpPr>
            <p:nvPr/>
          </p:nvSpPr>
          <p:spPr bwMode="auto">
            <a:xfrm flipH="1">
              <a:off x="3978275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Line 154"/>
            <p:cNvSpPr>
              <a:spLocks noChangeShapeType="1"/>
            </p:cNvSpPr>
            <p:nvPr/>
          </p:nvSpPr>
          <p:spPr bwMode="auto">
            <a:xfrm flipH="1">
              <a:off x="3833813" y="5624513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Line 155"/>
            <p:cNvSpPr>
              <a:spLocks noChangeShapeType="1"/>
            </p:cNvSpPr>
            <p:nvPr/>
          </p:nvSpPr>
          <p:spPr bwMode="auto">
            <a:xfrm flipH="1">
              <a:off x="3690938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Line 156"/>
            <p:cNvSpPr>
              <a:spLocks noChangeShapeType="1"/>
            </p:cNvSpPr>
            <p:nvPr/>
          </p:nvSpPr>
          <p:spPr bwMode="auto">
            <a:xfrm flipH="1">
              <a:off x="3548063" y="5624513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Line 157"/>
            <p:cNvSpPr>
              <a:spLocks noChangeShapeType="1"/>
            </p:cNvSpPr>
            <p:nvPr/>
          </p:nvSpPr>
          <p:spPr bwMode="auto">
            <a:xfrm flipH="1">
              <a:off x="3408363" y="5624513"/>
              <a:ext cx="68262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70"/>
            <p:cNvSpPr/>
            <p:nvPr/>
          </p:nvSpPr>
          <p:spPr bwMode="auto">
            <a:xfrm>
              <a:off x="3248025" y="5473700"/>
              <a:ext cx="315912" cy="303213"/>
            </a:xfrm>
            <a:custGeom>
              <a:avLst/>
              <a:gdLst>
                <a:gd name="T0" fmla="*/ 398 w 398"/>
                <a:gd name="T1" fmla="*/ 191 h 383"/>
                <a:gd name="T2" fmla="*/ 394 w 398"/>
                <a:gd name="T3" fmla="*/ 230 h 383"/>
                <a:gd name="T4" fmla="*/ 382 w 398"/>
                <a:gd name="T5" fmla="*/ 266 h 383"/>
                <a:gd name="T6" fmla="*/ 365 w 398"/>
                <a:gd name="T7" fmla="*/ 298 h 383"/>
                <a:gd name="T8" fmla="*/ 340 w 398"/>
                <a:gd name="T9" fmla="*/ 327 h 383"/>
                <a:gd name="T10" fmla="*/ 310 w 398"/>
                <a:gd name="T11" fmla="*/ 349 h 383"/>
                <a:gd name="T12" fmla="*/ 276 w 398"/>
                <a:gd name="T13" fmla="*/ 367 h 383"/>
                <a:gd name="T14" fmla="*/ 239 w 398"/>
                <a:gd name="T15" fmla="*/ 379 h 383"/>
                <a:gd name="T16" fmla="*/ 199 w 398"/>
                <a:gd name="T17" fmla="*/ 383 h 383"/>
                <a:gd name="T18" fmla="*/ 179 w 398"/>
                <a:gd name="T19" fmla="*/ 381 h 383"/>
                <a:gd name="T20" fmla="*/ 139 w 398"/>
                <a:gd name="T21" fmla="*/ 373 h 383"/>
                <a:gd name="T22" fmla="*/ 105 w 398"/>
                <a:gd name="T23" fmla="*/ 359 h 383"/>
                <a:gd name="T24" fmla="*/ 73 w 398"/>
                <a:gd name="T25" fmla="*/ 339 h 383"/>
                <a:gd name="T26" fmla="*/ 45 w 398"/>
                <a:gd name="T27" fmla="*/ 312 h 383"/>
                <a:gd name="T28" fmla="*/ 24 w 398"/>
                <a:gd name="T29" fmla="*/ 282 h 383"/>
                <a:gd name="T30" fmla="*/ 9 w 398"/>
                <a:gd name="T31" fmla="*/ 249 h 383"/>
                <a:gd name="T32" fmla="*/ 1 w 398"/>
                <a:gd name="T33" fmla="*/ 210 h 383"/>
                <a:gd name="T34" fmla="*/ 0 w 398"/>
                <a:gd name="T35" fmla="*/ 191 h 383"/>
                <a:gd name="T36" fmla="*/ 4 w 398"/>
                <a:gd name="T37" fmla="*/ 153 h 383"/>
                <a:gd name="T38" fmla="*/ 16 w 398"/>
                <a:gd name="T39" fmla="*/ 117 h 383"/>
                <a:gd name="T40" fmla="*/ 34 w 398"/>
                <a:gd name="T41" fmla="*/ 84 h 383"/>
                <a:gd name="T42" fmla="*/ 58 w 398"/>
                <a:gd name="T43" fmla="*/ 56 h 383"/>
                <a:gd name="T44" fmla="*/ 87 w 398"/>
                <a:gd name="T45" fmla="*/ 32 h 383"/>
                <a:gd name="T46" fmla="*/ 122 w 398"/>
                <a:gd name="T47" fmla="*/ 15 h 383"/>
                <a:gd name="T48" fmla="*/ 159 w 398"/>
                <a:gd name="T49" fmla="*/ 4 h 383"/>
                <a:gd name="T50" fmla="*/ 199 w 398"/>
                <a:gd name="T51" fmla="*/ 0 h 383"/>
                <a:gd name="T52" fmla="*/ 219 w 398"/>
                <a:gd name="T53" fmla="*/ 0 h 383"/>
                <a:gd name="T54" fmla="*/ 259 w 398"/>
                <a:gd name="T55" fmla="*/ 8 h 383"/>
                <a:gd name="T56" fmla="*/ 294 w 398"/>
                <a:gd name="T57" fmla="*/ 23 h 383"/>
                <a:gd name="T58" fmla="*/ 326 w 398"/>
                <a:gd name="T59" fmla="*/ 44 h 383"/>
                <a:gd name="T60" fmla="*/ 353 w 398"/>
                <a:gd name="T61" fmla="*/ 69 h 383"/>
                <a:gd name="T62" fmla="*/ 374 w 398"/>
                <a:gd name="T63" fmla="*/ 100 h 383"/>
                <a:gd name="T64" fmla="*/ 389 w 398"/>
                <a:gd name="T65" fmla="*/ 134 h 383"/>
                <a:gd name="T66" fmla="*/ 397 w 398"/>
                <a:gd name="T67" fmla="*/ 172 h 383"/>
                <a:gd name="T68" fmla="*/ 398 w 398"/>
                <a:gd name="T69" fmla="*/ 19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8" h="383">
                  <a:moveTo>
                    <a:pt x="398" y="191"/>
                  </a:moveTo>
                  <a:lnTo>
                    <a:pt x="398" y="191"/>
                  </a:lnTo>
                  <a:lnTo>
                    <a:pt x="397" y="210"/>
                  </a:lnTo>
                  <a:lnTo>
                    <a:pt x="394" y="230"/>
                  </a:lnTo>
                  <a:lnTo>
                    <a:pt x="389" y="249"/>
                  </a:lnTo>
                  <a:lnTo>
                    <a:pt x="382" y="266"/>
                  </a:lnTo>
                  <a:lnTo>
                    <a:pt x="374" y="282"/>
                  </a:lnTo>
                  <a:lnTo>
                    <a:pt x="365" y="298"/>
                  </a:lnTo>
                  <a:lnTo>
                    <a:pt x="353" y="312"/>
                  </a:lnTo>
                  <a:lnTo>
                    <a:pt x="340" y="327"/>
                  </a:lnTo>
                  <a:lnTo>
                    <a:pt x="326" y="339"/>
                  </a:lnTo>
                  <a:lnTo>
                    <a:pt x="310" y="349"/>
                  </a:lnTo>
                  <a:lnTo>
                    <a:pt x="294" y="359"/>
                  </a:lnTo>
                  <a:lnTo>
                    <a:pt x="276" y="367"/>
                  </a:lnTo>
                  <a:lnTo>
                    <a:pt x="259" y="373"/>
                  </a:lnTo>
                  <a:lnTo>
                    <a:pt x="239" y="379"/>
                  </a:lnTo>
                  <a:lnTo>
                    <a:pt x="219" y="381"/>
                  </a:lnTo>
                  <a:lnTo>
                    <a:pt x="199" y="383"/>
                  </a:lnTo>
                  <a:lnTo>
                    <a:pt x="199" y="383"/>
                  </a:lnTo>
                  <a:lnTo>
                    <a:pt x="179" y="381"/>
                  </a:lnTo>
                  <a:lnTo>
                    <a:pt x="159" y="379"/>
                  </a:lnTo>
                  <a:lnTo>
                    <a:pt x="139" y="373"/>
                  </a:lnTo>
                  <a:lnTo>
                    <a:pt x="122" y="367"/>
                  </a:lnTo>
                  <a:lnTo>
                    <a:pt x="105" y="359"/>
                  </a:lnTo>
                  <a:lnTo>
                    <a:pt x="87" y="349"/>
                  </a:lnTo>
                  <a:lnTo>
                    <a:pt x="73" y="339"/>
                  </a:lnTo>
                  <a:lnTo>
                    <a:pt x="58" y="327"/>
                  </a:lnTo>
                  <a:lnTo>
                    <a:pt x="45" y="312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6" y="266"/>
                  </a:lnTo>
                  <a:lnTo>
                    <a:pt x="9" y="249"/>
                  </a:lnTo>
                  <a:lnTo>
                    <a:pt x="4" y="230"/>
                  </a:lnTo>
                  <a:lnTo>
                    <a:pt x="1" y="210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2"/>
                  </a:lnTo>
                  <a:lnTo>
                    <a:pt x="4" y="153"/>
                  </a:lnTo>
                  <a:lnTo>
                    <a:pt x="9" y="134"/>
                  </a:lnTo>
                  <a:lnTo>
                    <a:pt x="16" y="117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5" y="69"/>
                  </a:lnTo>
                  <a:lnTo>
                    <a:pt x="58" y="56"/>
                  </a:lnTo>
                  <a:lnTo>
                    <a:pt x="73" y="44"/>
                  </a:lnTo>
                  <a:lnTo>
                    <a:pt x="87" y="32"/>
                  </a:lnTo>
                  <a:lnTo>
                    <a:pt x="105" y="23"/>
                  </a:lnTo>
                  <a:lnTo>
                    <a:pt x="122" y="15"/>
                  </a:lnTo>
                  <a:lnTo>
                    <a:pt x="139" y="8"/>
                  </a:lnTo>
                  <a:lnTo>
                    <a:pt x="159" y="4"/>
                  </a:lnTo>
                  <a:lnTo>
                    <a:pt x="17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0"/>
                  </a:lnTo>
                  <a:lnTo>
                    <a:pt x="239" y="4"/>
                  </a:lnTo>
                  <a:lnTo>
                    <a:pt x="259" y="8"/>
                  </a:lnTo>
                  <a:lnTo>
                    <a:pt x="276" y="15"/>
                  </a:lnTo>
                  <a:lnTo>
                    <a:pt x="294" y="23"/>
                  </a:lnTo>
                  <a:lnTo>
                    <a:pt x="310" y="32"/>
                  </a:lnTo>
                  <a:lnTo>
                    <a:pt x="326" y="44"/>
                  </a:lnTo>
                  <a:lnTo>
                    <a:pt x="340" y="56"/>
                  </a:lnTo>
                  <a:lnTo>
                    <a:pt x="353" y="69"/>
                  </a:lnTo>
                  <a:lnTo>
                    <a:pt x="365" y="84"/>
                  </a:lnTo>
                  <a:lnTo>
                    <a:pt x="374" y="100"/>
                  </a:lnTo>
                  <a:lnTo>
                    <a:pt x="382" y="117"/>
                  </a:lnTo>
                  <a:lnTo>
                    <a:pt x="389" y="134"/>
                  </a:lnTo>
                  <a:lnTo>
                    <a:pt x="394" y="153"/>
                  </a:lnTo>
                  <a:lnTo>
                    <a:pt x="397" y="172"/>
                  </a:lnTo>
                  <a:lnTo>
                    <a:pt x="398" y="191"/>
                  </a:lnTo>
                  <a:lnTo>
                    <a:pt x="398" y="19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71"/>
            <p:cNvSpPr/>
            <p:nvPr/>
          </p:nvSpPr>
          <p:spPr bwMode="auto">
            <a:xfrm>
              <a:off x="3317875" y="5537200"/>
              <a:ext cx="182562" cy="174625"/>
            </a:xfrm>
            <a:custGeom>
              <a:avLst/>
              <a:gdLst>
                <a:gd name="T0" fmla="*/ 230 w 230"/>
                <a:gd name="T1" fmla="*/ 110 h 221"/>
                <a:gd name="T2" fmla="*/ 227 w 230"/>
                <a:gd name="T3" fmla="*/ 133 h 221"/>
                <a:gd name="T4" fmla="*/ 221 w 230"/>
                <a:gd name="T5" fmla="*/ 154 h 221"/>
                <a:gd name="T6" fmla="*/ 210 w 230"/>
                <a:gd name="T7" fmla="*/ 173 h 221"/>
                <a:gd name="T8" fmla="*/ 195 w 230"/>
                <a:gd name="T9" fmla="*/ 189 h 221"/>
                <a:gd name="T10" fmla="*/ 179 w 230"/>
                <a:gd name="T11" fmla="*/ 202 h 221"/>
                <a:gd name="T12" fmla="*/ 160 w 230"/>
                <a:gd name="T13" fmla="*/ 213 h 221"/>
                <a:gd name="T14" fmla="*/ 138 w 230"/>
                <a:gd name="T15" fmla="*/ 219 h 221"/>
                <a:gd name="T16" fmla="*/ 114 w 230"/>
                <a:gd name="T17" fmla="*/ 221 h 221"/>
                <a:gd name="T18" fmla="*/ 102 w 230"/>
                <a:gd name="T19" fmla="*/ 221 h 221"/>
                <a:gd name="T20" fmla="*/ 81 w 230"/>
                <a:gd name="T21" fmla="*/ 217 h 221"/>
                <a:gd name="T22" fmla="*/ 60 w 230"/>
                <a:gd name="T23" fmla="*/ 207 h 221"/>
                <a:gd name="T24" fmla="*/ 41 w 230"/>
                <a:gd name="T25" fmla="*/ 195 h 221"/>
                <a:gd name="T26" fmla="*/ 27 w 230"/>
                <a:gd name="T27" fmla="*/ 181 h 221"/>
                <a:gd name="T28" fmla="*/ 14 w 230"/>
                <a:gd name="T29" fmla="*/ 164 h 221"/>
                <a:gd name="T30" fmla="*/ 6 w 230"/>
                <a:gd name="T31" fmla="*/ 144 h 221"/>
                <a:gd name="T32" fmla="*/ 0 w 230"/>
                <a:gd name="T33" fmla="*/ 122 h 221"/>
                <a:gd name="T34" fmla="*/ 0 w 230"/>
                <a:gd name="T35" fmla="*/ 110 h 221"/>
                <a:gd name="T36" fmla="*/ 3 w 230"/>
                <a:gd name="T37" fmla="*/ 89 h 221"/>
                <a:gd name="T38" fmla="*/ 10 w 230"/>
                <a:gd name="T39" fmla="*/ 68 h 221"/>
                <a:gd name="T40" fmla="*/ 20 w 230"/>
                <a:gd name="T41" fmla="*/ 49 h 221"/>
                <a:gd name="T42" fmla="*/ 33 w 230"/>
                <a:gd name="T43" fmla="*/ 33 h 221"/>
                <a:gd name="T44" fmla="*/ 51 w 230"/>
                <a:gd name="T45" fmla="*/ 20 h 221"/>
                <a:gd name="T46" fmla="*/ 71 w 230"/>
                <a:gd name="T47" fmla="*/ 10 h 221"/>
                <a:gd name="T48" fmla="*/ 92 w 230"/>
                <a:gd name="T49" fmla="*/ 3 h 221"/>
                <a:gd name="T50" fmla="*/ 114 w 230"/>
                <a:gd name="T51" fmla="*/ 0 h 221"/>
                <a:gd name="T52" fmla="*/ 126 w 230"/>
                <a:gd name="T53" fmla="*/ 2 h 221"/>
                <a:gd name="T54" fmla="*/ 149 w 230"/>
                <a:gd name="T55" fmla="*/ 6 h 221"/>
                <a:gd name="T56" fmla="*/ 169 w 230"/>
                <a:gd name="T57" fmla="*/ 15 h 221"/>
                <a:gd name="T58" fmla="*/ 187 w 230"/>
                <a:gd name="T59" fmla="*/ 25 h 221"/>
                <a:gd name="T60" fmla="*/ 203 w 230"/>
                <a:gd name="T61" fmla="*/ 41 h 221"/>
                <a:gd name="T62" fmla="*/ 215 w 230"/>
                <a:gd name="T63" fmla="*/ 59 h 221"/>
                <a:gd name="T64" fmla="*/ 225 w 230"/>
                <a:gd name="T65" fmla="*/ 79 h 221"/>
                <a:gd name="T66" fmla="*/ 229 w 230"/>
                <a:gd name="T67" fmla="*/ 100 h 221"/>
                <a:gd name="T68" fmla="*/ 230 w 230"/>
                <a:gd name="T69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221">
                  <a:moveTo>
                    <a:pt x="230" y="110"/>
                  </a:moveTo>
                  <a:lnTo>
                    <a:pt x="230" y="110"/>
                  </a:lnTo>
                  <a:lnTo>
                    <a:pt x="229" y="122"/>
                  </a:lnTo>
                  <a:lnTo>
                    <a:pt x="227" y="133"/>
                  </a:lnTo>
                  <a:lnTo>
                    <a:pt x="225" y="144"/>
                  </a:lnTo>
                  <a:lnTo>
                    <a:pt x="221" y="154"/>
                  </a:lnTo>
                  <a:lnTo>
                    <a:pt x="215" y="164"/>
                  </a:lnTo>
                  <a:lnTo>
                    <a:pt x="210" y="173"/>
                  </a:lnTo>
                  <a:lnTo>
                    <a:pt x="203" y="181"/>
                  </a:lnTo>
                  <a:lnTo>
                    <a:pt x="195" y="189"/>
                  </a:lnTo>
                  <a:lnTo>
                    <a:pt x="187" y="195"/>
                  </a:lnTo>
                  <a:lnTo>
                    <a:pt x="179" y="202"/>
                  </a:lnTo>
                  <a:lnTo>
                    <a:pt x="169" y="207"/>
                  </a:lnTo>
                  <a:lnTo>
                    <a:pt x="160" y="213"/>
                  </a:lnTo>
                  <a:lnTo>
                    <a:pt x="149" y="217"/>
                  </a:lnTo>
                  <a:lnTo>
                    <a:pt x="138" y="219"/>
                  </a:lnTo>
                  <a:lnTo>
                    <a:pt x="126" y="221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02" y="221"/>
                  </a:lnTo>
                  <a:lnTo>
                    <a:pt x="92" y="219"/>
                  </a:lnTo>
                  <a:lnTo>
                    <a:pt x="81" y="217"/>
                  </a:lnTo>
                  <a:lnTo>
                    <a:pt x="71" y="213"/>
                  </a:lnTo>
                  <a:lnTo>
                    <a:pt x="60" y="207"/>
                  </a:lnTo>
                  <a:lnTo>
                    <a:pt x="51" y="202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7" y="181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10" y="154"/>
                  </a:lnTo>
                  <a:lnTo>
                    <a:pt x="6" y="144"/>
                  </a:lnTo>
                  <a:lnTo>
                    <a:pt x="3" y="133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3" y="89"/>
                  </a:lnTo>
                  <a:lnTo>
                    <a:pt x="6" y="79"/>
                  </a:lnTo>
                  <a:lnTo>
                    <a:pt x="10" y="68"/>
                  </a:lnTo>
                  <a:lnTo>
                    <a:pt x="14" y="59"/>
                  </a:lnTo>
                  <a:lnTo>
                    <a:pt x="20" y="49"/>
                  </a:lnTo>
                  <a:lnTo>
                    <a:pt x="27" y="41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71" y="10"/>
                  </a:lnTo>
                  <a:lnTo>
                    <a:pt x="81" y="6"/>
                  </a:lnTo>
                  <a:lnTo>
                    <a:pt x="92" y="3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0" y="10"/>
                  </a:lnTo>
                  <a:lnTo>
                    <a:pt x="169" y="15"/>
                  </a:lnTo>
                  <a:lnTo>
                    <a:pt x="179" y="20"/>
                  </a:lnTo>
                  <a:lnTo>
                    <a:pt x="187" y="25"/>
                  </a:lnTo>
                  <a:lnTo>
                    <a:pt x="195" y="33"/>
                  </a:lnTo>
                  <a:lnTo>
                    <a:pt x="203" y="41"/>
                  </a:lnTo>
                  <a:lnTo>
                    <a:pt x="210" y="49"/>
                  </a:lnTo>
                  <a:lnTo>
                    <a:pt x="215" y="59"/>
                  </a:lnTo>
                  <a:lnTo>
                    <a:pt x="221" y="68"/>
                  </a:lnTo>
                  <a:lnTo>
                    <a:pt x="225" y="79"/>
                  </a:lnTo>
                  <a:lnTo>
                    <a:pt x="227" y="89"/>
                  </a:lnTo>
                  <a:lnTo>
                    <a:pt x="229" y="100"/>
                  </a:lnTo>
                  <a:lnTo>
                    <a:pt x="230" y="110"/>
                  </a:lnTo>
                  <a:lnTo>
                    <a:pt x="230" y="110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5583238" y="4730750"/>
            <a:ext cx="2011362" cy="303213"/>
            <a:chOff x="5583238" y="4730750"/>
            <a:chExt cx="2011362" cy="303213"/>
          </a:xfrm>
        </p:grpSpPr>
        <p:sp>
          <p:nvSpPr>
            <p:cNvPr id="170" name="Line 63"/>
            <p:cNvSpPr>
              <a:spLocks noChangeShapeType="1"/>
            </p:cNvSpPr>
            <p:nvPr/>
          </p:nvSpPr>
          <p:spPr bwMode="auto">
            <a:xfrm>
              <a:off x="5583238" y="4883150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Line 64"/>
            <p:cNvSpPr>
              <a:spLocks noChangeShapeType="1"/>
            </p:cNvSpPr>
            <p:nvPr/>
          </p:nvSpPr>
          <p:spPr bwMode="auto">
            <a:xfrm>
              <a:off x="5727700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Line 65"/>
            <p:cNvSpPr>
              <a:spLocks noChangeShapeType="1"/>
            </p:cNvSpPr>
            <p:nvPr/>
          </p:nvSpPr>
          <p:spPr bwMode="auto">
            <a:xfrm>
              <a:off x="5870575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Line 66"/>
            <p:cNvSpPr>
              <a:spLocks noChangeShapeType="1"/>
            </p:cNvSpPr>
            <p:nvPr/>
          </p:nvSpPr>
          <p:spPr bwMode="auto">
            <a:xfrm>
              <a:off x="6013450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Line 67"/>
            <p:cNvSpPr>
              <a:spLocks noChangeShapeType="1"/>
            </p:cNvSpPr>
            <p:nvPr/>
          </p:nvSpPr>
          <p:spPr bwMode="auto">
            <a:xfrm>
              <a:off x="6157913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Line 68"/>
            <p:cNvSpPr>
              <a:spLocks noChangeShapeType="1"/>
            </p:cNvSpPr>
            <p:nvPr/>
          </p:nvSpPr>
          <p:spPr bwMode="auto">
            <a:xfrm>
              <a:off x="6300788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Line 69"/>
            <p:cNvSpPr>
              <a:spLocks noChangeShapeType="1"/>
            </p:cNvSpPr>
            <p:nvPr/>
          </p:nvSpPr>
          <p:spPr bwMode="auto">
            <a:xfrm>
              <a:off x="6443663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Line 70"/>
            <p:cNvSpPr>
              <a:spLocks noChangeShapeType="1"/>
            </p:cNvSpPr>
            <p:nvPr/>
          </p:nvSpPr>
          <p:spPr bwMode="auto">
            <a:xfrm>
              <a:off x="6586538" y="4883150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Line 71"/>
            <p:cNvSpPr>
              <a:spLocks noChangeShapeType="1"/>
            </p:cNvSpPr>
            <p:nvPr/>
          </p:nvSpPr>
          <p:spPr bwMode="auto">
            <a:xfrm>
              <a:off x="6731000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Line 72"/>
            <p:cNvSpPr>
              <a:spLocks noChangeShapeType="1"/>
            </p:cNvSpPr>
            <p:nvPr/>
          </p:nvSpPr>
          <p:spPr bwMode="auto">
            <a:xfrm>
              <a:off x="6873875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Line 73"/>
            <p:cNvSpPr>
              <a:spLocks noChangeShapeType="1"/>
            </p:cNvSpPr>
            <p:nvPr/>
          </p:nvSpPr>
          <p:spPr bwMode="auto">
            <a:xfrm>
              <a:off x="7016750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Line 74"/>
            <p:cNvSpPr>
              <a:spLocks noChangeShapeType="1"/>
            </p:cNvSpPr>
            <p:nvPr/>
          </p:nvSpPr>
          <p:spPr bwMode="auto">
            <a:xfrm>
              <a:off x="7161213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>
              <a:off x="7304088" y="4883150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76"/>
            <p:cNvSpPr/>
            <p:nvPr/>
          </p:nvSpPr>
          <p:spPr bwMode="auto">
            <a:xfrm>
              <a:off x="7278688" y="4730750"/>
              <a:ext cx="315912" cy="303213"/>
            </a:xfrm>
            <a:custGeom>
              <a:avLst/>
              <a:gdLst>
                <a:gd name="T0" fmla="*/ 398 w 398"/>
                <a:gd name="T1" fmla="*/ 192 h 383"/>
                <a:gd name="T2" fmla="*/ 394 w 398"/>
                <a:gd name="T3" fmla="*/ 230 h 383"/>
                <a:gd name="T4" fmla="*/ 382 w 398"/>
                <a:gd name="T5" fmla="*/ 266 h 383"/>
                <a:gd name="T6" fmla="*/ 365 w 398"/>
                <a:gd name="T7" fmla="*/ 298 h 383"/>
                <a:gd name="T8" fmla="*/ 340 w 398"/>
                <a:gd name="T9" fmla="*/ 327 h 383"/>
                <a:gd name="T10" fmla="*/ 311 w 398"/>
                <a:gd name="T11" fmla="*/ 350 h 383"/>
                <a:gd name="T12" fmla="*/ 277 w 398"/>
                <a:gd name="T13" fmla="*/ 367 h 383"/>
                <a:gd name="T14" fmla="*/ 239 w 398"/>
                <a:gd name="T15" fmla="*/ 379 h 383"/>
                <a:gd name="T16" fmla="*/ 199 w 398"/>
                <a:gd name="T17" fmla="*/ 383 h 383"/>
                <a:gd name="T18" fmla="*/ 179 w 398"/>
                <a:gd name="T19" fmla="*/ 382 h 383"/>
                <a:gd name="T20" fmla="*/ 139 w 398"/>
                <a:gd name="T21" fmla="*/ 374 h 383"/>
                <a:gd name="T22" fmla="*/ 105 w 398"/>
                <a:gd name="T23" fmla="*/ 359 h 383"/>
                <a:gd name="T24" fmla="*/ 73 w 398"/>
                <a:gd name="T25" fmla="*/ 339 h 383"/>
                <a:gd name="T26" fmla="*/ 45 w 398"/>
                <a:gd name="T27" fmla="*/ 313 h 383"/>
                <a:gd name="T28" fmla="*/ 24 w 398"/>
                <a:gd name="T29" fmla="*/ 282 h 383"/>
                <a:gd name="T30" fmla="*/ 9 w 398"/>
                <a:gd name="T31" fmla="*/ 249 h 383"/>
                <a:gd name="T32" fmla="*/ 1 w 398"/>
                <a:gd name="T33" fmla="*/ 210 h 383"/>
                <a:gd name="T34" fmla="*/ 0 w 398"/>
                <a:gd name="T35" fmla="*/ 192 h 383"/>
                <a:gd name="T36" fmla="*/ 4 w 398"/>
                <a:gd name="T37" fmla="*/ 153 h 383"/>
                <a:gd name="T38" fmla="*/ 16 w 398"/>
                <a:gd name="T39" fmla="*/ 117 h 383"/>
                <a:gd name="T40" fmla="*/ 34 w 398"/>
                <a:gd name="T41" fmla="*/ 84 h 383"/>
                <a:gd name="T42" fmla="*/ 58 w 398"/>
                <a:gd name="T43" fmla="*/ 56 h 383"/>
                <a:gd name="T44" fmla="*/ 88 w 398"/>
                <a:gd name="T45" fmla="*/ 32 h 383"/>
                <a:gd name="T46" fmla="*/ 122 w 398"/>
                <a:gd name="T47" fmla="*/ 15 h 383"/>
                <a:gd name="T48" fmla="*/ 159 w 398"/>
                <a:gd name="T49" fmla="*/ 4 h 383"/>
                <a:gd name="T50" fmla="*/ 199 w 398"/>
                <a:gd name="T51" fmla="*/ 0 h 383"/>
                <a:gd name="T52" fmla="*/ 219 w 398"/>
                <a:gd name="T53" fmla="*/ 0 h 383"/>
                <a:gd name="T54" fmla="*/ 259 w 398"/>
                <a:gd name="T55" fmla="*/ 8 h 383"/>
                <a:gd name="T56" fmla="*/ 295 w 398"/>
                <a:gd name="T57" fmla="*/ 23 h 383"/>
                <a:gd name="T58" fmla="*/ 327 w 398"/>
                <a:gd name="T59" fmla="*/ 44 h 383"/>
                <a:gd name="T60" fmla="*/ 353 w 398"/>
                <a:gd name="T61" fmla="*/ 70 h 383"/>
                <a:gd name="T62" fmla="*/ 374 w 398"/>
                <a:gd name="T63" fmla="*/ 100 h 383"/>
                <a:gd name="T64" fmla="*/ 389 w 398"/>
                <a:gd name="T65" fmla="*/ 135 h 383"/>
                <a:gd name="T66" fmla="*/ 397 w 398"/>
                <a:gd name="T67" fmla="*/ 172 h 383"/>
                <a:gd name="T68" fmla="*/ 398 w 398"/>
                <a:gd name="T69" fmla="*/ 19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8" h="383">
                  <a:moveTo>
                    <a:pt x="398" y="192"/>
                  </a:moveTo>
                  <a:lnTo>
                    <a:pt x="398" y="192"/>
                  </a:lnTo>
                  <a:lnTo>
                    <a:pt x="397" y="210"/>
                  </a:lnTo>
                  <a:lnTo>
                    <a:pt x="394" y="230"/>
                  </a:lnTo>
                  <a:lnTo>
                    <a:pt x="389" y="249"/>
                  </a:lnTo>
                  <a:lnTo>
                    <a:pt x="382" y="266"/>
                  </a:lnTo>
                  <a:lnTo>
                    <a:pt x="374" y="282"/>
                  </a:lnTo>
                  <a:lnTo>
                    <a:pt x="365" y="298"/>
                  </a:lnTo>
                  <a:lnTo>
                    <a:pt x="353" y="313"/>
                  </a:lnTo>
                  <a:lnTo>
                    <a:pt x="340" y="327"/>
                  </a:lnTo>
                  <a:lnTo>
                    <a:pt x="327" y="339"/>
                  </a:lnTo>
                  <a:lnTo>
                    <a:pt x="311" y="350"/>
                  </a:lnTo>
                  <a:lnTo>
                    <a:pt x="295" y="359"/>
                  </a:lnTo>
                  <a:lnTo>
                    <a:pt x="277" y="367"/>
                  </a:lnTo>
                  <a:lnTo>
                    <a:pt x="259" y="374"/>
                  </a:lnTo>
                  <a:lnTo>
                    <a:pt x="239" y="379"/>
                  </a:lnTo>
                  <a:lnTo>
                    <a:pt x="219" y="382"/>
                  </a:lnTo>
                  <a:lnTo>
                    <a:pt x="199" y="383"/>
                  </a:lnTo>
                  <a:lnTo>
                    <a:pt x="199" y="383"/>
                  </a:lnTo>
                  <a:lnTo>
                    <a:pt x="179" y="382"/>
                  </a:lnTo>
                  <a:lnTo>
                    <a:pt x="159" y="379"/>
                  </a:lnTo>
                  <a:lnTo>
                    <a:pt x="139" y="374"/>
                  </a:lnTo>
                  <a:lnTo>
                    <a:pt x="122" y="367"/>
                  </a:lnTo>
                  <a:lnTo>
                    <a:pt x="105" y="359"/>
                  </a:lnTo>
                  <a:lnTo>
                    <a:pt x="88" y="350"/>
                  </a:lnTo>
                  <a:lnTo>
                    <a:pt x="73" y="339"/>
                  </a:lnTo>
                  <a:lnTo>
                    <a:pt x="58" y="327"/>
                  </a:lnTo>
                  <a:lnTo>
                    <a:pt x="45" y="313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6" y="266"/>
                  </a:lnTo>
                  <a:lnTo>
                    <a:pt x="9" y="249"/>
                  </a:lnTo>
                  <a:lnTo>
                    <a:pt x="4" y="230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1" y="172"/>
                  </a:lnTo>
                  <a:lnTo>
                    <a:pt x="4" y="153"/>
                  </a:lnTo>
                  <a:lnTo>
                    <a:pt x="9" y="135"/>
                  </a:lnTo>
                  <a:lnTo>
                    <a:pt x="16" y="117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5" y="70"/>
                  </a:lnTo>
                  <a:lnTo>
                    <a:pt x="58" y="56"/>
                  </a:lnTo>
                  <a:lnTo>
                    <a:pt x="73" y="44"/>
                  </a:lnTo>
                  <a:lnTo>
                    <a:pt x="88" y="32"/>
                  </a:lnTo>
                  <a:lnTo>
                    <a:pt x="105" y="23"/>
                  </a:lnTo>
                  <a:lnTo>
                    <a:pt x="122" y="15"/>
                  </a:lnTo>
                  <a:lnTo>
                    <a:pt x="139" y="8"/>
                  </a:lnTo>
                  <a:lnTo>
                    <a:pt x="159" y="4"/>
                  </a:lnTo>
                  <a:lnTo>
                    <a:pt x="17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0"/>
                  </a:lnTo>
                  <a:lnTo>
                    <a:pt x="239" y="4"/>
                  </a:lnTo>
                  <a:lnTo>
                    <a:pt x="259" y="8"/>
                  </a:lnTo>
                  <a:lnTo>
                    <a:pt x="277" y="15"/>
                  </a:lnTo>
                  <a:lnTo>
                    <a:pt x="295" y="23"/>
                  </a:lnTo>
                  <a:lnTo>
                    <a:pt x="311" y="32"/>
                  </a:lnTo>
                  <a:lnTo>
                    <a:pt x="327" y="44"/>
                  </a:lnTo>
                  <a:lnTo>
                    <a:pt x="340" y="56"/>
                  </a:lnTo>
                  <a:lnTo>
                    <a:pt x="353" y="70"/>
                  </a:lnTo>
                  <a:lnTo>
                    <a:pt x="365" y="84"/>
                  </a:lnTo>
                  <a:lnTo>
                    <a:pt x="374" y="100"/>
                  </a:lnTo>
                  <a:lnTo>
                    <a:pt x="382" y="117"/>
                  </a:lnTo>
                  <a:lnTo>
                    <a:pt x="389" y="135"/>
                  </a:lnTo>
                  <a:lnTo>
                    <a:pt x="394" y="153"/>
                  </a:lnTo>
                  <a:lnTo>
                    <a:pt x="397" y="172"/>
                  </a:lnTo>
                  <a:lnTo>
                    <a:pt x="398" y="192"/>
                  </a:lnTo>
                  <a:lnTo>
                    <a:pt x="398" y="192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77"/>
            <p:cNvSpPr/>
            <p:nvPr/>
          </p:nvSpPr>
          <p:spPr bwMode="auto">
            <a:xfrm>
              <a:off x="7348538" y="4795838"/>
              <a:ext cx="182562" cy="174625"/>
            </a:xfrm>
            <a:custGeom>
              <a:avLst/>
              <a:gdLst>
                <a:gd name="T0" fmla="*/ 229 w 229"/>
                <a:gd name="T1" fmla="*/ 111 h 221"/>
                <a:gd name="T2" fmla="*/ 227 w 229"/>
                <a:gd name="T3" fmla="*/ 133 h 221"/>
                <a:gd name="T4" fmla="*/ 220 w 229"/>
                <a:gd name="T5" fmla="*/ 155 h 221"/>
                <a:gd name="T6" fmla="*/ 209 w 229"/>
                <a:gd name="T7" fmla="*/ 173 h 221"/>
                <a:gd name="T8" fmla="*/ 195 w 229"/>
                <a:gd name="T9" fmla="*/ 189 h 221"/>
                <a:gd name="T10" fmla="*/ 179 w 229"/>
                <a:gd name="T11" fmla="*/ 202 h 221"/>
                <a:gd name="T12" fmla="*/ 159 w 229"/>
                <a:gd name="T13" fmla="*/ 213 h 221"/>
                <a:gd name="T14" fmla="*/ 138 w 229"/>
                <a:gd name="T15" fmla="*/ 220 h 221"/>
                <a:gd name="T16" fmla="*/ 114 w 229"/>
                <a:gd name="T17" fmla="*/ 221 h 221"/>
                <a:gd name="T18" fmla="*/ 102 w 229"/>
                <a:gd name="T19" fmla="*/ 221 h 221"/>
                <a:gd name="T20" fmla="*/ 81 w 229"/>
                <a:gd name="T21" fmla="*/ 217 h 221"/>
                <a:gd name="T22" fmla="*/ 59 w 229"/>
                <a:gd name="T23" fmla="*/ 208 h 221"/>
                <a:gd name="T24" fmla="*/ 41 w 229"/>
                <a:gd name="T25" fmla="*/ 196 h 221"/>
                <a:gd name="T26" fmla="*/ 26 w 229"/>
                <a:gd name="T27" fmla="*/ 181 h 221"/>
                <a:gd name="T28" fmla="*/ 13 w 229"/>
                <a:gd name="T29" fmla="*/ 164 h 221"/>
                <a:gd name="T30" fmla="*/ 5 w 229"/>
                <a:gd name="T31" fmla="*/ 144 h 221"/>
                <a:gd name="T32" fmla="*/ 0 w 229"/>
                <a:gd name="T33" fmla="*/ 123 h 221"/>
                <a:gd name="T34" fmla="*/ 0 w 229"/>
                <a:gd name="T35" fmla="*/ 111 h 221"/>
                <a:gd name="T36" fmla="*/ 2 w 229"/>
                <a:gd name="T37" fmla="*/ 89 h 221"/>
                <a:gd name="T38" fmla="*/ 9 w 229"/>
                <a:gd name="T39" fmla="*/ 68 h 221"/>
                <a:gd name="T40" fmla="*/ 19 w 229"/>
                <a:gd name="T41" fmla="*/ 50 h 221"/>
                <a:gd name="T42" fmla="*/ 33 w 229"/>
                <a:gd name="T43" fmla="*/ 34 h 221"/>
                <a:gd name="T44" fmla="*/ 50 w 229"/>
                <a:gd name="T45" fmla="*/ 20 h 221"/>
                <a:gd name="T46" fmla="*/ 70 w 229"/>
                <a:gd name="T47" fmla="*/ 10 h 221"/>
                <a:gd name="T48" fmla="*/ 91 w 229"/>
                <a:gd name="T49" fmla="*/ 3 h 221"/>
                <a:gd name="T50" fmla="*/ 114 w 229"/>
                <a:gd name="T51" fmla="*/ 0 h 221"/>
                <a:gd name="T52" fmla="*/ 126 w 229"/>
                <a:gd name="T53" fmla="*/ 2 h 221"/>
                <a:gd name="T54" fmla="*/ 148 w 229"/>
                <a:gd name="T55" fmla="*/ 6 h 221"/>
                <a:gd name="T56" fmla="*/ 168 w 229"/>
                <a:gd name="T57" fmla="*/ 15 h 221"/>
                <a:gd name="T58" fmla="*/ 187 w 229"/>
                <a:gd name="T59" fmla="*/ 26 h 221"/>
                <a:gd name="T60" fmla="*/ 203 w 229"/>
                <a:gd name="T61" fmla="*/ 42 h 221"/>
                <a:gd name="T62" fmla="*/ 215 w 229"/>
                <a:gd name="T63" fmla="*/ 59 h 221"/>
                <a:gd name="T64" fmla="*/ 224 w 229"/>
                <a:gd name="T65" fmla="*/ 79 h 221"/>
                <a:gd name="T66" fmla="*/ 228 w 229"/>
                <a:gd name="T67" fmla="*/ 100 h 221"/>
                <a:gd name="T68" fmla="*/ 229 w 229"/>
                <a:gd name="T69" fmla="*/ 1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" h="221">
                  <a:moveTo>
                    <a:pt x="229" y="111"/>
                  </a:moveTo>
                  <a:lnTo>
                    <a:pt x="229" y="111"/>
                  </a:lnTo>
                  <a:lnTo>
                    <a:pt x="228" y="123"/>
                  </a:lnTo>
                  <a:lnTo>
                    <a:pt x="227" y="133"/>
                  </a:lnTo>
                  <a:lnTo>
                    <a:pt x="224" y="144"/>
                  </a:lnTo>
                  <a:lnTo>
                    <a:pt x="220" y="155"/>
                  </a:lnTo>
                  <a:lnTo>
                    <a:pt x="215" y="164"/>
                  </a:lnTo>
                  <a:lnTo>
                    <a:pt x="209" y="173"/>
                  </a:lnTo>
                  <a:lnTo>
                    <a:pt x="203" y="181"/>
                  </a:lnTo>
                  <a:lnTo>
                    <a:pt x="195" y="189"/>
                  </a:lnTo>
                  <a:lnTo>
                    <a:pt x="187" y="196"/>
                  </a:lnTo>
                  <a:lnTo>
                    <a:pt x="179" y="202"/>
                  </a:lnTo>
                  <a:lnTo>
                    <a:pt x="168" y="208"/>
                  </a:lnTo>
                  <a:lnTo>
                    <a:pt x="159" y="213"/>
                  </a:lnTo>
                  <a:lnTo>
                    <a:pt x="148" y="217"/>
                  </a:lnTo>
                  <a:lnTo>
                    <a:pt x="138" y="220"/>
                  </a:lnTo>
                  <a:lnTo>
                    <a:pt x="126" y="221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02" y="221"/>
                  </a:lnTo>
                  <a:lnTo>
                    <a:pt x="91" y="220"/>
                  </a:lnTo>
                  <a:lnTo>
                    <a:pt x="81" y="217"/>
                  </a:lnTo>
                  <a:lnTo>
                    <a:pt x="70" y="213"/>
                  </a:lnTo>
                  <a:lnTo>
                    <a:pt x="59" y="208"/>
                  </a:lnTo>
                  <a:lnTo>
                    <a:pt x="50" y="202"/>
                  </a:lnTo>
                  <a:lnTo>
                    <a:pt x="41" y="196"/>
                  </a:lnTo>
                  <a:lnTo>
                    <a:pt x="33" y="189"/>
                  </a:lnTo>
                  <a:lnTo>
                    <a:pt x="26" y="181"/>
                  </a:lnTo>
                  <a:lnTo>
                    <a:pt x="19" y="173"/>
                  </a:lnTo>
                  <a:lnTo>
                    <a:pt x="13" y="164"/>
                  </a:lnTo>
                  <a:lnTo>
                    <a:pt x="9" y="155"/>
                  </a:lnTo>
                  <a:lnTo>
                    <a:pt x="5" y="144"/>
                  </a:lnTo>
                  <a:lnTo>
                    <a:pt x="2" y="133"/>
                  </a:lnTo>
                  <a:lnTo>
                    <a:pt x="0" y="12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0"/>
                  </a:lnTo>
                  <a:lnTo>
                    <a:pt x="2" y="89"/>
                  </a:lnTo>
                  <a:lnTo>
                    <a:pt x="5" y="79"/>
                  </a:lnTo>
                  <a:lnTo>
                    <a:pt x="9" y="68"/>
                  </a:lnTo>
                  <a:lnTo>
                    <a:pt x="13" y="59"/>
                  </a:lnTo>
                  <a:lnTo>
                    <a:pt x="19" y="50"/>
                  </a:lnTo>
                  <a:lnTo>
                    <a:pt x="26" y="42"/>
                  </a:lnTo>
                  <a:lnTo>
                    <a:pt x="33" y="34"/>
                  </a:lnTo>
                  <a:lnTo>
                    <a:pt x="41" y="26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10"/>
                  </a:lnTo>
                  <a:lnTo>
                    <a:pt x="81" y="6"/>
                  </a:lnTo>
                  <a:lnTo>
                    <a:pt x="91" y="3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8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8" y="15"/>
                  </a:lnTo>
                  <a:lnTo>
                    <a:pt x="179" y="20"/>
                  </a:lnTo>
                  <a:lnTo>
                    <a:pt x="187" y="26"/>
                  </a:lnTo>
                  <a:lnTo>
                    <a:pt x="195" y="34"/>
                  </a:lnTo>
                  <a:lnTo>
                    <a:pt x="203" y="42"/>
                  </a:lnTo>
                  <a:lnTo>
                    <a:pt x="209" y="50"/>
                  </a:lnTo>
                  <a:lnTo>
                    <a:pt x="215" y="59"/>
                  </a:lnTo>
                  <a:lnTo>
                    <a:pt x="220" y="68"/>
                  </a:lnTo>
                  <a:lnTo>
                    <a:pt x="224" y="79"/>
                  </a:lnTo>
                  <a:lnTo>
                    <a:pt x="227" y="89"/>
                  </a:lnTo>
                  <a:lnTo>
                    <a:pt x="228" y="100"/>
                  </a:lnTo>
                  <a:lnTo>
                    <a:pt x="229" y="111"/>
                  </a:lnTo>
                  <a:lnTo>
                    <a:pt x="229" y="111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5659438" y="4077072"/>
            <a:ext cx="1370012" cy="303213"/>
            <a:chOff x="5659438" y="4267200"/>
            <a:chExt cx="1370012" cy="303213"/>
          </a:xfrm>
        </p:grpSpPr>
        <p:sp>
          <p:nvSpPr>
            <p:cNvPr id="160" name="Line 53"/>
            <p:cNvSpPr>
              <a:spLocks noChangeShapeType="1"/>
            </p:cNvSpPr>
            <p:nvPr/>
          </p:nvSpPr>
          <p:spPr bwMode="auto">
            <a:xfrm>
              <a:off x="5659438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>
              <a:off x="5803900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Line 55"/>
            <p:cNvSpPr>
              <a:spLocks noChangeShapeType="1"/>
            </p:cNvSpPr>
            <p:nvPr/>
          </p:nvSpPr>
          <p:spPr bwMode="auto">
            <a:xfrm>
              <a:off x="5946775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Line 56"/>
            <p:cNvSpPr>
              <a:spLocks noChangeShapeType="1"/>
            </p:cNvSpPr>
            <p:nvPr/>
          </p:nvSpPr>
          <p:spPr bwMode="auto">
            <a:xfrm>
              <a:off x="6089650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Line 57"/>
            <p:cNvSpPr>
              <a:spLocks noChangeShapeType="1"/>
            </p:cNvSpPr>
            <p:nvPr/>
          </p:nvSpPr>
          <p:spPr bwMode="auto">
            <a:xfrm>
              <a:off x="6232525" y="4427538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Line 58"/>
            <p:cNvSpPr>
              <a:spLocks noChangeShapeType="1"/>
            </p:cNvSpPr>
            <p:nvPr/>
          </p:nvSpPr>
          <p:spPr bwMode="auto">
            <a:xfrm>
              <a:off x="6376988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6519863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Line 60"/>
            <p:cNvSpPr>
              <a:spLocks noChangeShapeType="1"/>
            </p:cNvSpPr>
            <p:nvPr/>
          </p:nvSpPr>
          <p:spPr bwMode="auto">
            <a:xfrm>
              <a:off x="6662738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Line 61"/>
            <p:cNvSpPr>
              <a:spLocks noChangeShapeType="1"/>
            </p:cNvSpPr>
            <p:nvPr/>
          </p:nvSpPr>
          <p:spPr bwMode="auto">
            <a:xfrm>
              <a:off x="6807200" y="4427538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Line 62"/>
            <p:cNvSpPr>
              <a:spLocks noChangeShapeType="1"/>
            </p:cNvSpPr>
            <p:nvPr/>
          </p:nvSpPr>
          <p:spPr bwMode="auto">
            <a:xfrm>
              <a:off x="6950075" y="4427538"/>
              <a:ext cx="1587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78"/>
            <p:cNvSpPr/>
            <p:nvPr/>
          </p:nvSpPr>
          <p:spPr bwMode="auto">
            <a:xfrm>
              <a:off x="6713538" y="4267200"/>
              <a:ext cx="315912" cy="303213"/>
            </a:xfrm>
            <a:custGeom>
              <a:avLst/>
              <a:gdLst>
                <a:gd name="T0" fmla="*/ 399 w 399"/>
                <a:gd name="T1" fmla="*/ 191 h 383"/>
                <a:gd name="T2" fmla="*/ 395 w 399"/>
                <a:gd name="T3" fmla="*/ 230 h 383"/>
                <a:gd name="T4" fmla="*/ 383 w 399"/>
                <a:gd name="T5" fmla="*/ 266 h 383"/>
                <a:gd name="T6" fmla="*/ 365 w 399"/>
                <a:gd name="T7" fmla="*/ 298 h 383"/>
                <a:gd name="T8" fmla="*/ 340 w 399"/>
                <a:gd name="T9" fmla="*/ 327 h 383"/>
                <a:gd name="T10" fmla="*/ 311 w 399"/>
                <a:gd name="T11" fmla="*/ 349 h 383"/>
                <a:gd name="T12" fmla="*/ 278 w 399"/>
                <a:gd name="T13" fmla="*/ 367 h 383"/>
                <a:gd name="T14" fmla="*/ 239 w 399"/>
                <a:gd name="T15" fmla="*/ 379 h 383"/>
                <a:gd name="T16" fmla="*/ 199 w 399"/>
                <a:gd name="T17" fmla="*/ 383 h 383"/>
                <a:gd name="T18" fmla="*/ 179 w 399"/>
                <a:gd name="T19" fmla="*/ 381 h 383"/>
                <a:gd name="T20" fmla="*/ 140 w 399"/>
                <a:gd name="T21" fmla="*/ 373 h 383"/>
                <a:gd name="T22" fmla="*/ 105 w 399"/>
                <a:gd name="T23" fmla="*/ 359 h 383"/>
                <a:gd name="T24" fmla="*/ 73 w 399"/>
                <a:gd name="T25" fmla="*/ 339 h 383"/>
                <a:gd name="T26" fmla="*/ 45 w 399"/>
                <a:gd name="T27" fmla="*/ 312 h 383"/>
                <a:gd name="T28" fmla="*/ 24 w 399"/>
                <a:gd name="T29" fmla="*/ 282 h 383"/>
                <a:gd name="T30" fmla="*/ 10 w 399"/>
                <a:gd name="T31" fmla="*/ 249 h 383"/>
                <a:gd name="T32" fmla="*/ 2 w 399"/>
                <a:gd name="T33" fmla="*/ 210 h 383"/>
                <a:gd name="T34" fmla="*/ 0 w 399"/>
                <a:gd name="T35" fmla="*/ 191 h 383"/>
                <a:gd name="T36" fmla="*/ 4 w 399"/>
                <a:gd name="T37" fmla="*/ 153 h 383"/>
                <a:gd name="T38" fmla="*/ 16 w 399"/>
                <a:gd name="T39" fmla="*/ 117 h 383"/>
                <a:gd name="T40" fmla="*/ 35 w 399"/>
                <a:gd name="T41" fmla="*/ 84 h 383"/>
                <a:gd name="T42" fmla="*/ 59 w 399"/>
                <a:gd name="T43" fmla="*/ 56 h 383"/>
                <a:gd name="T44" fmla="*/ 88 w 399"/>
                <a:gd name="T45" fmla="*/ 32 h 383"/>
                <a:gd name="T46" fmla="*/ 122 w 399"/>
                <a:gd name="T47" fmla="*/ 15 h 383"/>
                <a:gd name="T48" fmla="*/ 160 w 399"/>
                <a:gd name="T49" fmla="*/ 4 h 383"/>
                <a:gd name="T50" fmla="*/ 199 w 399"/>
                <a:gd name="T51" fmla="*/ 0 h 383"/>
                <a:gd name="T52" fmla="*/ 219 w 399"/>
                <a:gd name="T53" fmla="*/ 0 h 383"/>
                <a:gd name="T54" fmla="*/ 259 w 399"/>
                <a:gd name="T55" fmla="*/ 8 h 383"/>
                <a:gd name="T56" fmla="*/ 295 w 399"/>
                <a:gd name="T57" fmla="*/ 23 h 383"/>
                <a:gd name="T58" fmla="*/ 327 w 399"/>
                <a:gd name="T59" fmla="*/ 44 h 383"/>
                <a:gd name="T60" fmla="*/ 353 w 399"/>
                <a:gd name="T61" fmla="*/ 69 h 383"/>
                <a:gd name="T62" fmla="*/ 375 w 399"/>
                <a:gd name="T63" fmla="*/ 100 h 383"/>
                <a:gd name="T64" fmla="*/ 389 w 399"/>
                <a:gd name="T65" fmla="*/ 134 h 383"/>
                <a:gd name="T66" fmla="*/ 397 w 399"/>
                <a:gd name="T67" fmla="*/ 172 h 383"/>
                <a:gd name="T68" fmla="*/ 399 w 399"/>
                <a:gd name="T69" fmla="*/ 19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9" h="383">
                  <a:moveTo>
                    <a:pt x="399" y="191"/>
                  </a:moveTo>
                  <a:lnTo>
                    <a:pt x="399" y="191"/>
                  </a:lnTo>
                  <a:lnTo>
                    <a:pt x="397" y="210"/>
                  </a:lnTo>
                  <a:lnTo>
                    <a:pt x="395" y="230"/>
                  </a:lnTo>
                  <a:lnTo>
                    <a:pt x="389" y="249"/>
                  </a:lnTo>
                  <a:lnTo>
                    <a:pt x="383" y="266"/>
                  </a:lnTo>
                  <a:lnTo>
                    <a:pt x="375" y="282"/>
                  </a:lnTo>
                  <a:lnTo>
                    <a:pt x="365" y="298"/>
                  </a:lnTo>
                  <a:lnTo>
                    <a:pt x="353" y="312"/>
                  </a:lnTo>
                  <a:lnTo>
                    <a:pt x="340" y="327"/>
                  </a:lnTo>
                  <a:lnTo>
                    <a:pt x="327" y="339"/>
                  </a:lnTo>
                  <a:lnTo>
                    <a:pt x="311" y="349"/>
                  </a:lnTo>
                  <a:lnTo>
                    <a:pt x="295" y="359"/>
                  </a:lnTo>
                  <a:lnTo>
                    <a:pt x="278" y="367"/>
                  </a:lnTo>
                  <a:lnTo>
                    <a:pt x="259" y="373"/>
                  </a:lnTo>
                  <a:lnTo>
                    <a:pt x="239" y="379"/>
                  </a:lnTo>
                  <a:lnTo>
                    <a:pt x="219" y="381"/>
                  </a:lnTo>
                  <a:lnTo>
                    <a:pt x="199" y="383"/>
                  </a:lnTo>
                  <a:lnTo>
                    <a:pt x="199" y="383"/>
                  </a:lnTo>
                  <a:lnTo>
                    <a:pt x="179" y="381"/>
                  </a:lnTo>
                  <a:lnTo>
                    <a:pt x="160" y="379"/>
                  </a:lnTo>
                  <a:lnTo>
                    <a:pt x="140" y="373"/>
                  </a:lnTo>
                  <a:lnTo>
                    <a:pt x="122" y="367"/>
                  </a:lnTo>
                  <a:lnTo>
                    <a:pt x="105" y="359"/>
                  </a:lnTo>
                  <a:lnTo>
                    <a:pt x="88" y="349"/>
                  </a:lnTo>
                  <a:lnTo>
                    <a:pt x="73" y="339"/>
                  </a:lnTo>
                  <a:lnTo>
                    <a:pt x="59" y="327"/>
                  </a:lnTo>
                  <a:lnTo>
                    <a:pt x="45" y="312"/>
                  </a:lnTo>
                  <a:lnTo>
                    <a:pt x="35" y="298"/>
                  </a:lnTo>
                  <a:lnTo>
                    <a:pt x="24" y="282"/>
                  </a:lnTo>
                  <a:lnTo>
                    <a:pt x="16" y="266"/>
                  </a:lnTo>
                  <a:lnTo>
                    <a:pt x="10" y="249"/>
                  </a:lnTo>
                  <a:lnTo>
                    <a:pt x="4" y="230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2" y="172"/>
                  </a:lnTo>
                  <a:lnTo>
                    <a:pt x="4" y="153"/>
                  </a:lnTo>
                  <a:lnTo>
                    <a:pt x="10" y="134"/>
                  </a:lnTo>
                  <a:lnTo>
                    <a:pt x="16" y="117"/>
                  </a:lnTo>
                  <a:lnTo>
                    <a:pt x="24" y="100"/>
                  </a:lnTo>
                  <a:lnTo>
                    <a:pt x="35" y="84"/>
                  </a:lnTo>
                  <a:lnTo>
                    <a:pt x="45" y="69"/>
                  </a:lnTo>
                  <a:lnTo>
                    <a:pt x="59" y="56"/>
                  </a:lnTo>
                  <a:lnTo>
                    <a:pt x="73" y="44"/>
                  </a:lnTo>
                  <a:lnTo>
                    <a:pt x="88" y="32"/>
                  </a:lnTo>
                  <a:lnTo>
                    <a:pt x="105" y="23"/>
                  </a:lnTo>
                  <a:lnTo>
                    <a:pt x="122" y="15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7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0"/>
                  </a:lnTo>
                  <a:lnTo>
                    <a:pt x="239" y="4"/>
                  </a:lnTo>
                  <a:lnTo>
                    <a:pt x="259" y="8"/>
                  </a:lnTo>
                  <a:lnTo>
                    <a:pt x="278" y="15"/>
                  </a:lnTo>
                  <a:lnTo>
                    <a:pt x="295" y="23"/>
                  </a:lnTo>
                  <a:lnTo>
                    <a:pt x="311" y="32"/>
                  </a:lnTo>
                  <a:lnTo>
                    <a:pt x="327" y="44"/>
                  </a:lnTo>
                  <a:lnTo>
                    <a:pt x="340" y="56"/>
                  </a:lnTo>
                  <a:lnTo>
                    <a:pt x="353" y="69"/>
                  </a:lnTo>
                  <a:lnTo>
                    <a:pt x="365" y="84"/>
                  </a:lnTo>
                  <a:lnTo>
                    <a:pt x="375" y="100"/>
                  </a:lnTo>
                  <a:lnTo>
                    <a:pt x="383" y="117"/>
                  </a:lnTo>
                  <a:lnTo>
                    <a:pt x="389" y="134"/>
                  </a:lnTo>
                  <a:lnTo>
                    <a:pt x="395" y="153"/>
                  </a:lnTo>
                  <a:lnTo>
                    <a:pt x="397" y="172"/>
                  </a:lnTo>
                  <a:lnTo>
                    <a:pt x="399" y="191"/>
                  </a:lnTo>
                  <a:lnTo>
                    <a:pt x="399" y="19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79"/>
            <p:cNvSpPr/>
            <p:nvPr/>
          </p:nvSpPr>
          <p:spPr bwMode="auto">
            <a:xfrm>
              <a:off x="6783388" y="4332288"/>
              <a:ext cx="182562" cy="174625"/>
            </a:xfrm>
            <a:custGeom>
              <a:avLst/>
              <a:gdLst>
                <a:gd name="T0" fmla="*/ 230 w 230"/>
                <a:gd name="T1" fmla="*/ 110 h 221"/>
                <a:gd name="T2" fmla="*/ 227 w 230"/>
                <a:gd name="T3" fmla="*/ 133 h 221"/>
                <a:gd name="T4" fmla="*/ 220 w 230"/>
                <a:gd name="T5" fmla="*/ 154 h 221"/>
                <a:gd name="T6" fmla="*/ 210 w 230"/>
                <a:gd name="T7" fmla="*/ 173 h 221"/>
                <a:gd name="T8" fmla="*/ 195 w 230"/>
                <a:gd name="T9" fmla="*/ 189 h 221"/>
                <a:gd name="T10" fmla="*/ 179 w 230"/>
                <a:gd name="T11" fmla="*/ 202 h 221"/>
                <a:gd name="T12" fmla="*/ 159 w 230"/>
                <a:gd name="T13" fmla="*/ 213 h 221"/>
                <a:gd name="T14" fmla="*/ 138 w 230"/>
                <a:gd name="T15" fmla="*/ 219 h 221"/>
                <a:gd name="T16" fmla="*/ 114 w 230"/>
                <a:gd name="T17" fmla="*/ 221 h 221"/>
                <a:gd name="T18" fmla="*/ 102 w 230"/>
                <a:gd name="T19" fmla="*/ 221 h 221"/>
                <a:gd name="T20" fmla="*/ 81 w 230"/>
                <a:gd name="T21" fmla="*/ 217 h 221"/>
                <a:gd name="T22" fmla="*/ 60 w 230"/>
                <a:gd name="T23" fmla="*/ 207 h 221"/>
                <a:gd name="T24" fmla="*/ 41 w 230"/>
                <a:gd name="T25" fmla="*/ 195 h 221"/>
                <a:gd name="T26" fmla="*/ 26 w 230"/>
                <a:gd name="T27" fmla="*/ 181 h 221"/>
                <a:gd name="T28" fmla="*/ 13 w 230"/>
                <a:gd name="T29" fmla="*/ 164 h 221"/>
                <a:gd name="T30" fmla="*/ 5 w 230"/>
                <a:gd name="T31" fmla="*/ 144 h 221"/>
                <a:gd name="T32" fmla="*/ 0 w 230"/>
                <a:gd name="T33" fmla="*/ 122 h 221"/>
                <a:gd name="T34" fmla="*/ 0 w 230"/>
                <a:gd name="T35" fmla="*/ 110 h 221"/>
                <a:gd name="T36" fmla="*/ 3 w 230"/>
                <a:gd name="T37" fmla="*/ 89 h 221"/>
                <a:gd name="T38" fmla="*/ 9 w 230"/>
                <a:gd name="T39" fmla="*/ 68 h 221"/>
                <a:gd name="T40" fmla="*/ 20 w 230"/>
                <a:gd name="T41" fmla="*/ 49 h 221"/>
                <a:gd name="T42" fmla="*/ 33 w 230"/>
                <a:gd name="T43" fmla="*/ 33 h 221"/>
                <a:gd name="T44" fmla="*/ 50 w 230"/>
                <a:gd name="T45" fmla="*/ 20 h 221"/>
                <a:gd name="T46" fmla="*/ 70 w 230"/>
                <a:gd name="T47" fmla="*/ 10 h 221"/>
                <a:gd name="T48" fmla="*/ 91 w 230"/>
                <a:gd name="T49" fmla="*/ 3 h 221"/>
                <a:gd name="T50" fmla="*/ 114 w 230"/>
                <a:gd name="T51" fmla="*/ 0 h 221"/>
                <a:gd name="T52" fmla="*/ 126 w 230"/>
                <a:gd name="T53" fmla="*/ 2 h 221"/>
                <a:gd name="T54" fmla="*/ 149 w 230"/>
                <a:gd name="T55" fmla="*/ 6 h 221"/>
                <a:gd name="T56" fmla="*/ 168 w 230"/>
                <a:gd name="T57" fmla="*/ 15 h 221"/>
                <a:gd name="T58" fmla="*/ 187 w 230"/>
                <a:gd name="T59" fmla="*/ 25 h 221"/>
                <a:gd name="T60" fmla="*/ 203 w 230"/>
                <a:gd name="T61" fmla="*/ 41 h 221"/>
                <a:gd name="T62" fmla="*/ 215 w 230"/>
                <a:gd name="T63" fmla="*/ 59 h 221"/>
                <a:gd name="T64" fmla="*/ 224 w 230"/>
                <a:gd name="T65" fmla="*/ 79 h 221"/>
                <a:gd name="T66" fmla="*/ 228 w 230"/>
                <a:gd name="T67" fmla="*/ 100 h 221"/>
                <a:gd name="T68" fmla="*/ 230 w 230"/>
                <a:gd name="T69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221">
                  <a:moveTo>
                    <a:pt x="230" y="110"/>
                  </a:moveTo>
                  <a:lnTo>
                    <a:pt x="230" y="110"/>
                  </a:lnTo>
                  <a:lnTo>
                    <a:pt x="228" y="122"/>
                  </a:lnTo>
                  <a:lnTo>
                    <a:pt x="227" y="133"/>
                  </a:lnTo>
                  <a:lnTo>
                    <a:pt x="224" y="144"/>
                  </a:lnTo>
                  <a:lnTo>
                    <a:pt x="220" y="154"/>
                  </a:lnTo>
                  <a:lnTo>
                    <a:pt x="215" y="164"/>
                  </a:lnTo>
                  <a:lnTo>
                    <a:pt x="210" y="173"/>
                  </a:lnTo>
                  <a:lnTo>
                    <a:pt x="203" y="181"/>
                  </a:lnTo>
                  <a:lnTo>
                    <a:pt x="195" y="189"/>
                  </a:lnTo>
                  <a:lnTo>
                    <a:pt x="187" y="195"/>
                  </a:lnTo>
                  <a:lnTo>
                    <a:pt x="179" y="202"/>
                  </a:lnTo>
                  <a:lnTo>
                    <a:pt x="168" y="207"/>
                  </a:lnTo>
                  <a:lnTo>
                    <a:pt x="159" y="213"/>
                  </a:lnTo>
                  <a:lnTo>
                    <a:pt x="149" y="217"/>
                  </a:lnTo>
                  <a:lnTo>
                    <a:pt x="138" y="219"/>
                  </a:lnTo>
                  <a:lnTo>
                    <a:pt x="126" y="221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02" y="221"/>
                  </a:lnTo>
                  <a:lnTo>
                    <a:pt x="91" y="219"/>
                  </a:lnTo>
                  <a:lnTo>
                    <a:pt x="81" y="217"/>
                  </a:lnTo>
                  <a:lnTo>
                    <a:pt x="70" y="213"/>
                  </a:lnTo>
                  <a:lnTo>
                    <a:pt x="60" y="207"/>
                  </a:lnTo>
                  <a:lnTo>
                    <a:pt x="50" y="202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6" y="181"/>
                  </a:lnTo>
                  <a:lnTo>
                    <a:pt x="20" y="173"/>
                  </a:lnTo>
                  <a:lnTo>
                    <a:pt x="13" y="164"/>
                  </a:lnTo>
                  <a:lnTo>
                    <a:pt x="9" y="154"/>
                  </a:lnTo>
                  <a:lnTo>
                    <a:pt x="5" y="144"/>
                  </a:lnTo>
                  <a:lnTo>
                    <a:pt x="3" y="133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3" y="89"/>
                  </a:lnTo>
                  <a:lnTo>
                    <a:pt x="5" y="79"/>
                  </a:lnTo>
                  <a:lnTo>
                    <a:pt x="9" y="68"/>
                  </a:lnTo>
                  <a:lnTo>
                    <a:pt x="13" y="59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20"/>
                  </a:lnTo>
                  <a:lnTo>
                    <a:pt x="60" y="15"/>
                  </a:lnTo>
                  <a:lnTo>
                    <a:pt x="70" y="10"/>
                  </a:lnTo>
                  <a:lnTo>
                    <a:pt x="81" y="6"/>
                  </a:lnTo>
                  <a:lnTo>
                    <a:pt x="91" y="3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59" y="10"/>
                  </a:lnTo>
                  <a:lnTo>
                    <a:pt x="168" y="15"/>
                  </a:lnTo>
                  <a:lnTo>
                    <a:pt x="179" y="20"/>
                  </a:lnTo>
                  <a:lnTo>
                    <a:pt x="187" y="25"/>
                  </a:lnTo>
                  <a:lnTo>
                    <a:pt x="195" y="33"/>
                  </a:lnTo>
                  <a:lnTo>
                    <a:pt x="203" y="41"/>
                  </a:lnTo>
                  <a:lnTo>
                    <a:pt x="210" y="49"/>
                  </a:lnTo>
                  <a:lnTo>
                    <a:pt x="215" y="59"/>
                  </a:lnTo>
                  <a:lnTo>
                    <a:pt x="220" y="68"/>
                  </a:lnTo>
                  <a:lnTo>
                    <a:pt x="224" y="79"/>
                  </a:lnTo>
                  <a:lnTo>
                    <a:pt x="227" y="89"/>
                  </a:lnTo>
                  <a:lnTo>
                    <a:pt x="228" y="100"/>
                  </a:lnTo>
                  <a:lnTo>
                    <a:pt x="230" y="110"/>
                  </a:lnTo>
                  <a:lnTo>
                    <a:pt x="230" y="110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5676900" y="3263900"/>
            <a:ext cx="738188" cy="303213"/>
            <a:chOff x="5676900" y="3263900"/>
            <a:chExt cx="738188" cy="303213"/>
          </a:xfrm>
        </p:grpSpPr>
        <p:sp>
          <p:nvSpPr>
            <p:cNvPr id="137" name="Line 30"/>
            <p:cNvSpPr>
              <a:spLocks noChangeShapeType="1"/>
            </p:cNvSpPr>
            <p:nvPr/>
          </p:nvSpPr>
          <p:spPr bwMode="auto">
            <a:xfrm>
              <a:off x="5676900" y="3432175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Line 31"/>
            <p:cNvSpPr>
              <a:spLocks noChangeShapeType="1"/>
            </p:cNvSpPr>
            <p:nvPr/>
          </p:nvSpPr>
          <p:spPr bwMode="auto">
            <a:xfrm>
              <a:off x="5819775" y="3432175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Line 32"/>
            <p:cNvSpPr>
              <a:spLocks noChangeShapeType="1"/>
            </p:cNvSpPr>
            <p:nvPr/>
          </p:nvSpPr>
          <p:spPr bwMode="auto">
            <a:xfrm>
              <a:off x="5962650" y="3432175"/>
              <a:ext cx="73025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Line 33"/>
            <p:cNvSpPr>
              <a:spLocks noChangeShapeType="1"/>
            </p:cNvSpPr>
            <p:nvPr/>
          </p:nvSpPr>
          <p:spPr bwMode="auto">
            <a:xfrm>
              <a:off x="6107113" y="3432175"/>
              <a:ext cx="71437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Line 34"/>
            <p:cNvSpPr>
              <a:spLocks noChangeShapeType="1"/>
            </p:cNvSpPr>
            <p:nvPr/>
          </p:nvSpPr>
          <p:spPr bwMode="auto">
            <a:xfrm>
              <a:off x="6249988" y="3432175"/>
              <a:ext cx="42862" cy="0"/>
            </a:xfrm>
            <a:prstGeom prst="line">
              <a:avLst/>
            </a:prstGeom>
            <a:noFill/>
            <a:ln w="42863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82"/>
            <p:cNvSpPr/>
            <p:nvPr/>
          </p:nvSpPr>
          <p:spPr bwMode="auto">
            <a:xfrm>
              <a:off x="6097588" y="3263900"/>
              <a:ext cx="317500" cy="303213"/>
            </a:xfrm>
            <a:custGeom>
              <a:avLst/>
              <a:gdLst>
                <a:gd name="T0" fmla="*/ 398 w 398"/>
                <a:gd name="T1" fmla="*/ 191 h 383"/>
                <a:gd name="T2" fmla="*/ 394 w 398"/>
                <a:gd name="T3" fmla="*/ 230 h 383"/>
                <a:gd name="T4" fmla="*/ 382 w 398"/>
                <a:gd name="T5" fmla="*/ 266 h 383"/>
                <a:gd name="T6" fmla="*/ 365 w 398"/>
                <a:gd name="T7" fmla="*/ 298 h 383"/>
                <a:gd name="T8" fmla="*/ 340 w 398"/>
                <a:gd name="T9" fmla="*/ 327 h 383"/>
                <a:gd name="T10" fmla="*/ 311 w 398"/>
                <a:gd name="T11" fmla="*/ 349 h 383"/>
                <a:gd name="T12" fmla="*/ 277 w 398"/>
                <a:gd name="T13" fmla="*/ 367 h 383"/>
                <a:gd name="T14" fmla="*/ 239 w 398"/>
                <a:gd name="T15" fmla="*/ 379 h 383"/>
                <a:gd name="T16" fmla="*/ 199 w 398"/>
                <a:gd name="T17" fmla="*/ 383 h 383"/>
                <a:gd name="T18" fmla="*/ 179 w 398"/>
                <a:gd name="T19" fmla="*/ 381 h 383"/>
                <a:gd name="T20" fmla="*/ 139 w 398"/>
                <a:gd name="T21" fmla="*/ 373 h 383"/>
                <a:gd name="T22" fmla="*/ 105 w 398"/>
                <a:gd name="T23" fmla="*/ 359 h 383"/>
                <a:gd name="T24" fmla="*/ 73 w 398"/>
                <a:gd name="T25" fmla="*/ 339 h 383"/>
                <a:gd name="T26" fmla="*/ 45 w 398"/>
                <a:gd name="T27" fmla="*/ 312 h 383"/>
                <a:gd name="T28" fmla="*/ 24 w 398"/>
                <a:gd name="T29" fmla="*/ 282 h 383"/>
                <a:gd name="T30" fmla="*/ 9 w 398"/>
                <a:gd name="T31" fmla="*/ 248 h 383"/>
                <a:gd name="T32" fmla="*/ 1 w 398"/>
                <a:gd name="T33" fmla="*/ 210 h 383"/>
                <a:gd name="T34" fmla="*/ 0 w 398"/>
                <a:gd name="T35" fmla="*/ 191 h 383"/>
                <a:gd name="T36" fmla="*/ 4 w 398"/>
                <a:gd name="T37" fmla="*/ 153 h 383"/>
                <a:gd name="T38" fmla="*/ 16 w 398"/>
                <a:gd name="T39" fmla="*/ 117 h 383"/>
                <a:gd name="T40" fmla="*/ 34 w 398"/>
                <a:gd name="T41" fmla="*/ 84 h 383"/>
                <a:gd name="T42" fmla="*/ 58 w 398"/>
                <a:gd name="T43" fmla="*/ 56 h 383"/>
                <a:gd name="T44" fmla="*/ 87 w 398"/>
                <a:gd name="T45" fmla="*/ 32 h 383"/>
                <a:gd name="T46" fmla="*/ 122 w 398"/>
                <a:gd name="T47" fmla="*/ 15 h 383"/>
                <a:gd name="T48" fmla="*/ 159 w 398"/>
                <a:gd name="T49" fmla="*/ 4 h 383"/>
                <a:gd name="T50" fmla="*/ 199 w 398"/>
                <a:gd name="T51" fmla="*/ 0 h 383"/>
                <a:gd name="T52" fmla="*/ 219 w 398"/>
                <a:gd name="T53" fmla="*/ 0 h 383"/>
                <a:gd name="T54" fmla="*/ 259 w 398"/>
                <a:gd name="T55" fmla="*/ 8 h 383"/>
                <a:gd name="T56" fmla="*/ 295 w 398"/>
                <a:gd name="T57" fmla="*/ 23 h 383"/>
                <a:gd name="T58" fmla="*/ 326 w 398"/>
                <a:gd name="T59" fmla="*/ 44 h 383"/>
                <a:gd name="T60" fmla="*/ 353 w 398"/>
                <a:gd name="T61" fmla="*/ 69 h 383"/>
                <a:gd name="T62" fmla="*/ 374 w 398"/>
                <a:gd name="T63" fmla="*/ 100 h 383"/>
                <a:gd name="T64" fmla="*/ 389 w 398"/>
                <a:gd name="T65" fmla="*/ 134 h 383"/>
                <a:gd name="T66" fmla="*/ 397 w 398"/>
                <a:gd name="T67" fmla="*/ 171 h 383"/>
                <a:gd name="T68" fmla="*/ 398 w 398"/>
                <a:gd name="T69" fmla="*/ 19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8" h="383">
                  <a:moveTo>
                    <a:pt x="398" y="191"/>
                  </a:moveTo>
                  <a:lnTo>
                    <a:pt x="398" y="191"/>
                  </a:lnTo>
                  <a:lnTo>
                    <a:pt x="397" y="210"/>
                  </a:lnTo>
                  <a:lnTo>
                    <a:pt x="394" y="230"/>
                  </a:lnTo>
                  <a:lnTo>
                    <a:pt x="389" y="248"/>
                  </a:lnTo>
                  <a:lnTo>
                    <a:pt x="382" y="266"/>
                  </a:lnTo>
                  <a:lnTo>
                    <a:pt x="374" y="282"/>
                  </a:lnTo>
                  <a:lnTo>
                    <a:pt x="365" y="298"/>
                  </a:lnTo>
                  <a:lnTo>
                    <a:pt x="353" y="312"/>
                  </a:lnTo>
                  <a:lnTo>
                    <a:pt x="340" y="327"/>
                  </a:lnTo>
                  <a:lnTo>
                    <a:pt x="326" y="339"/>
                  </a:lnTo>
                  <a:lnTo>
                    <a:pt x="311" y="349"/>
                  </a:lnTo>
                  <a:lnTo>
                    <a:pt x="295" y="359"/>
                  </a:lnTo>
                  <a:lnTo>
                    <a:pt x="277" y="367"/>
                  </a:lnTo>
                  <a:lnTo>
                    <a:pt x="259" y="373"/>
                  </a:lnTo>
                  <a:lnTo>
                    <a:pt x="239" y="379"/>
                  </a:lnTo>
                  <a:lnTo>
                    <a:pt x="219" y="381"/>
                  </a:lnTo>
                  <a:lnTo>
                    <a:pt x="199" y="383"/>
                  </a:lnTo>
                  <a:lnTo>
                    <a:pt x="199" y="383"/>
                  </a:lnTo>
                  <a:lnTo>
                    <a:pt x="179" y="381"/>
                  </a:lnTo>
                  <a:lnTo>
                    <a:pt x="159" y="379"/>
                  </a:lnTo>
                  <a:lnTo>
                    <a:pt x="139" y="373"/>
                  </a:lnTo>
                  <a:lnTo>
                    <a:pt x="122" y="367"/>
                  </a:lnTo>
                  <a:lnTo>
                    <a:pt x="105" y="359"/>
                  </a:lnTo>
                  <a:lnTo>
                    <a:pt x="87" y="349"/>
                  </a:lnTo>
                  <a:lnTo>
                    <a:pt x="73" y="339"/>
                  </a:lnTo>
                  <a:lnTo>
                    <a:pt x="58" y="327"/>
                  </a:lnTo>
                  <a:lnTo>
                    <a:pt x="45" y="312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6" y="266"/>
                  </a:lnTo>
                  <a:lnTo>
                    <a:pt x="9" y="248"/>
                  </a:lnTo>
                  <a:lnTo>
                    <a:pt x="4" y="230"/>
                  </a:lnTo>
                  <a:lnTo>
                    <a:pt x="1" y="210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3"/>
                  </a:lnTo>
                  <a:lnTo>
                    <a:pt x="9" y="134"/>
                  </a:lnTo>
                  <a:lnTo>
                    <a:pt x="16" y="117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5" y="69"/>
                  </a:lnTo>
                  <a:lnTo>
                    <a:pt x="58" y="56"/>
                  </a:lnTo>
                  <a:lnTo>
                    <a:pt x="73" y="44"/>
                  </a:lnTo>
                  <a:lnTo>
                    <a:pt x="87" y="32"/>
                  </a:lnTo>
                  <a:lnTo>
                    <a:pt x="105" y="23"/>
                  </a:lnTo>
                  <a:lnTo>
                    <a:pt x="122" y="15"/>
                  </a:lnTo>
                  <a:lnTo>
                    <a:pt x="139" y="8"/>
                  </a:lnTo>
                  <a:lnTo>
                    <a:pt x="159" y="4"/>
                  </a:lnTo>
                  <a:lnTo>
                    <a:pt x="17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0"/>
                  </a:lnTo>
                  <a:lnTo>
                    <a:pt x="239" y="4"/>
                  </a:lnTo>
                  <a:lnTo>
                    <a:pt x="259" y="8"/>
                  </a:lnTo>
                  <a:lnTo>
                    <a:pt x="277" y="15"/>
                  </a:lnTo>
                  <a:lnTo>
                    <a:pt x="295" y="23"/>
                  </a:lnTo>
                  <a:lnTo>
                    <a:pt x="311" y="32"/>
                  </a:lnTo>
                  <a:lnTo>
                    <a:pt x="326" y="44"/>
                  </a:lnTo>
                  <a:lnTo>
                    <a:pt x="340" y="56"/>
                  </a:lnTo>
                  <a:lnTo>
                    <a:pt x="353" y="69"/>
                  </a:lnTo>
                  <a:lnTo>
                    <a:pt x="365" y="84"/>
                  </a:lnTo>
                  <a:lnTo>
                    <a:pt x="374" y="100"/>
                  </a:lnTo>
                  <a:lnTo>
                    <a:pt x="382" y="117"/>
                  </a:lnTo>
                  <a:lnTo>
                    <a:pt x="389" y="134"/>
                  </a:lnTo>
                  <a:lnTo>
                    <a:pt x="394" y="153"/>
                  </a:lnTo>
                  <a:lnTo>
                    <a:pt x="397" y="171"/>
                  </a:lnTo>
                  <a:lnTo>
                    <a:pt x="398" y="191"/>
                  </a:lnTo>
                  <a:lnTo>
                    <a:pt x="398" y="19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83"/>
            <p:cNvSpPr/>
            <p:nvPr/>
          </p:nvSpPr>
          <p:spPr bwMode="auto">
            <a:xfrm>
              <a:off x="6167438" y="3328988"/>
              <a:ext cx="182562" cy="174625"/>
            </a:xfrm>
            <a:custGeom>
              <a:avLst/>
              <a:gdLst>
                <a:gd name="T0" fmla="*/ 230 w 230"/>
                <a:gd name="T1" fmla="*/ 110 h 221"/>
                <a:gd name="T2" fmla="*/ 228 w 230"/>
                <a:gd name="T3" fmla="*/ 133 h 221"/>
                <a:gd name="T4" fmla="*/ 221 w 230"/>
                <a:gd name="T5" fmla="*/ 154 h 221"/>
                <a:gd name="T6" fmla="*/ 210 w 230"/>
                <a:gd name="T7" fmla="*/ 173 h 221"/>
                <a:gd name="T8" fmla="*/ 196 w 230"/>
                <a:gd name="T9" fmla="*/ 189 h 221"/>
                <a:gd name="T10" fmla="*/ 180 w 230"/>
                <a:gd name="T11" fmla="*/ 202 h 221"/>
                <a:gd name="T12" fmla="*/ 160 w 230"/>
                <a:gd name="T13" fmla="*/ 213 h 221"/>
                <a:gd name="T14" fmla="*/ 139 w 230"/>
                <a:gd name="T15" fmla="*/ 219 h 221"/>
                <a:gd name="T16" fmla="*/ 115 w 230"/>
                <a:gd name="T17" fmla="*/ 221 h 221"/>
                <a:gd name="T18" fmla="*/ 103 w 230"/>
                <a:gd name="T19" fmla="*/ 221 h 221"/>
                <a:gd name="T20" fmla="*/ 81 w 230"/>
                <a:gd name="T21" fmla="*/ 217 h 221"/>
                <a:gd name="T22" fmla="*/ 60 w 230"/>
                <a:gd name="T23" fmla="*/ 207 h 221"/>
                <a:gd name="T24" fmla="*/ 42 w 230"/>
                <a:gd name="T25" fmla="*/ 195 h 221"/>
                <a:gd name="T26" fmla="*/ 27 w 230"/>
                <a:gd name="T27" fmla="*/ 181 h 221"/>
                <a:gd name="T28" fmla="*/ 14 w 230"/>
                <a:gd name="T29" fmla="*/ 164 h 221"/>
                <a:gd name="T30" fmla="*/ 6 w 230"/>
                <a:gd name="T31" fmla="*/ 144 h 221"/>
                <a:gd name="T32" fmla="*/ 0 w 230"/>
                <a:gd name="T33" fmla="*/ 122 h 221"/>
                <a:gd name="T34" fmla="*/ 0 w 230"/>
                <a:gd name="T35" fmla="*/ 110 h 221"/>
                <a:gd name="T36" fmla="*/ 3 w 230"/>
                <a:gd name="T37" fmla="*/ 89 h 221"/>
                <a:gd name="T38" fmla="*/ 10 w 230"/>
                <a:gd name="T39" fmla="*/ 68 h 221"/>
                <a:gd name="T40" fmla="*/ 20 w 230"/>
                <a:gd name="T41" fmla="*/ 49 h 221"/>
                <a:gd name="T42" fmla="*/ 34 w 230"/>
                <a:gd name="T43" fmla="*/ 33 h 221"/>
                <a:gd name="T44" fmla="*/ 51 w 230"/>
                <a:gd name="T45" fmla="*/ 20 h 221"/>
                <a:gd name="T46" fmla="*/ 71 w 230"/>
                <a:gd name="T47" fmla="*/ 9 h 221"/>
                <a:gd name="T48" fmla="*/ 92 w 230"/>
                <a:gd name="T49" fmla="*/ 3 h 221"/>
                <a:gd name="T50" fmla="*/ 115 w 230"/>
                <a:gd name="T51" fmla="*/ 0 h 221"/>
                <a:gd name="T52" fmla="*/ 127 w 230"/>
                <a:gd name="T53" fmla="*/ 2 h 221"/>
                <a:gd name="T54" fmla="*/ 149 w 230"/>
                <a:gd name="T55" fmla="*/ 6 h 221"/>
                <a:gd name="T56" fmla="*/ 169 w 230"/>
                <a:gd name="T57" fmla="*/ 15 h 221"/>
                <a:gd name="T58" fmla="*/ 188 w 230"/>
                <a:gd name="T59" fmla="*/ 25 h 221"/>
                <a:gd name="T60" fmla="*/ 204 w 230"/>
                <a:gd name="T61" fmla="*/ 41 h 221"/>
                <a:gd name="T62" fmla="*/ 216 w 230"/>
                <a:gd name="T63" fmla="*/ 59 h 221"/>
                <a:gd name="T64" fmla="*/ 225 w 230"/>
                <a:gd name="T65" fmla="*/ 79 h 221"/>
                <a:gd name="T66" fmla="*/ 229 w 230"/>
                <a:gd name="T67" fmla="*/ 100 h 221"/>
                <a:gd name="T68" fmla="*/ 230 w 230"/>
                <a:gd name="T69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221">
                  <a:moveTo>
                    <a:pt x="230" y="110"/>
                  </a:moveTo>
                  <a:lnTo>
                    <a:pt x="230" y="110"/>
                  </a:lnTo>
                  <a:lnTo>
                    <a:pt x="229" y="122"/>
                  </a:lnTo>
                  <a:lnTo>
                    <a:pt x="228" y="133"/>
                  </a:lnTo>
                  <a:lnTo>
                    <a:pt x="225" y="144"/>
                  </a:lnTo>
                  <a:lnTo>
                    <a:pt x="221" y="154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4" y="181"/>
                  </a:lnTo>
                  <a:lnTo>
                    <a:pt x="196" y="189"/>
                  </a:lnTo>
                  <a:lnTo>
                    <a:pt x="188" y="195"/>
                  </a:lnTo>
                  <a:lnTo>
                    <a:pt x="180" y="202"/>
                  </a:lnTo>
                  <a:lnTo>
                    <a:pt x="169" y="207"/>
                  </a:lnTo>
                  <a:lnTo>
                    <a:pt x="160" y="213"/>
                  </a:lnTo>
                  <a:lnTo>
                    <a:pt x="149" y="217"/>
                  </a:lnTo>
                  <a:lnTo>
                    <a:pt x="139" y="219"/>
                  </a:lnTo>
                  <a:lnTo>
                    <a:pt x="127" y="221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03" y="221"/>
                  </a:lnTo>
                  <a:lnTo>
                    <a:pt x="92" y="219"/>
                  </a:lnTo>
                  <a:lnTo>
                    <a:pt x="81" y="217"/>
                  </a:lnTo>
                  <a:lnTo>
                    <a:pt x="71" y="213"/>
                  </a:lnTo>
                  <a:lnTo>
                    <a:pt x="60" y="207"/>
                  </a:lnTo>
                  <a:lnTo>
                    <a:pt x="51" y="202"/>
                  </a:lnTo>
                  <a:lnTo>
                    <a:pt x="42" y="195"/>
                  </a:lnTo>
                  <a:lnTo>
                    <a:pt x="34" y="189"/>
                  </a:lnTo>
                  <a:lnTo>
                    <a:pt x="27" y="181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10" y="154"/>
                  </a:lnTo>
                  <a:lnTo>
                    <a:pt x="6" y="144"/>
                  </a:lnTo>
                  <a:lnTo>
                    <a:pt x="3" y="133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3" y="89"/>
                  </a:lnTo>
                  <a:lnTo>
                    <a:pt x="6" y="79"/>
                  </a:lnTo>
                  <a:lnTo>
                    <a:pt x="10" y="68"/>
                  </a:lnTo>
                  <a:lnTo>
                    <a:pt x="14" y="59"/>
                  </a:lnTo>
                  <a:lnTo>
                    <a:pt x="20" y="49"/>
                  </a:lnTo>
                  <a:lnTo>
                    <a:pt x="27" y="41"/>
                  </a:lnTo>
                  <a:lnTo>
                    <a:pt x="34" y="33"/>
                  </a:lnTo>
                  <a:lnTo>
                    <a:pt x="42" y="25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71" y="9"/>
                  </a:lnTo>
                  <a:lnTo>
                    <a:pt x="81" y="6"/>
                  </a:lnTo>
                  <a:lnTo>
                    <a:pt x="92" y="3"/>
                  </a:lnTo>
                  <a:lnTo>
                    <a:pt x="103" y="2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7" y="2"/>
                  </a:lnTo>
                  <a:lnTo>
                    <a:pt x="139" y="3"/>
                  </a:lnTo>
                  <a:lnTo>
                    <a:pt x="149" y="6"/>
                  </a:lnTo>
                  <a:lnTo>
                    <a:pt x="160" y="9"/>
                  </a:lnTo>
                  <a:lnTo>
                    <a:pt x="169" y="15"/>
                  </a:lnTo>
                  <a:lnTo>
                    <a:pt x="180" y="20"/>
                  </a:lnTo>
                  <a:lnTo>
                    <a:pt x="188" y="25"/>
                  </a:lnTo>
                  <a:lnTo>
                    <a:pt x="196" y="33"/>
                  </a:lnTo>
                  <a:lnTo>
                    <a:pt x="204" y="41"/>
                  </a:lnTo>
                  <a:lnTo>
                    <a:pt x="210" y="49"/>
                  </a:lnTo>
                  <a:lnTo>
                    <a:pt x="216" y="59"/>
                  </a:lnTo>
                  <a:lnTo>
                    <a:pt x="221" y="68"/>
                  </a:lnTo>
                  <a:lnTo>
                    <a:pt x="225" y="79"/>
                  </a:lnTo>
                  <a:lnTo>
                    <a:pt x="228" y="89"/>
                  </a:lnTo>
                  <a:lnTo>
                    <a:pt x="229" y="100"/>
                  </a:lnTo>
                  <a:lnTo>
                    <a:pt x="230" y="110"/>
                  </a:lnTo>
                  <a:lnTo>
                    <a:pt x="230" y="110"/>
                  </a:lnTo>
                  <a:close/>
                </a:path>
              </a:pathLst>
            </a:custGeom>
            <a:solidFill>
              <a:srgbClr val="529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0" name="Rectangle 17"/>
          <p:cNvSpPr>
            <a:spLocks noChangeArrowheads="1"/>
          </p:cNvSpPr>
          <p:nvPr/>
        </p:nvSpPr>
        <p:spPr bwMode="auto">
          <a:xfrm>
            <a:off x="6591300" y="3277428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功能模块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01" name="Rectangle 17"/>
          <p:cNvSpPr>
            <a:spLocks noChangeArrowheads="1"/>
          </p:cNvSpPr>
          <p:nvPr/>
        </p:nvSpPr>
        <p:spPr bwMode="auto">
          <a:xfrm>
            <a:off x="7133079" y="4090600"/>
            <a:ext cx="12700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传感器模块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02" name="Rectangle 17"/>
          <p:cNvSpPr>
            <a:spLocks noChangeArrowheads="1"/>
          </p:cNvSpPr>
          <p:nvPr/>
        </p:nvSpPr>
        <p:spPr bwMode="auto">
          <a:xfrm>
            <a:off x="7668344" y="4725144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界面展示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04" name="Rectangle 17"/>
          <p:cNvSpPr>
            <a:spLocks noChangeArrowheads="1"/>
          </p:cNvSpPr>
          <p:nvPr/>
        </p:nvSpPr>
        <p:spPr bwMode="auto">
          <a:xfrm>
            <a:off x="1840499" y="5473464"/>
            <a:ext cx="12700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模块调用图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05" name="Rectangle 17"/>
          <p:cNvSpPr>
            <a:spLocks noChangeArrowheads="1"/>
          </p:cNvSpPr>
          <p:nvPr/>
        </p:nvSpPr>
        <p:spPr bwMode="auto">
          <a:xfrm>
            <a:off x="2041688" y="4536204"/>
            <a:ext cx="914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模块使用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07" name="Rectangle 17"/>
          <p:cNvSpPr>
            <a:spLocks noChangeArrowheads="1"/>
          </p:cNvSpPr>
          <p:nvPr/>
        </p:nvSpPr>
        <p:spPr bwMode="auto">
          <a:xfrm>
            <a:off x="1429774" y="3581435"/>
            <a:ext cx="914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sym typeface="+mn-ea"/>
              </a:rPr>
              <a:t>背景介绍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烟雾模块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570" y="637540"/>
            <a:ext cx="4916805" cy="1005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6095365" cy="3428365"/>
          </a:xfrm>
          <a:prstGeom prst="rect">
            <a:avLst/>
          </a:prstGeom>
        </p:spPr>
      </p:pic>
      <p:sp>
        <p:nvSpPr>
          <p:cNvPr id="263" name="矩形 262"/>
          <p:cNvSpPr/>
          <p:nvPr/>
        </p:nvSpPr>
        <p:spPr>
          <a:xfrm>
            <a:off x="3642395" y="3933056"/>
            <a:ext cx="2986372" cy="87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检测环境中的烟雾浓度并</a:t>
            </a:r>
            <a:endParaRPr lang="en-US" altLang="zh-CN" dirty="0"/>
          </a:p>
          <a:p>
            <a:pPr lvl="0"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提示报警，以预防火情</a:t>
            </a:r>
            <a:r>
              <a:rPr lang="zh-CN" altLang="en-US" dirty="0"/>
              <a:t>。</a:t>
            </a:r>
            <a:endParaRPr lang="zh-CN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Freeform 216">
            <a:extLst>
              <a:ext uri="{FF2B5EF4-FFF2-40B4-BE49-F238E27FC236}">
                <a16:creationId xmlns:a16="http://schemas.microsoft.com/office/drawing/2014/main" id="{0188D2AB-93BD-48CC-8258-B893B6C34474}"/>
              </a:ext>
            </a:extLst>
          </p:cNvPr>
          <p:cNvSpPr/>
          <p:nvPr/>
        </p:nvSpPr>
        <p:spPr bwMode="auto">
          <a:xfrm>
            <a:off x="8454594" y="6055747"/>
            <a:ext cx="663755" cy="794108"/>
          </a:xfrm>
          <a:custGeom>
            <a:avLst/>
            <a:gdLst>
              <a:gd name="T0" fmla="*/ 560 w 886"/>
              <a:gd name="T1" fmla="*/ 1059 h 1059"/>
              <a:gd name="T2" fmla="*/ 480 w 886"/>
              <a:gd name="T3" fmla="*/ 1027 h 1059"/>
              <a:gd name="T4" fmla="*/ 396 w 886"/>
              <a:gd name="T5" fmla="*/ 987 h 1059"/>
              <a:gd name="T6" fmla="*/ 333 w 886"/>
              <a:gd name="T7" fmla="*/ 950 h 1059"/>
              <a:gd name="T8" fmla="*/ 268 w 886"/>
              <a:gd name="T9" fmla="*/ 908 h 1059"/>
              <a:gd name="T10" fmla="*/ 201 w 886"/>
              <a:gd name="T11" fmla="*/ 859 h 1059"/>
              <a:gd name="T12" fmla="*/ 139 w 886"/>
              <a:gd name="T13" fmla="*/ 803 h 1059"/>
              <a:gd name="T14" fmla="*/ 85 w 886"/>
              <a:gd name="T15" fmla="*/ 739 h 1059"/>
              <a:gd name="T16" fmla="*/ 51 w 886"/>
              <a:gd name="T17" fmla="*/ 689 h 1059"/>
              <a:gd name="T18" fmla="*/ 33 w 886"/>
              <a:gd name="T19" fmla="*/ 652 h 1059"/>
              <a:gd name="T20" fmla="*/ 17 w 886"/>
              <a:gd name="T21" fmla="*/ 613 h 1059"/>
              <a:gd name="T22" fmla="*/ 7 w 886"/>
              <a:gd name="T23" fmla="*/ 574 h 1059"/>
              <a:gd name="T24" fmla="*/ 1 w 886"/>
              <a:gd name="T25" fmla="*/ 534 h 1059"/>
              <a:gd name="T26" fmla="*/ 0 w 886"/>
              <a:gd name="T27" fmla="*/ 490 h 1059"/>
              <a:gd name="T28" fmla="*/ 4 w 886"/>
              <a:gd name="T29" fmla="*/ 445 h 1059"/>
              <a:gd name="T30" fmla="*/ 14 w 886"/>
              <a:gd name="T31" fmla="*/ 401 h 1059"/>
              <a:gd name="T32" fmla="*/ 30 w 886"/>
              <a:gd name="T33" fmla="*/ 353 h 1059"/>
              <a:gd name="T34" fmla="*/ 53 w 886"/>
              <a:gd name="T35" fmla="*/ 304 h 1059"/>
              <a:gd name="T36" fmla="*/ 84 w 886"/>
              <a:gd name="T37" fmla="*/ 253 h 1059"/>
              <a:gd name="T38" fmla="*/ 121 w 886"/>
              <a:gd name="T39" fmla="*/ 201 h 1059"/>
              <a:gd name="T40" fmla="*/ 143 w 886"/>
              <a:gd name="T41" fmla="*/ 173 h 1059"/>
              <a:gd name="T42" fmla="*/ 189 w 886"/>
              <a:gd name="T43" fmla="*/ 124 h 1059"/>
              <a:gd name="T44" fmla="*/ 236 w 886"/>
              <a:gd name="T45" fmla="*/ 84 h 1059"/>
              <a:gd name="T46" fmla="*/ 284 w 886"/>
              <a:gd name="T47" fmla="*/ 52 h 1059"/>
              <a:gd name="T48" fmla="*/ 331 w 886"/>
              <a:gd name="T49" fmla="*/ 29 h 1059"/>
              <a:gd name="T50" fmla="*/ 378 w 886"/>
              <a:gd name="T51" fmla="*/ 11 h 1059"/>
              <a:gd name="T52" fmla="*/ 425 w 886"/>
              <a:gd name="T53" fmla="*/ 3 h 1059"/>
              <a:gd name="T54" fmla="*/ 472 w 886"/>
              <a:gd name="T55" fmla="*/ 0 h 1059"/>
              <a:gd name="T56" fmla="*/ 517 w 886"/>
              <a:gd name="T57" fmla="*/ 4 h 1059"/>
              <a:gd name="T58" fmla="*/ 560 w 886"/>
              <a:gd name="T59" fmla="*/ 14 h 1059"/>
              <a:gd name="T60" fmla="*/ 603 w 886"/>
              <a:gd name="T61" fmla="*/ 30 h 1059"/>
              <a:gd name="T62" fmla="*/ 644 w 886"/>
              <a:gd name="T63" fmla="*/ 52 h 1059"/>
              <a:gd name="T64" fmla="*/ 682 w 886"/>
              <a:gd name="T65" fmla="*/ 78 h 1059"/>
              <a:gd name="T66" fmla="*/ 718 w 886"/>
              <a:gd name="T67" fmla="*/ 110 h 1059"/>
              <a:gd name="T68" fmla="*/ 751 w 886"/>
              <a:gd name="T69" fmla="*/ 144 h 1059"/>
              <a:gd name="T70" fmla="*/ 781 w 886"/>
              <a:gd name="T71" fmla="*/ 184 h 1059"/>
              <a:gd name="T72" fmla="*/ 807 w 886"/>
              <a:gd name="T73" fmla="*/ 225 h 1059"/>
              <a:gd name="T74" fmla="*/ 832 w 886"/>
              <a:gd name="T75" fmla="*/ 272 h 1059"/>
              <a:gd name="T76" fmla="*/ 851 w 886"/>
              <a:gd name="T77" fmla="*/ 320 h 1059"/>
              <a:gd name="T78" fmla="*/ 867 w 886"/>
              <a:gd name="T79" fmla="*/ 370 h 1059"/>
              <a:gd name="T80" fmla="*/ 877 w 886"/>
              <a:gd name="T81" fmla="*/ 422 h 1059"/>
              <a:gd name="T82" fmla="*/ 884 w 886"/>
              <a:gd name="T83" fmla="*/ 476 h 1059"/>
              <a:gd name="T84" fmla="*/ 886 w 886"/>
              <a:gd name="T85" fmla="*/ 531 h 1059"/>
              <a:gd name="T86" fmla="*/ 881 w 886"/>
              <a:gd name="T87" fmla="*/ 587 h 1059"/>
              <a:gd name="T88" fmla="*/ 871 w 886"/>
              <a:gd name="T89" fmla="*/ 642 h 1059"/>
              <a:gd name="T90" fmla="*/ 857 w 886"/>
              <a:gd name="T91" fmla="*/ 699 h 1059"/>
              <a:gd name="T92" fmla="*/ 835 w 886"/>
              <a:gd name="T93" fmla="*/ 755 h 1059"/>
              <a:gd name="T94" fmla="*/ 806 w 886"/>
              <a:gd name="T95" fmla="*/ 810 h 1059"/>
              <a:gd name="T96" fmla="*/ 771 w 886"/>
              <a:gd name="T97" fmla="*/ 864 h 1059"/>
              <a:gd name="T98" fmla="*/ 731 w 886"/>
              <a:gd name="T99" fmla="*/ 916 h 1059"/>
              <a:gd name="T100" fmla="*/ 682 w 886"/>
              <a:gd name="T101" fmla="*/ 966 h 1059"/>
              <a:gd name="T102" fmla="*/ 625 w 886"/>
              <a:gd name="T103" fmla="*/ 1014 h 1059"/>
              <a:gd name="T104" fmla="*/ 560 w 886"/>
              <a:gd name="T105" fmla="*/ 1059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86" h="1059">
                <a:moveTo>
                  <a:pt x="560" y="1059"/>
                </a:moveTo>
                <a:lnTo>
                  <a:pt x="560" y="1059"/>
                </a:lnTo>
                <a:lnTo>
                  <a:pt x="522" y="1045"/>
                </a:lnTo>
                <a:lnTo>
                  <a:pt x="480" y="1027"/>
                </a:lnTo>
                <a:lnTo>
                  <a:pt x="427" y="1001"/>
                </a:lnTo>
                <a:lnTo>
                  <a:pt x="396" y="987"/>
                </a:lnTo>
                <a:lnTo>
                  <a:pt x="366" y="969"/>
                </a:lnTo>
                <a:lnTo>
                  <a:pt x="333" y="950"/>
                </a:lnTo>
                <a:lnTo>
                  <a:pt x="301" y="930"/>
                </a:lnTo>
                <a:lnTo>
                  <a:pt x="268" y="908"/>
                </a:lnTo>
                <a:lnTo>
                  <a:pt x="234" y="884"/>
                </a:lnTo>
                <a:lnTo>
                  <a:pt x="201" y="859"/>
                </a:lnTo>
                <a:lnTo>
                  <a:pt x="169" y="832"/>
                </a:lnTo>
                <a:lnTo>
                  <a:pt x="139" y="803"/>
                </a:lnTo>
                <a:lnTo>
                  <a:pt x="111" y="772"/>
                </a:lnTo>
                <a:lnTo>
                  <a:pt x="85" y="739"/>
                </a:lnTo>
                <a:lnTo>
                  <a:pt x="62" y="706"/>
                </a:lnTo>
                <a:lnTo>
                  <a:pt x="51" y="689"/>
                </a:lnTo>
                <a:lnTo>
                  <a:pt x="42" y="670"/>
                </a:lnTo>
                <a:lnTo>
                  <a:pt x="33" y="652"/>
                </a:lnTo>
                <a:lnTo>
                  <a:pt x="25" y="634"/>
                </a:lnTo>
                <a:lnTo>
                  <a:pt x="17" y="613"/>
                </a:lnTo>
                <a:lnTo>
                  <a:pt x="11" y="594"/>
                </a:lnTo>
                <a:lnTo>
                  <a:pt x="7" y="574"/>
                </a:lnTo>
                <a:lnTo>
                  <a:pt x="4" y="554"/>
                </a:lnTo>
                <a:lnTo>
                  <a:pt x="1" y="534"/>
                </a:lnTo>
                <a:lnTo>
                  <a:pt x="0" y="512"/>
                </a:lnTo>
                <a:lnTo>
                  <a:pt x="0" y="490"/>
                </a:lnTo>
                <a:lnTo>
                  <a:pt x="1" y="469"/>
                </a:lnTo>
                <a:lnTo>
                  <a:pt x="4" y="445"/>
                </a:lnTo>
                <a:lnTo>
                  <a:pt x="9" y="424"/>
                </a:lnTo>
                <a:lnTo>
                  <a:pt x="14" y="401"/>
                </a:lnTo>
                <a:lnTo>
                  <a:pt x="22" y="376"/>
                </a:lnTo>
                <a:lnTo>
                  <a:pt x="30" y="353"/>
                </a:lnTo>
                <a:lnTo>
                  <a:pt x="42" y="328"/>
                </a:lnTo>
                <a:lnTo>
                  <a:pt x="53" y="304"/>
                </a:lnTo>
                <a:lnTo>
                  <a:pt x="68" y="278"/>
                </a:lnTo>
                <a:lnTo>
                  <a:pt x="84" y="253"/>
                </a:lnTo>
                <a:lnTo>
                  <a:pt x="103" y="227"/>
                </a:lnTo>
                <a:lnTo>
                  <a:pt x="121" y="201"/>
                </a:lnTo>
                <a:lnTo>
                  <a:pt x="143" y="173"/>
                </a:lnTo>
                <a:lnTo>
                  <a:pt x="143" y="173"/>
                </a:lnTo>
                <a:lnTo>
                  <a:pt x="166" y="149"/>
                </a:lnTo>
                <a:lnTo>
                  <a:pt x="189" y="124"/>
                </a:lnTo>
                <a:lnTo>
                  <a:pt x="213" y="104"/>
                </a:lnTo>
                <a:lnTo>
                  <a:pt x="236" y="84"/>
                </a:lnTo>
                <a:lnTo>
                  <a:pt x="260" y="68"/>
                </a:lnTo>
                <a:lnTo>
                  <a:pt x="284" y="52"/>
                </a:lnTo>
                <a:lnTo>
                  <a:pt x="307" y="39"/>
                </a:lnTo>
                <a:lnTo>
                  <a:pt x="331" y="29"/>
                </a:lnTo>
                <a:lnTo>
                  <a:pt x="354" y="19"/>
                </a:lnTo>
                <a:lnTo>
                  <a:pt x="378" y="11"/>
                </a:lnTo>
                <a:lnTo>
                  <a:pt x="402" y="6"/>
                </a:lnTo>
                <a:lnTo>
                  <a:pt x="425" y="3"/>
                </a:lnTo>
                <a:lnTo>
                  <a:pt x="449" y="1"/>
                </a:lnTo>
                <a:lnTo>
                  <a:pt x="472" y="0"/>
                </a:lnTo>
                <a:lnTo>
                  <a:pt x="493" y="1"/>
                </a:lnTo>
                <a:lnTo>
                  <a:pt x="517" y="4"/>
                </a:lnTo>
                <a:lnTo>
                  <a:pt x="538" y="8"/>
                </a:lnTo>
                <a:lnTo>
                  <a:pt x="560" y="14"/>
                </a:lnTo>
                <a:lnTo>
                  <a:pt x="582" y="21"/>
                </a:lnTo>
                <a:lnTo>
                  <a:pt x="603" y="30"/>
                </a:lnTo>
                <a:lnTo>
                  <a:pt x="624" y="40"/>
                </a:lnTo>
                <a:lnTo>
                  <a:pt x="644" y="52"/>
                </a:lnTo>
                <a:lnTo>
                  <a:pt x="663" y="65"/>
                </a:lnTo>
                <a:lnTo>
                  <a:pt x="682" y="78"/>
                </a:lnTo>
                <a:lnTo>
                  <a:pt x="700" y="94"/>
                </a:lnTo>
                <a:lnTo>
                  <a:pt x="718" y="110"/>
                </a:lnTo>
                <a:lnTo>
                  <a:pt x="735" y="127"/>
                </a:lnTo>
                <a:lnTo>
                  <a:pt x="751" y="144"/>
                </a:lnTo>
                <a:lnTo>
                  <a:pt x="767" y="163"/>
                </a:lnTo>
                <a:lnTo>
                  <a:pt x="781" y="184"/>
                </a:lnTo>
                <a:lnTo>
                  <a:pt x="794" y="204"/>
                </a:lnTo>
                <a:lnTo>
                  <a:pt x="807" y="225"/>
                </a:lnTo>
                <a:lnTo>
                  <a:pt x="821" y="249"/>
                </a:lnTo>
                <a:lnTo>
                  <a:pt x="832" y="272"/>
                </a:lnTo>
                <a:lnTo>
                  <a:pt x="842" y="295"/>
                </a:lnTo>
                <a:lnTo>
                  <a:pt x="851" y="320"/>
                </a:lnTo>
                <a:lnTo>
                  <a:pt x="860" y="344"/>
                </a:lnTo>
                <a:lnTo>
                  <a:pt x="867" y="370"/>
                </a:lnTo>
                <a:lnTo>
                  <a:pt x="873" y="396"/>
                </a:lnTo>
                <a:lnTo>
                  <a:pt x="877" y="422"/>
                </a:lnTo>
                <a:lnTo>
                  <a:pt x="881" y="448"/>
                </a:lnTo>
                <a:lnTo>
                  <a:pt x="884" y="476"/>
                </a:lnTo>
                <a:lnTo>
                  <a:pt x="886" y="503"/>
                </a:lnTo>
                <a:lnTo>
                  <a:pt x="886" y="531"/>
                </a:lnTo>
                <a:lnTo>
                  <a:pt x="884" y="558"/>
                </a:lnTo>
                <a:lnTo>
                  <a:pt x="881" y="587"/>
                </a:lnTo>
                <a:lnTo>
                  <a:pt x="877" y="615"/>
                </a:lnTo>
                <a:lnTo>
                  <a:pt x="871" y="642"/>
                </a:lnTo>
                <a:lnTo>
                  <a:pt x="864" y="671"/>
                </a:lnTo>
                <a:lnTo>
                  <a:pt x="857" y="699"/>
                </a:lnTo>
                <a:lnTo>
                  <a:pt x="847" y="726"/>
                </a:lnTo>
                <a:lnTo>
                  <a:pt x="835" y="755"/>
                </a:lnTo>
                <a:lnTo>
                  <a:pt x="822" y="783"/>
                </a:lnTo>
                <a:lnTo>
                  <a:pt x="806" y="810"/>
                </a:lnTo>
                <a:lnTo>
                  <a:pt x="790" y="836"/>
                </a:lnTo>
                <a:lnTo>
                  <a:pt x="771" y="864"/>
                </a:lnTo>
                <a:lnTo>
                  <a:pt x="752" y="890"/>
                </a:lnTo>
                <a:lnTo>
                  <a:pt x="731" y="916"/>
                </a:lnTo>
                <a:lnTo>
                  <a:pt x="706" y="942"/>
                </a:lnTo>
                <a:lnTo>
                  <a:pt x="682" y="966"/>
                </a:lnTo>
                <a:lnTo>
                  <a:pt x="654" y="991"/>
                </a:lnTo>
                <a:lnTo>
                  <a:pt x="625" y="1014"/>
                </a:lnTo>
                <a:lnTo>
                  <a:pt x="593" y="1037"/>
                </a:lnTo>
                <a:lnTo>
                  <a:pt x="560" y="1059"/>
                </a:lnTo>
                <a:lnTo>
                  <a:pt x="560" y="1059"/>
                </a:lnTo>
                <a:close/>
              </a:path>
            </a:pathLst>
          </a:custGeom>
          <a:solidFill>
            <a:srgbClr val="B6C6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ABFDA3-8753-44C7-9573-E86ED2DA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692127"/>
            <a:ext cx="4712503" cy="1659332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人体热释电模块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570" y="637540"/>
            <a:ext cx="4916805" cy="10058400"/>
          </a:xfrm>
          <a:prstGeom prst="rect">
            <a:avLst/>
          </a:prstGeom>
        </p:spPr>
      </p:pic>
      <p:sp>
        <p:nvSpPr>
          <p:cNvPr id="264" name="矩形 263"/>
          <p:cNvSpPr/>
          <p:nvPr/>
        </p:nvSpPr>
        <p:spPr>
          <a:xfrm>
            <a:off x="3317875" y="1021715"/>
            <a:ext cx="36417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dirty="0"/>
              <a:t>检测传感器周围是</a:t>
            </a:r>
            <a:r>
              <a:rPr lang="zh-CN" altLang="en-US" dirty="0"/>
              <a:t>否</a:t>
            </a:r>
            <a:r>
              <a:rPr lang="zh-CN" altLang="zh-CN" dirty="0"/>
              <a:t>有人走动并提示报</a:t>
            </a:r>
            <a:r>
              <a:rPr lang="zh-CN" altLang="en-US" dirty="0"/>
              <a:t>警以</a:t>
            </a:r>
            <a:r>
              <a:rPr lang="zh-CN" altLang="zh-CN" dirty="0"/>
              <a:t>预防植物失窃。</a:t>
            </a:r>
          </a:p>
        </p:txBody>
      </p:sp>
      <p:pic>
        <p:nvPicPr>
          <p:cNvPr id="4" name="图片 3" descr="peop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90" y="1923415"/>
            <a:ext cx="6016625" cy="2118995"/>
          </a:xfrm>
          <a:prstGeom prst="rect">
            <a:avLst/>
          </a:prstGeom>
        </p:spPr>
      </p:pic>
      <p:pic>
        <p:nvPicPr>
          <p:cNvPr id="7" name="图片 6" descr="Cache_-12354effac9cd68."/>
          <p:cNvPicPr>
            <a:picLocks noChangeAspect="1"/>
          </p:cNvPicPr>
          <p:nvPr/>
        </p:nvPicPr>
        <p:blipFill>
          <a:blip r:embed="rId4"/>
          <a:srcRect l="3464" t="49600" r="26643" b="13187"/>
          <a:stretch>
            <a:fillRect/>
          </a:stretch>
        </p:blipFill>
        <p:spPr>
          <a:xfrm>
            <a:off x="4460875" y="4042410"/>
            <a:ext cx="2498725" cy="2365375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49232709-699F-461E-A438-378CC8BB546A}"/>
              </a:ext>
            </a:extLst>
          </p:cNvPr>
          <p:cNvSpPr/>
          <p:nvPr/>
        </p:nvSpPr>
        <p:spPr bwMode="auto">
          <a:xfrm>
            <a:off x="8324207" y="5689312"/>
            <a:ext cx="725186" cy="1168688"/>
          </a:xfrm>
          <a:custGeom>
            <a:avLst/>
            <a:gdLst>
              <a:gd name="T0" fmla="*/ 28 w 967"/>
              <a:gd name="T1" fmla="*/ 1561 h 1561"/>
              <a:gd name="T2" fmla="*/ 18 w 967"/>
              <a:gd name="T3" fmla="*/ 1502 h 1561"/>
              <a:gd name="T4" fmla="*/ 6 w 967"/>
              <a:gd name="T5" fmla="*/ 1389 h 1561"/>
              <a:gd name="T6" fmla="*/ 0 w 967"/>
              <a:gd name="T7" fmla="*/ 1291 h 1561"/>
              <a:gd name="T8" fmla="*/ 0 w 967"/>
              <a:gd name="T9" fmla="*/ 1175 h 1561"/>
              <a:gd name="T10" fmla="*/ 9 w 967"/>
              <a:gd name="T11" fmla="*/ 1049 h 1561"/>
              <a:gd name="T12" fmla="*/ 27 w 967"/>
              <a:gd name="T13" fmla="*/ 915 h 1561"/>
              <a:gd name="T14" fmla="*/ 48 w 967"/>
              <a:gd name="T15" fmla="*/ 810 h 1561"/>
              <a:gd name="T16" fmla="*/ 68 w 967"/>
              <a:gd name="T17" fmla="*/ 741 h 1561"/>
              <a:gd name="T18" fmla="*/ 92 w 967"/>
              <a:gd name="T19" fmla="*/ 673 h 1561"/>
              <a:gd name="T20" fmla="*/ 119 w 967"/>
              <a:gd name="T21" fmla="*/ 603 h 1561"/>
              <a:gd name="T22" fmla="*/ 151 w 967"/>
              <a:gd name="T23" fmla="*/ 537 h 1561"/>
              <a:gd name="T24" fmla="*/ 189 w 967"/>
              <a:gd name="T25" fmla="*/ 470 h 1561"/>
              <a:gd name="T26" fmla="*/ 231 w 967"/>
              <a:gd name="T27" fmla="*/ 407 h 1561"/>
              <a:gd name="T28" fmla="*/ 280 w 967"/>
              <a:gd name="T29" fmla="*/ 346 h 1561"/>
              <a:gd name="T30" fmla="*/ 333 w 967"/>
              <a:gd name="T31" fmla="*/ 288 h 1561"/>
              <a:gd name="T32" fmla="*/ 394 w 967"/>
              <a:gd name="T33" fmla="*/ 234 h 1561"/>
              <a:gd name="T34" fmla="*/ 462 w 967"/>
              <a:gd name="T35" fmla="*/ 184 h 1561"/>
              <a:gd name="T36" fmla="*/ 536 w 967"/>
              <a:gd name="T37" fmla="*/ 138 h 1561"/>
              <a:gd name="T38" fmla="*/ 617 w 967"/>
              <a:gd name="T39" fmla="*/ 97 h 1561"/>
              <a:gd name="T40" fmla="*/ 707 w 967"/>
              <a:gd name="T41" fmla="*/ 61 h 1561"/>
              <a:gd name="T42" fmla="*/ 804 w 967"/>
              <a:gd name="T43" fmla="*/ 32 h 1561"/>
              <a:gd name="T44" fmla="*/ 909 w 967"/>
              <a:gd name="T45" fmla="*/ 9 h 1561"/>
              <a:gd name="T46" fmla="*/ 966 w 967"/>
              <a:gd name="T47" fmla="*/ 0 h 1561"/>
              <a:gd name="T48" fmla="*/ 967 w 967"/>
              <a:gd name="T49" fmla="*/ 45 h 1561"/>
              <a:gd name="T50" fmla="*/ 967 w 967"/>
              <a:gd name="T51" fmla="*/ 133 h 1561"/>
              <a:gd name="T52" fmla="*/ 961 w 967"/>
              <a:gd name="T53" fmla="*/ 211 h 1561"/>
              <a:gd name="T54" fmla="*/ 951 w 967"/>
              <a:gd name="T55" fmla="*/ 305 h 1561"/>
              <a:gd name="T56" fmla="*/ 933 w 967"/>
              <a:gd name="T57" fmla="*/ 411 h 1561"/>
              <a:gd name="T58" fmla="*/ 905 w 967"/>
              <a:gd name="T59" fmla="*/ 525 h 1561"/>
              <a:gd name="T60" fmla="*/ 866 w 967"/>
              <a:gd name="T61" fmla="*/ 647 h 1561"/>
              <a:gd name="T62" fmla="*/ 814 w 967"/>
              <a:gd name="T63" fmla="*/ 774 h 1561"/>
              <a:gd name="T64" fmla="*/ 765 w 967"/>
              <a:gd name="T65" fmla="*/ 871 h 1561"/>
              <a:gd name="T66" fmla="*/ 727 w 967"/>
              <a:gd name="T67" fmla="*/ 936 h 1561"/>
              <a:gd name="T68" fmla="*/ 685 w 967"/>
              <a:gd name="T69" fmla="*/ 1001 h 1561"/>
              <a:gd name="T70" fmla="*/ 639 w 967"/>
              <a:gd name="T71" fmla="*/ 1067 h 1561"/>
              <a:gd name="T72" fmla="*/ 587 w 967"/>
              <a:gd name="T73" fmla="*/ 1130 h 1561"/>
              <a:gd name="T74" fmla="*/ 532 w 967"/>
              <a:gd name="T75" fmla="*/ 1192 h 1561"/>
              <a:gd name="T76" fmla="*/ 469 w 967"/>
              <a:gd name="T77" fmla="*/ 1255 h 1561"/>
              <a:gd name="T78" fmla="*/ 403 w 967"/>
              <a:gd name="T79" fmla="*/ 1315 h 1561"/>
              <a:gd name="T80" fmla="*/ 330 w 967"/>
              <a:gd name="T81" fmla="*/ 1375 h 1561"/>
              <a:gd name="T82" fmla="*/ 251 w 967"/>
              <a:gd name="T83" fmla="*/ 1431 h 1561"/>
              <a:gd name="T84" fmla="*/ 167 w 967"/>
              <a:gd name="T85" fmla="*/ 1485 h 1561"/>
              <a:gd name="T86" fmla="*/ 76 w 967"/>
              <a:gd name="T87" fmla="*/ 1537 h 1561"/>
              <a:gd name="T88" fmla="*/ 28 w 967"/>
              <a:gd name="T89" fmla="*/ 1561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7" h="1561">
                <a:moveTo>
                  <a:pt x="28" y="1561"/>
                </a:moveTo>
                <a:lnTo>
                  <a:pt x="28" y="1561"/>
                </a:lnTo>
                <a:lnTo>
                  <a:pt x="25" y="1547"/>
                </a:lnTo>
                <a:lnTo>
                  <a:pt x="18" y="1502"/>
                </a:lnTo>
                <a:lnTo>
                  <a:pt x="9" y="1433"/>
                </a:lnTo>
                <a:lnTo>
                  <a:pt x="6" y="1389"/>
                </a:lnTo>
                <a:lnTo>
                  <a:pt x="3" y="1341"/>
                </a:lnTo>
                <a:lnTo>
                  <a:pt x="0" y="1291"/>
                </a:lnTo>
                <a:lnTo>
                  <a:pt x="0" y="1234"/>
                </a:lnTo>
                <a:lnTo>
                  <a:pt x="0" y="1175"/>
                </a:lnTo>
                <a:lnTo>
                  <a:pt x="3" y="1113"/>
                </a:lnTo>
                <a:lnTo>
                  <a:pt x="9" y="1049"/>
                </a:lnTo>
                <a:lnTo>
                  <a:pt x="16" y="983"/>
                </a:lnTo>
                <a:lnTo>
                  <a:pt x="27" y="915"/>
                </a:lnTo>
                <a:lnTo>
                  <a:pt x="41" y="845"/>
                </a:lnTo>
                <a:lnTo>
                  <a:pt x="48" y="810"/>
                </a:lnTo>
                <a:lnTo>
                  <a:pt x="58" y="776"/>
                </a:lnTo>
                <a:lnTo>
                  <a:pt x="68" y="741"/>
                </a:lnTo>
                <a:lnTo>
                  <a:pt x="79" y="708"/>
                </a:lnTo>
                <a:lnTo>
                  <a:pt x="92" y="673"/>
                </a:lnTo>
                <a:lnTo>
                  <a:pt x="105" y="638"/>
                </a:lnTo>
                <a:lnTo>
                  <a:pt x="119" y="603"/>
                </a:lnTo>
                <a:lnTo>
                  <a:pt x="134" y="570"/>
                </a:lnTo>
                <a:lnTo>
                  <a:pt x="151" y="537"/>
                </a:lnTo>
                <a:lnTo>
                  <a:pt x="170" y="504"/>
                </a:lnTo>
                <a:lnTo>
                  <a:pt x="189" y="470"/>
                </a:lnTo>
                <a:lnTo>
                  <a:pt x="209" y="439"/>
                </a:lnTo>
                <a:lnTo>
                  <a:pt x="231" y="407"/>
                </a:lnTo>
                <a:lnTo>
                  <a:pt x="255" y="376"/>
                </a:lnTo>
                <a:lnTo>
                  <a:pt x="280" y="346"/>
                </a:lnTo>
                <a:lnTo>
                  <a:pt x="306" y="317"/>
                </a:lnTo>
                <a:lnTo>
                  <a:pt x="333" y="288"/>
                </a:lnTo>
                <a:lnTo>
                  <a:pt x="364" y="261"/>
                </a:lnTo>
                <a:lnTo>
                  <a:pt x="394" y="234"/>
                </a:lnTo>
                <a:lnTo>
                  <a:pt x="427" y="208"/>
                </a:lnTo>
                <a:lnTo>
                  <a:pt x="462" y="184"/>
                </a:lnTo>
                <a:lnTo>
                  <a:pt x="498" y="159"/>
                </a:lnTo>
                <a:lnTo>
                  <a:pt x="536" y="138"/>
                </a:lnTo>
                <a:lnTo>
                  <a:pt x="576" y="116"/>
                </a:lnTo>
                <a:lnTo>
                  <a:pt x="617" y="97"/>
                </a:lnTo>
                <a:lnTo>
                  <a:pt x="662" y="78"/>
                </a:lnTo>
                <a:lnTo>
                  <a:pt x="707" y="61"/>
                </a:lnTo>
                <a:lnTo>
                  <a:pt x="754" y="45"/>
                </a:lnTo>
                <a:lnTo>
                  <a:pt x="804" y="32"/>
                </a:lnTo>
                <a:lnTo>
                  <a:pt x="856" y="19"/>
                </a:lnTo>
                <a:lnTo>
                  <a:pt x="909" y="9"/>
                </a:lnTo>
                <a:lnTo>
                  <a:pt x="966" y="0"/>
                </a:lnTo>
                <a:lnTo>
                  <a:pt x="966" y="0"/>
                </a:lnTo>
                <a:lnTo>
                  <a:pt x="966" y="12"/>
                </a:lnTo>
                <a:lnTo>
                  <a:pt x="967" y="45"/>
                </a:lnTo>
                <a:lnTo>
                  <a:pt x="967" y="98"/>
                </a:lnTo>
                <a:lnTo>
                  <a:pt x="967" y="133"/>
                </a:lnTo>
                <a:lnTo>
                  <a:pt x="966" y="171"/>
                </a:lnTo>
                <a:lnTo>
                  <a:pt x="961" y="211"/>
                </a:lnTo>
                <a:lnTo>
                  <a:pt x="957" y="256"/>
                </a:lnTo>
                <a:lnTo>
                  <a:pt x="951" y="305"/>
                </a:lnTo>
                <a:lnTo>
                  <a:pt x="943" y="356"/>
                </a:lnTo>
                <a:lnTo>
                  <a:pt x="933" y="411"/>
                </a:lnTo>
                <a:lnTo>
                  <a:pt x="921" y="466"/>
                </a:lnTo>
                <a:lnTo>
                  <a:pt x="905" y="525"/>
                </a:lnTo>
                <a:lnTo>
                  <a:pt x="888" y="585"/>
                </a:lnTo>
                <a:lnTo>
                  <a:pt x="866" y="647"/>
                </a:lnTo>
                <a:lnTo>
                  <a:pt x="841" y="711"/>
                </a:lnTo>
                <a:lnTo>
                  <a:pt x="814" y="774"/>
                </a:lnTo>
                <a:lnTo>
                  <a:pt x="782" y="838"/>
                </a:lnTo>
                <a:lnTo>
                  <a:pt x="765" y="871"/>
                </a:lnTo>
                <a:lnTo>
                  <a:pt x="746" y="903"/>
                </a:lnTo>
                <a:lnTo>
                  <a:pt x="727" y="936"/>
                </a:lnTo>
                <a:lnTo>
                  <a:pt x="707" y="968"/>
                </a:lnTo>
                <a:lnTo>
                  <a:pt x="685" y="1001"/>
                </a:lnTo>
                <a:lnTo>
                  <a:pt x="662" y="1033"/>
                </a:lnTo>
                <a:lnTo>
                  <a:pt x="639" y="1067"/>
                </a:lnTo>
                <a:lnTo>
                  <a:pt x="614" y="1098"/>
                </a:lnTo>
                <a:lnTo>
                  <a:pt x="587" y="1130"/>
                </a:lnTo>
                <a:lnTo>
                  <a:pt x="559" y="1162"/>
                </a:lnTo>
                <a:lnTo>
                  <a:pt x="532" y="1192"/>
                </a:lnTo>
                <a:lnTo>
                  <a:pt x="501" y="1224"/>
                </a:lnTo>
                <a:lnTo>
                  <a:pt x="469" y="1255"/>
                </a:lnTo>
                <a:lnTo>
                  <a:pt x="436" y="1285"/>
                </a:lnTo>
                <a:lnTo>
                  <a:pt x="403" y="1315"/>
                </a:lnTo>
                <a:lnTo>
                  <a:pt x="367" y="1346"/>
                </a:lnTo>
                <a:lnTo>
                  <a:pt x="330" y="1375"/>
                </a:lnTo>
                <a:lnTo>
                  <a:pt x="291" y="1402"/>
                </a:lnTo>
                <a:lnTo>
                  <a:pt x="251" y="1431"/>
                </a:lnTo>
                <a:lnTo>
                  <a:pt x="210" y="1459"/>
                </a:lnTo>
                <a:lnTo>
                  <a:pt x="167" y="1485"/>
                </a:lnTo>
                <a:lnTo>
                  <a:pt x="122" y="1512"/>
                </a:lnTo>
                <a:lnTo>
                  <a:pt x="76" y="1537"/>
                </a:lnTo>
                <a:lnTo>
                  <a:pt x="28" y="1561"/>
                </a:lnTo>
                <a:lnTo>
                  <a:pt x="28" y="1561"/>
                </a:lnTo>
                <a:close/>
              </a:path>
            </a:pathLst>
          </a:custGeom>
          <a:solidFill>
            <a:srgbClr val="70A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PWM</a:t>
            </a:r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调光模块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570" y="637540"/>
            <a:ext cx="4916805" cy="1005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3890" y="1697355"/>
            <a:ext cx="432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代替调光装置根据不同阶段的光照值</a:t>
            </a:r>
            <a:endParaRPr lang="en-US" altLang="zh-CN" dirty="0"/>
          </a:p>
          <a:p>
            <a:pPr lvl="0">
              <a:lnSpc>
                <a:spcPct val="150000"/>
              </a:lnSpc>
              <a:buClr>
                <a:srgbClr val="EEECE1">
                  <a:lumMod val="25000"/>
                </a:srgbClr>
              </a:buClr>
              <a:buSzPct val="80000"/>
            </a:pPr>
            <a:r>
              <a:rPr lang="zh-CN" altLang="zh-CN" dirty="0"/>
              <a:t>给予植物适宜的光照条件。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 descr="change"/>
          <p:cNvPicPr>
            <a:picLocks noChangeAspect="1"/>
          </p:cNvPicPr>
          <p:nvPr/>
        </p:nvPicPr>
        <p:blipFill>
          <a:blip r:embed="rId3"/>
          <a:srcRect t="62011" r="999"/>
          <a:stretch>
            <a:fillRect/>
          </a:stretch>
        </p:blipFill>
        <p:spPr>
          <a:xfrm>
            <a:off x="2646045" y="3451225"/>
            <a:ext cx="5222240" cy="1022350"/>
          </a:xfrm>
          <a:prstGeom prst="rect">
            <a:avLst/>
          </a:prstGeom>
        </p:spPr>
      </p:pic>
      <p:sp>
        <p:nvSpPr>
          <p:cNvPr id="6" name="Freeform 186">
            <a:extLst>
              <a:ext uri="{FF2B5EF4-FFF2-40B4-BE49-F238E27FC236}">
                <a16:creationId xmlns:a16="http://schemas.microsoft.com/office/drawing/2014/main" id="{C43BC32E-9D63-4510-A247-7C7A1FD9E5A4}"/>
              </a:ext>
            </a:extLst>
          </p:cNvPr>
          <p:cNvSpPr/>
          <p:nvPr/>
        </p:nvSpPr>
        <p:spPr bwMode="auto">
          <a:xfrm>
            <a:off x="8320461" y="5673367"/>
            <a:ext cx="732678" cy="1131230"/>
          </a:xfrm>
          <a:custGeom>
            <a:avLst/>
            <a:gdLst>
              <a:gd name="T0" fmla="*/ 244 w 977"/>
              <a:gd name="T1" fmla="*/ 1384 h 1509"/>
              <a:gd name="T2" fmla="*/ 159 w 977"/>
              <a:gd name="T3" fmla="*/ 1325 h 1509"/>
              <a:gd name="T4" fmla="*/ 110 w 977"/>
              <a:gd name="T5" fmla="*/ 1250 h 1509"/>
              <a:gd name="T6" fmla="*/ 136 w 977"/>
              <a:gd name="T7" fmla="*/ 1234 h 1509"/>
              <a:gd name="T8" fmla="*/ 52 w 977"/>
              <a:gd name="T9" fmla="*/ 1095 h 1509"/>
              <a:gd name="T10" fmla="*/ 68 w 977"/>
              <a:gd name="T11" fmla="*/ 1082 h 1509"/>
              <a:gd name="T12" fmla="*/ 16 w 977"/>
              <a:gd name="T13" fmla="*/ 976 h 1509"/>
              <a:gd name="T14" fmla="*/ 11 w 977"/>
              <a:gd name="T15" fmla="*/ 924 h 1509"/>
              <a:gd name="T16" fmla="*/ 35 w 977"/>
              <a:gd name="T17" fmla="*/ 913 h 1509"/>
              <a:gd name="T18" fmla="*/ 36 w 977"/>
              <a:gd name="T19" fmla="*/ 875 h 1509"/>
              <a:gd name="T20" fmla="*/ 0 w 977"/>
              <a:gd name="T21" fmla="*/ 778 h 1509"/>
              <a:gd name="T22" fmla="*/ 3 w 977"/>
              <a:gd name="T23" fmla="*/ 751 h 1509"/>
              <a:gd name="T24" fmla="*/ 23 w 977"/>
              <a:gd name="T25" fmla="*/ 736 h 1509"/>
              <a:gd name="T26" fmla="*/ 22 w 977"/>
              <a:gd name="T27" fmla="*/ 691 h 1509"/>
              <a:gd name="T28" fmla="*/ 14 w 977"/>
              <a:gd name="T29" fmla="*/ 607 h 1509"/>
              <a:gd name="T30" fmla="*/ 39 w 977"/>
              <a:gd name="T31" fmla="*/ 547 h 1509"/>
              <a:gd name="T32" fmla="*/ 26 w 977"/>
              <a:gd name="T33" fmla="*/ 453 h 1509"/>
              <a:gd name="T34" fmla="*/ 43 w 977"/>
              <a:gd name="T35" fmla="*/ 434 h 1509"/>
              <a:gd name="T36" fmla="*/ 48 w 977"/>
              <a:gd name="T37" fmla="*/ 356 h 1509"/>
              <a:gd name="T38" fmla="*/ 61 w 977"/>
              <a:gd name="T39" fmla="*/ 237 h 1509"/>
              <a:gd name="T40" fmla="*/ 55 w 977"/>
              <a:gd name="T41" fmla="*/ 117 h 1509"/>
              <a:gd name="T42" fmla="*/ 51 w 977"/>
              <a:gd name="T43" fmla="*/ 0 h 1509"/>
              <a:gd name="T44" fmla="*/ 181 w 977"/>
              <a:gd name="T45" fmla="*/ 107 h 1509"/>
              <a:gd name="T46" fmla="*/ 279 w 977"/>
              <a:gd name="T47" fmla="*/ 147 h 1509"/>
              <a:gd name="T48" fmla="*/ 323 w 977"/>
              <a:gd name="T49" fmla="*/ 137 h 1509"/>
              <a:gd name="T50" fmla="*/ 354 w 977"/>
              <a:gd name="T51" fmla="*/ 195 h 1509"/>
              <a:gd name="T52" fmla="*/ 378 w 977"/>
              <a:gd name="T53" fmla="*/ 222 h 1509"/>
              <a:gd name="T54" fmla="*/ 415 w 977"/>
              <a:gd name="T55" fmla="*/ 202 h 1509"/>
              <a:gd name="T56" fmla="*/ 436 w 977"/>
              <a:gd name="T57" fmla="*/ 253 h 1509"/>
              <a:gd name="T58" fmla="*/ 475 w 977"/>
              <a:gd name="T59" fmla="*/ 273 h 1509"/>
              <a:gd name="T60" fmla="*/ 524 w 977"/>
              <a:gd name="T61" fmla="*/ 289 h 1509"/>
              <a:gd name="T62" fmla="*/ 538 w 977"/>
              <a:gd name="T63" fmla="*/ 318 h 1509"/>
              <a:gd name="T64" fmla="*/ 579 w 977"/>
              <a:gd name="T65" fmla="*/ 321 h 1509"/>
              <a:gd name="T66" fmla="*/ 616 w 977"/>
              <a:gd name="T67" fmla="*/ 357 h 1509"/>
              <a:gd name="T68" fmla="*/ 647 w 977"/>
              <a:gd name="T69" fmla="*/ 369 h 1509"/>
              <a:gd name="T70" fmla="*/ 667 w 977"/>
              <a:gd name="T71" fmla="*/ 354 h 1509"/>
              <a:gd name="T72" fmla="*/ 683 w 977"/>
              <a:gd name="T73" fmla="*/ 370 h 1509"/>
              <a:gd name="T74" fmla="*/ 712 w 977"/>
              <a:gd name="T75" fmla="*/ 434 h 1509"/>
              <a:gd name="T76" fmla="*/ 754 w 977"/>
              <a:gd name="T77" fmla="*/ 447 h 1509"/>
              <a:gd name="T78" fmla="*/ 783 w 977"/>
              <a:gd name="T79" fmla="*/ 497 h 1509"/>
              <a:gd name="T80" fmla="*/ 812 w 977"/>
              <a:gd name="T81" fmla="*/ 580 h 1509"/>
              <a:gd name="T82" fmla="*/ 844 w 977"/>
              <a:gd name="T83" fmla="*/ 596 h 1509"/>
              <a:gd name="T84" fmla="*/ 857 w 977"/>
              <a:gd name="T85" fmla="*/ 688 h 1509"/>
              <a:gd name="T86" fmla="*/ 871 w 977"/>
              <a:gd name="T87" fmla="*/ 758 h 1509"/>
              <a:gd name="T88" fmla="*/ 894 w 977"/>
              <a:gd name="T89" fmla="*/ 784 h 1509"/>
              <a:gd name="T90" fmla="*/ 919 w 977"/>
              <a:gd name="T91" fmla="*/ 827 h 1509"/>
              <a:gd name="T92" fmla="*/ 917 w 977"/>
              <a:gd name="T93" fmla="*/ 927 h 1509"/>
              <a:gd name="T94" fmla="*/ 938 w 977"/>
              <a:gd name="T95" fmla="*/ 924 h 1509"/>
              <a:gd name="T96" fmla="*/ 954 w 977"/>
              <a:gd name="T97" fmla="*/ 946 h 1509"/>
              <a:gd name="T98" fmla="*/ 942 w 977"/>
              <a:gd name="T99" fmla="*/ 1031 h 1509"/>
              <a:gd name="T100" fmla="*/ 974 w 977"/>
              <a:gd name="T101" fmla="*/ 1036 h 1509"/>
              <a:gd name="T102" fmla="*/ 974 w 977"/>
              <a:gd name="T103" fmla="*/ 1088 h 1509"/>
              <a:gd name="T104" fmla="*/ 925 w 977"/>
              <a:gd name="T105" fmla="*/ 1234 h 1509"/>
              <a:gd name="T106" fmla="*/ 867 w 977"/>
              <a:gd name="T107" fmla="*/ 1327 h 1509"/>
              <a:gd name="T108" fmla="*/ 765 w 977"/>
              <a:gd name="T109" fmla="*/ 1429 h 1509"/>
              <a:gd name="T110" fmla="*/ 666 w 977"/>
              <a:gd name="T111" fmla="*/ 1490 h 1509"/>
              <a:gd name="T112" fmla="*/ 580 w 977"/>
              <a:gd name="T113" fmla="*/ 1509 h 1509"/>
              <a:gd name="T114" fmla="*/ 498 w 977"/>
              <a:gd name="T115" fmla="*/ 1497 h 1509"/>
              <a:gd name="T116" fmla="*/ 356 w 977"/>
              <a:gd name="T117" fmla="*/ 145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7" h="1509">
                <a:moveTo>
                  <a:pt x="346" y="1425"/>
                </a:moveTo>
                <a:lnTo>
                  <a:pt x="346" y="1425"/>
                </a:lnTo>
                <a:lnTo>
                  <a:pt x="315" y="1416"/>
                </a:lnTo>
                <a:lnTo>
                  <a:pt x="281" y="1402"/>
                </a:lnTo>
                <a:lnTo>
                  <a:pt x="244" y="1384"/>
                </a:lnTo>
                <a:lnTo>
                  <a:pt x="226" y="1374"/>
                </a:lnTo>
                <a:lnTo>
                  <a:pt x="207" y="1363"/>
                </a:lnTo>
                <a:lnTo>
                  <a:pt x="191" y="1351"/>
                </a:lnTo>
                <a:lnTo>
                  <a:pt x="174" y="1338"/>
                </a:lnTo>
                <a:lnTo>
                  <a:pt x="159" y="1325"/>
                </a:lnTo>
                <a:lnTo>
                  <a:pt x="145" y="1311"/>
                </a:lnTo>
                <a:lnTo>
                  <a:pt x="133" y="1296"/>
                </a:lnTo>
                <a:lnTo>
                  <a:pt x="123" y="1282"/>
                </a:lnTo>
                <a:lnTo>
                  <a:pt x="114" y="1266"/>
                </a:lnTo>
                <a:lnTo>
                  <a:pt x="110" y="1250"/>
                </a:lnTo>
                <a:lnTo>
                  <a:pt x="110" y="1250"/>
                </a:lnTo>
                <a:lnTo>
                  <a:pt x="117" y="1246"/>
                </a:lnTo>
                <a:lnTo>
                  <a:pt x="124" y="1240"/>
                </a:lnTo>
                <a:lnTo>
                  <a:pt x="132" y="1235"/>
                </a:lnTo>
                <a:lnTo>
                  <a:pt x="136" y="1234"/>
                </a:lnTo>
                <a:lnTo>
                  <a:pt x="142" y="1232"/>
                </a:lnTo>
                <a:lnTo>
                  <a:pt x="142" y="1232"/>
                </a:lnTo>
                <a:lnTo>
                  <a:pt x="121" y="1198"/>
                </a:lnTo>
                <a:lnTo>
                  <a:pt x="98" y="1163"/>
                </a:lnTo>
                <a:lnTo>
                  <a:pt x="52" y="1095"/>
                </a:lnTo>
                <a:lnTo>
                  <a:pt x="52" y="1095"/>
                </a:lnTo>
                <a:lnTo>
                  <a:pt x="61" y="1092"/>
                </a:lnTo>
                <a:lnTo>
                  <a:pt x="69" y="1091"/>
                </a:lnTo>
                <a:lnTo>
                  <a:pt x="69" y="1091"/>
                </a:lnTo>
                <a:lnTo>
                  <a:pt x="68" y="1082"/>
                </a:lnTo>
                <a:lnTo>
                  <a:pt x="65" y="1073"/>
                </a:lnTo>
                <a:lnTo>
                  <a:pt x="53" y="1049"/>
                </a:lnTo>
                <a:lnTo>
                  <a:pt x="38" y="1020"/>
                </a:lnTo>
                <a:lnTo>
                  <a:pt x="23" y="991"/>
                </a:lnTo>
                <a:lnTo>
                  <a:pt x="16" y="976"/>
                </a:lnTo>
                <a:lnTo>
                  <a:pt x="11" y="962"/>
                </a:lnTo>
                <a:lnTo>
                  <a:pt x="9" y="949"/>
                </a:lnTo>
                <a:lnTo>
                  <a:pt x="7" y="939"/>
                </a:lnTo>
                <a:lnTo>
                  <a:pt x="9" y="929"/>
                </a:lnTo>
                <a:lnTo>
                  <a:pt x="11" y="924"/>
                </a:lnTo>
                <a:lnTo>
                  <a:pt x="13" y="920"/>
                </a:lnTo>
                <a:lnTo>
                  <a:pt x="17" y="917"/>
                </a:lnTo>
                <a:lnTo>
                  <a:pt x="22" y="916"/>
                </a:lnTo>
                <a:lnTo>
                  <a:pt x="27" y="913"/>
                </a:lnTo>
                <a:lnTo>
                  <a:pt x="35" y="913"/>
                </a:lnTo>
                <a:lnTo>
                  <a:pt x="35" y="913"/>
                </a:lnTo>
                <a:lnTo>
                  <a:pt x="38" y="903"/>
                </a:lnTo>
                <a:lnTo>
                  <a:pt x="38" y="894"/>
                </a:lnTo>
                <a:lnTo>
                  <a:pt x="38" y="884"/>
                </a:lnTo>
                <a:lnTo>
                  <a:pt x="36" y="875"/>
                </a:lnTo>
                <a:lnTo>
                  <a:pt x="30" y="856"/>
                </a:lnTo>
                <a:lnTo>
                  <a:pt x="22" y="836"/>
                </a:lnTo>
                <a:lnTo>
                  <a:pt x="13" y="817"/>
                </a:lnTo>
                <a:lnTo>
                  <a:pt x="6" y="797"/>
                </a:lnTo>
                <a:lnTo>
                  <a:pt x="0" y="778"/>
                </a:lnTo>
                <a:lnTo>
                  <a:pt x="0" y="768"/>
                </a:lnTo>
                <a:lnTo>
                  <a:pt x="0" y="759"/>
                </a:lnTo>
                <a:lnTo>
                  <a:pt x="0" y="759"/>
                </a:lnTo>
                <a:lnTo>
                  <a:pt x="1" y="755"/>
                </a:lnTo>
                <a:lnTo>
                  <a:pt x="3" y="751"/>
                </a:lnTo>
                <a:lnTo>
                  <a:pt x="7" y="749"/>
                </a:lnTo>
                <a:lnTo>
                  <a:pt x="11" y="746"/>
                </a:lnTo>
                <a:lnTo>
                  <a:pt x="19" y="743"/>
                </a:lnTo>
                <a:lnTo>
                  <a:pt x="22" y="741"/>
                </a:lnTo>
                <a:lnTo>
                  <a:pt x="23" y="736"/>
                </a:lnTo>
                <a:lnTo>
                  <a:pt x="23" y="736"/>
                </a:lnTo>
                <a:lnTo>
                  <a:pt x="23" y="725"/>
                </a:lnTo>
                <a:lnTo>
                  <a:pt x="23" y="713"/>
                </a:lnTo>
                <a:lnTo>
                  <a:pt x="22" y="691"/>
                </a:lnTo>
                <a:lnTo>
                  <a:pt x="22" y="691"/>
                </a:lnTo>
                <a:lnTo>
                  <a:pt x="20" y="672"/>
                </a:lnTo>
                <a:lnTo>
                  <a:pt x="17" y="651"/>
                </a:lnTo>
                <a:lnTo>
                  <a:pt x="14" y="629"/>
                </a:lnTo>
                <a:lnTo>
                  <a:pt x="14" y="619"/>
                </a:lnTo>
                <a:lnTo>
                  <a:pt x="14" y="607"/>
                </a:lnTo>
                <a:lnTo>
                  <a:pt x="14" y="607"/>
                </a:lnTo>
                <a:lnTo>
                  <a:pt x="35" y="603"/>
                </a:lnTo>
                <a:lnTo>
                  <a:pt x="35" y="603"/>
                </a:lnTo>
                <a:lnTo>
                  <a:pt x="39" y="567"/>
                </a:lnTo>
                <a:lnTo>
                  <a:pt x="39" y="547"/>
                </a:lnTo>
                <a:lnTo>
                  <a:pt x="39" y="526"/>
                </a:lnTo>
                <a:lnTo>
                  <a:pt x="39" y="506"/>
                </a:lnTo>
                <a:lnTo>
                  <a:pt x="36" y="487"/>
                </a:lnTo>
                <a:lnTo>
                  <a:pt x="32" y="470"/>
                </a:lnTo>
                <a:lnTo>
                  <a:pt x="26" y="453"/>
                </a:lnTo>
                <a:lnTo>
                  <a:pt x="26" y="453"/>
                </a:lnTo>
                <a:lnTo>
                  <a:pt x="32" y="450"/>
                </a:lnTo>
                <a:lnTo>
                  <a:pt x="38" y="445"/>
                </a:lnTo>
                <a:lnTo>
                  <a:pt x="40" y="440"/>
                </a:lnTo>
                <a:lnTo>
                  <a:pt x="43" y="434"/>
                </a:lnTo>
                <a:lnTo>
                  <a:pt x="48" y="422"/>
                </a:lnTo>
                <a:lnTo>
                  <a:pt x="51" y="409"/>
                </a:lnTo>
                <a:lnTo>
                  <a:pt x="51" y="396"/>
                </a:lnTo>
                <a:lnTo>
                  <a:pt x="49" y="382"/>
                </a:lnTo>
                <a:lnTo>
                  <a:pt x="48" y="356"/>
                </a:lnTo>
                <a:lnTo>
                  <a:pt x="48" y="356"/>
                </a:lnTo>
                <a:lnTo>
                  <a:pt x="49" y="324"/>
                </a:lnTo>
                <a:lnTo>
                  <a:pt x="53" y="295"/>
                </a:lnTo>
                <a:lnTo>
                  <a:pt x="61" y="237"/>
                </a:lnTo>
                <a:lnTo>
                  <a:pt x="61" y="237"/>
                </a:lnTo>
                <a:lnTo>
                  <a:pt x="62" y="221"/>
                </a:lnTo>
                <a:lnTo>
                  <a:pt x="62" y="207"/>
                </a:lnTo>
                <a:lnTo>
                  <a:pt x="62" y="176"/>
                </a:lnTo>
                <a:lnTo>
                  <a:pt x="59" y="146"/>
                </a:lnTo>
                <a:lnTo>
                  <a:pt x="55" y="117"/>
                </a:lnTo>
                <a:lnTo>
                  <a:pt x="51" y="88"/>
                </a:lnTo>
                <a:lnTo>
                  <a:pt x="48" y="59"/>
                </a:lnTo>
                <a:lnTo>
                  <a:pt x="48" y="30"/>
                </a:lnTo>
                <a:lnTo>
                  <a:pt x="49" y="14"/>
                </a:lnTo>
                <a:lnTo>
                  <a:pt x="51" y="0"/>
                </a:lnTo>
                <a:lnTo>
                  <a:pt x="51" y="0"/>
                </a:lnTo>
                <a:lnTo>
                  <a:pt x="107" y="49"/>
                </a:lnTo>
                <a:lnTo>
                  <a:pt x="142" y="79"/>
                </a:lnTo>
                <a:lnTo>
                  <a:pt x="162" y="94"/>
                </a:lnTo>
                <a:lnTo>
                  <a:pt x="181" y="107"/>
                </a:lnTo>
                <a:lnTo>
                  <a:pt x="201" y="120"/>
                </a:lnTo>
                <a:lnTo>
                  <a:pt x="220" y="130"/>
                </a:lnTo>
                <a:lnTo>
                  <a:pt x="240" y="139"/>
                </a:lnTo>
                <a:lnTo>
                  <a:pt x="260" y="144"/>
                </a:lnTo>
                <a:lnTo>
                  <a:pt x="279" y="147"/>
                </a:lnTo>
                <a:lnTo>
                  <a:pt x="288" y="147"/>
                </a:lnTo>
                <a:lnTo>
                  <a:pt x="297" y="146"/>
                </a:lnTo>
                <a:lnTo>
                  <a:pt x="307" y="144"/>
                </a:lnTo>
                <a:lnTo>
                  <a:pt x="314" y="140"/>
                </a:lnTo>
                <a:lnTo>
                  <a:pt x="323" y="137"/>
                </a:lnTo>
                <a:lnTo>
                  <a:pt x="331" y="131"/>
                </a:lnTo>
                <a:lnTo>
                  <a:pt x="331" y="131"/>
                </a:lnTo>
                <a:lnTo>
                  <a:pt x="340" y="156"/>
                </a:lnTo>
                <a:lnTo>
                  <a:pt x="349" y="182"/>
                </a:lnTo>
                <a:lnTo>
                  <a:pt x="354" y="195"/>
                </a:lnTo>
                <a:lnTo>
                  <a:pt x="360" y="207"/>
                </a:lnTo>
                <a:lnTo>
                  <a:pt x="369" y="217"/>
                </a:lnTo>
                <a:lnTo>
                  <a:pt x="373" y="220"/>
                </a:lnTo>
                <a:lnTo>
                  <a:pt x="378" y="222"/>
                </a:lnTo>
                <a:lnTo>
                  <a:pt x="378" y="222"/>
                </a:lnTo>
                <a:lnTo>
                  <a:pt x="386" y="212"/>
                </a:lnTo>
                <a:lnTo>
                  <a:pt x="389" y="209"/>
                </a:lnTo>
                <a:lnTo>
                  <a:pt x="394" y="207"/>
                </a:lnTo>
                <a:lnTo>
                  <a:pt x="404" y="204"/>
                </a:lnTo>
                <a:lnTo>
                  <a:pt x="415" y="202"/>
                </a:lnTo>
                <a:lnTo>
                  <a:pt x="415" y="202"/>
                </a:lnTo>
                <a:lnTo>
                  <a:pt x="417" y="212"/>
                </a:lnTo>
                <a:lnTo>
                  <a:pt x="420" y="221"/>
                </a:lnTo>
                <a:lnTo>
                  <a:pt x="427" y="237"/>
                </a:lnTo>
                <a:lnTo>
                  <a:pt x="436" y="253"/>
                </a:lnTo>
                <a:lnTo>
                  <a:pt x="440" y="262"/>
                </a:lnTo>
                <a:lnTo>
                  <a:pt x="443" y="270"/>
                </a:lnTo>
                <a:lnTo>
                  <a:pt x="443" y="270"/>
                </a:lnTo>
                <a:lnTo>
                  <a:pt x="459" y="272"/>
                </a:lnTo>
                <a:lnTo>
                  <a:pt x="475" y="273"/>
                </a:lnTo>
                <a:lnTo>
                  <a:pt x="489" y="275"/>
                </a:lnTo>
                <a:lnTo>
                  <a:pt x="502" y="276"/>
                </a:lnTo>
                <a:lnTo>
                  <a:pt x="514" y="280"/>
                </a:lnTo>
                <a:lnTo>
                  <a:pt x="519" y="285"/>
                </a:lnTo>
                <a:lnTo>
                  <a:pt x="524" y="289"/>
                </a:lnTo>
                <a:lnTo>
                  <a:pt x="528" y="295"/>
                </a:lnTo>
                <a:lnTo>
                  <a:pt x="532" y="301"/>
                </a:lnTo>
                <a:lnTo>
                  <a:pt x="535" y="309"/>
                </a:lnTo>
                <a:lnTo>
                  <a:pt x="538" y="318"/>
                </a:lnTo>
                <a:lnTo>
                  <a:pt x="538" y="318"/>
                </a:lnTo>
                <a:lnTo>
                  <a:pt x="550" y="317"/>
                </a:lnTo>
                <a:lnTo>
                  <a:pt x="559" y="317"/>
                </a:lnTo>
                <a:lnTo>
                  <a:pt x="567" y="317"/>
                </a:lnTo>
                <a:lnTo>
                  <a:pt x="573" y="318"/>
                </a:lnTo>
                <a:lnTo>
                  <a:pt x="579" y="321"/>
                </a:lnTo>
                <a:lnTo>
                  <a:pt x="583" y="324"/>
                </a:lnTo>
                <a:lnTo>
                  <a:pt x="592" y="332"/>
                </a:lnTo>
                <a:lnTo>
                  <a:pt x="601" y="343"/>
                </a:lnTo>
                <a:lnTo>
                  <a:pt x="611" y="353"/>
                </a:lnTo>
                <a:lnTo>
                  <a:pt x="616" y="357"/>
                </a:lnTo>
                <a:lnTo>
                  <a:pt x="625" y="361"/>
                </a:lnTo>
                <a:lnTo>
                  <a:pt x="634" y="364"/>
                </a:lnTo>
                <a:lnTo>
                  <a:pt x="644" y="369"/>
                </a:lnTo>
                <a:lnTo>
                  <a:pt x="644" y="369"/>
                </a:lnTo>
                <a:lnTo>
                  <a:pt x="647" y="369"/>
                </a:lnTo>
                <a:lnTo>
                  <a:pt x="650" y="367"/>
                </a:lnTo>
                <a:lnTo>
                  <a:pt x="656" y="360"/>
                </a:lnTo>
                <a:lnTo>
                  <a:pt x="660" y="354"/>
                </a:lnTo>
                <a:lnTo>
                  <a:pt x="663" y="354"/>
                </a:lnTo>
                <a:lnTo>
                  <a:pt x="667" y="354"/>
                </a:lnTo>
                <a:lnTo>
                  <a:pt x="667" y="354"/>
                </a:lnTo>
                <a:lnTo>
                  <a:pt x="673" y="357"/>
                </a:lnTo>
                <a:lnTo>
                  <a:pt x="677" y="361"/>
                </a:lnTo>
                <a:lnTo>
                  <a:pt x="680" y="366"/>
                </a:lnTo>
                <a:lnTo>
                  <a:pt x="683" y="370"/>
                </a:lnTo>
                <a:lnTo>
                  <a:pt x="686" y="380"/>
                </a:lnTo>
                <a:lnTo>
                  <a:pt x="690" y="392"/>
                </a:lnTo>
                <a:lnTo>
                  <a:pt x="690" y="392"/>
                </a:lnTo>
                <a:lnTo>
                  <a:pt x="705" y="419"/>
                </a:lnTo>
                <a:lnTo>
                  <a:pt x="712" y="434"/>
                </a:lnTo>
                <a:lnTo>
                  <a:pt x="716" y="448"/>
                </a:lnTo>
                <a:lnTo>
                  <a:pt x="716" y="448"/>
                </a:lnTo>
                <a:lnTo>
                  <a:pt x="732" y="447"/>
                </a:lnTo>
                <a:lnTo>
                  <a:pt x="744" y="445"/>
                </a:lnTo>
                <a:lnTo>
                  <a:pt x="754" y="447"/>
                </a:lnTo>
                <a:lnTo>
                  <a:pt x="761" y="450"/>
                </a:lnTo>
                <a:lnTo>
                  <a:pt x="767" y="457"/>
                </a:lnTo>
                <a:lnTo>
                  <a:pt x="771" y="467"/>
                </a:lnTo>
                <a:lnTo>
                  <a:pt x="783" y="497"/>
                </a:lnTo>
                <a:lnTo>
                  <a:pt x="783" y="497"/>
                </a:lnTo>
                <a:lnTo>
                  <a:pt x="790" y="528"/>
                </a:lnTo>
                <a:lnTo>
                  <a:pt x="794" y="544"/>
                </a:lnTo>
                <a:lnTo>
                  <a:pt x="800" y="560"/>
                </a:lnTo>
                <a:lnTo>
                  <a:pt x="807" y="574"/>
                </a:lnTo>
                <a:lnTo>
                  <a:pt x="812" y="580"/>
                </a:lnTo>
                <a:lnTo>
                  <a:pt x="816" y="586"/>
                </a:lnTo>
                <a:lnTo>
                  <a:pt x="822" y="590"/>
                </a:lnTo>
                <a:lnTo>
                  <a:pt x="828" y="593"/>
                </a:lnTo>
                <a:lnTo>
                  <a:pt x="835" y="594"/>
                </a:lnTo>
                <a:lnTo>
                  <a:pt x="844" y="596"/>
                </a:lnTo>
                <a:lnTo>
                  <a:pt x="844" y="596"/>
                </a:lnTo>
                <a:lnTo>
                  <a:pt x="848" y="619"/>
                </a:lnTo>
                <a:lnTo>
                  <a:pt x="852" y="642"/>
                </a:lnTo>
                <a:lnTo>
                  <a:pt x="855" y="664"/>
                </a:lnTo>
                <a:lnTo>
                  <a:pt x="857" y="688"/>
                </a:lnTo>
                <a:lnTo>
                  <a:pt x="857" y="688"/>
                </a:lnTo>
                <a:lnTo>
                  <a:pt x="858" y="700"/>
                </a:lnTo>
                <a:lnTo>
                  <a:pt x="861" y="712"/>
                </a:lnTo>
                <a:lnTo>
                  <a:pt x="867" y="735"/>
                </a:lnTo>
                <a:lnTo>
                  <a:pt x="871" y="758"/>
                </a:lnTo>
                <a:lnTo>
                  <a:pt x="871" y="769"/>
                </a:lnTo>
                <a:lnTo>
                  <a:pt x="871" y="782"/>
                </a:lnTo>
                <a:lnTo>
                  <a:pt x="871" y="782"/>
                </a:lnTo>
                <a:lnTo>
                  <a:pt x="883" y="781"/>
                </a:lnTo>
                <a:lnTo>
                  <a:pt x="894" y="784"/>
                </a:lnTo>
                <a:lnTo>
                  <a:pt x="902" y="790"/>
                </a:lnTo>
                <a:lnTo>
                  <a:pt x="909" y="795"/>
                </a:lnTo>
                <a:lnTo>
                  <a:pt x="913" y="806"/>
                </a:lnTo>
                <a:lnTo>
                  <a:pt x="916" y="816"/>
                </a:lnTo>
                <a:lnTo>
                  <a:pt x="919" y="827"/>
                </a:lnTo>
                <a:lnTo>
                  <a:pt x="920" y="839"/>
                </a:lnTo>
                <a:lnTo>
                  <a:pt x="920" y="866"/>
                </a:lnTo>
                <a:lnTo>
                  <a:pt x="919" y="892"/>
                </a:lnTo>
                <a:lnTo>
                  <a:pt x="917" y="917"/>
                </a:lnTo>
                <a:lnTo>
                  <a:pt x="917" y="927"/>
                </a:lnTo>
                <a:lnTo>
                  <a:pt x="919" y="937"/>
                </a:lnTo>
                <a:lnTo>
                  <a:pt x="919" y="937"/>
                </a:lnTo>
                <a:lnTo>
                  <a:pt x="923" y="933"/>
                </a:lnTo>
                <a:lnTo>
                  <a:pt x="930" y="929"/>
                </a:lnTo>
                <a:lnTo>
                  <a:pt x="938" y="924"/>
                </a:lnTo>
                <a:lnTo>
                  <a:pt x="944" y="918"/>
                </a:lnTo>
                <a:lnTo>
                  <a:pt x="944" y="918"/>
                </a:lnTo>
                <a:lnTo>
                  <a:pt x="946" y="926"/>
                </a:lnTo>
                <a:lnTo>
                  <a:pt x="949" y="932"/>
                </a:lnTo>
                <a:lnTo>
                  <a:pt x="954" y="946"/>
                </a:lnTo>
                <a:lnTo>
                  <a:pt x="954" y="960"/>
                </a:lnTo>
                <a:lnTo>
                  <a:pt x="952" y="976"/>
                </a:lnTo>
                <a:lnTo>
                  <a:pt x="951" y="991"/>
                </a:lnTo>
                <a:lnTo>
                  <a:pt x="948" y="1005"/>
                </a:lnTo>
                <a:lnTo>
                  <a:pt x="942" y="1031"/>
                </a:lnTo>
                <a:lnTo>
                  <a:pt x="942" y="1031"/>
                </a:lnTo>
                <a:lnTo>
                  <a:pt x="949" y="1031"/>
                </a:lnTo>
                <a:lnTo>
                  <a:pt x="958" y="1033"/>
                </a:lnTo>
                <a:lnTo>
                  <a:pt x="967" y="1034"/>
                </a:lnTo>
                <a:lnTo>
                  <a:pt x="974" y="1036"/>
                </a:lnTo>
                <a:lnTo>
                  <a:pt x="974" y="1036"/>
                </a:lnTo>
                <a:lnTo>
                  <a:pt x="975" y="1047"/>
                </a:lnTo>
                <a:lnTo>
                  <a:pt x="977" y="1060"/>
                </a:lnTo>
                <a:lnTo>
                  <a:pt x="975" y="1073"/>
                </a:lnTo>
                <a:lnTo>
                  <a:pt x="974" y="1088"/>
                </a:lnTo>
                <a:lnTo>
                  <a:pt x="968" y="1118"/>
                </a:lnTo>
                <a:lnTo>
                  <a:pt x="959" y="1149"/>
                </a:lnTo>
                <a:lnTo>
                  <a:pt x="949" y="1179"/>
                </a:lnTo>
                <a:lnTo>
                  <a:pt x="936" y="1208"/>
                </a:lnTo>
                <a:lnTo>
                  <a:pt x="925" y="1234"/>
                </a:lnTo>
                <a:lnTo>
                  <a:pt x="913" y="1256"/>
                </a:lnTo>
                <a:lnTo>
                  <a:pt x="913" y="1256"/>
                </a:lnTo>
                <a:lnTo>
                  <a:pt x="900" y="1280"/>
                </a:lnTo>
                <a:lnTo>
                  <a:pt x="884" y="1303"/>
                </a:lnTo>
                <a:lnTo>
                  <a:pt x="867" y="1327"/>
                </a:lnTo>
                <a:lnTo>
                  <a:pt x="848" y="1348"/>
                </a:lnTo>
                <a:lnTo>
                  <a:pt x="828" y="1370"/>
                </a:lnTo>
                <a:lnTo>
                  <a:pt x="807" y="1390"/>
                </a:lnTo>
                <a:lnTo>
                  <a:pt x="786" y="1410"/>
                </a:lnTo>
                <a:lnTo>
                  <a:pt x="765" y="1429"/>
                </a:lnTo>
                <a:lnTo>
                  <a:pt x="765" y="1429"/>
                </a:lnTo>
                <a:lnTo>
                  <a:pt x="742" y="1447"/>
                </a:lnTo>
                <a:lnTo>
                  <a:pt x="718" y="1463"/>
                </a:lnTo>
                <a:lnTo>
                  <a:pt x="692" y="1478"/>
                </a:lnTo>
                <a:lnTo>
                  <a:pt x="666" y="1490"/>
                </a:lnTo>
                <a:lnTo>
                  <a:pt x="638" y="1500"/>
                </a:lnTo>
                <a:lnTo>
                  <a:pt x="624" y="1503"/>
                </a:lnTo>
                <a:lnTo>
                  <a:pt x="609" y="1506"/>
                </a:lnTo>
                <a:lnTo>
                  <a:pt x="595" y="1507"/>
                </a:lnTo>
                <a:lnTo>
                  <a:pt x="580" y="1509"/>
                </a:lnTo>
                <a:lnTo>
                  <a:pt x="566" y="1507"/>
                </a:lnTo>
                <a:lnTo>
                  <a:pt x="550" y="1506"/>
                </a:lnTo>
                <a:lnTo>
                  <a:pt x="550" y="1506"/>
                </a:lnTo>
                <a:lnTo>
                  <a:pt x="525" y="1502"/>
                </a:lnTo>
                <a:lnTo>
                  <a:pt x="498" y="1497"/>
                </a:lnTo>
                <a:lnTo>
                  <a:pt x="469" y="1490"/>
                </a:lnTo>
                <a:lnTo>
                  <a:pt x="440" y="1481"/>
                </a:lnTo>
                <a:lnTo>
                  <a:pt x="409" y="1473"/>
                </a:lnTo>
                <a:lnTo>
                  <a:pt x="382" y="1461"/>
                </a:lnTo>
                <a:lnTo>
                  <a:pt x="356" y="1450"/>
                </a:lnTo>
                <a:lnTo>
                  <a:pt x="334" y="1438"/>
                </a:lnTo>
                <a:lnTo>
                  <a:pt x="346" y="1425"/>
                </a:lnTo>
                <a:close/>
              </a:path>
            </a:pathLst>
          </a:custGeom>
          <a:solidFill>
            <a:srgbClr val="B6C6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1634778" y="5183188"/>
            <a:ext cx="579438" cy="1377950"/>
            <a:chOff x="1036638" y="5183188"/>
            <a:chExt cx="579438" cy="137795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036638" y="5183188"/>
              <a:ext cx="579438" cy="906463"/>
            </a:xfrm>
            <a:custGeom>
              <a:avLst/>
              <a:gdLst>
                <a:gd name="T0" fmla="*/ 731 w 731"/>
                <a:gd name="T1" fmla="*/ 571 h 1142"/>
                <a:gd name="T2" fmla="*/ 723 w 731"/>
                <a:gd name="T3" fmla="*/ 685 h 1142"/>
                <a:gd name="T4" fmla="*/ 702 w 731"/>
                <a:gd name="T5" fmla="*/ 792 h 1142"/>
                <a:gd name="T6" fmla="*/ 668 w 731"/>
                <a:gd name="T7" fmla="*/ 889 h 1142"/>
                <a:gd name="T8" fmla="*/ 624 w 731"/>
                <a:gd name="T9" fmla="*/ 975 h 1142"/>
                <a:gd name="T10" fmla="*/ 569 w 731"/>
                <a:gd name="T11" fmla="*/ 1043 h 1142"/>
                <a:gd name="T12" fmla="*/ 523 w 731"/>
                <a:gd name="T13" fmla="*/ 1085 h 1142"/>
                <a:gd name="T14" fmla="*/ 491 w 731"/>
                <a:gd name="T15" fmla="*/ 1106 h 1142"/>
                <a:gd name="T16" fmla="*/ 457 w 731"/>
                <a:gd name="T17" fmla="*/ 1123 h 1142"/>
                <a:gd name="T18" fmla="*/ 421 w 731"/>
                <a:gd name="T19" fmla="*/ 1135 h 1142"/>
                <a:gd name="T20" fmla="*/ 385 w 731"/>
                <a:gd name="T21" fmla="*/ 1140 h 1142"/>
                <a:gd name="T22" fmla="*/ 366 w 731"/>
                <a:gd name="T23" fmla="*/ 1142 h 1142"/>
                <a:gd name="T24" fmla="*/ 327 w 731"/>
                <a:gd name="T25" fmla="*/ 1138 h 1142"/>
                <a:gd name="T26" fmla="*/ 291 w 731"/>
                <a:gd name="T27" fmla="*/ 1129 h 1142"/>
                <a:gd name="T28" fmla="*/ 257 w 731"/>
                <a:gd name="T29" fmla="*/ 1116 h 1142"/>
                <a:gd name="T30" fmla="*/ 223 w 731"/>
                <a:gd name="T31" fmla="*/ 1097 h 1142"/>
                <a:gd name="T32" fmla="*/ 190 w 731"/>
                <a:gd name="T33" fmla="*/ 1072 h 1142"/>
                <a:gd name="T34" fmla="*/ 133 w 731"/>
                <a:gd name="T35" fmla="*/ 1011 h 1142"/>
                <a:gd name="T36" fmla="*/ 84 w 731"/>
                <a:gd name="T37" fmla="*/ 933 h 1142"/>
                <a:gd name="T38" fmla="*/ 44 w 731"/>
                <a:gd name="T39" fmla="*/ 843 h 1142"/>
                <a:gd name="T40" fmla="*/ 17 w 731"/>
                <a:gd name="T41" fmla="*/ 741 h 1142"/>
                <a:gd name="T42" fmla="*/ 2 w 731"/>
                <a:gd name="T43" fmla="*/ 628 h 1142"/>
                <a:gd name="T44" fmla="*/ 0 w 731"/>
                <a:gd name="T45" fmla="*/ 571 h 1142"/>
                <a:gd name="T46" fmla="*/ 8 w 731"/>
                <a:gd name="T47" fmla="*/ 455 h 1142"/>
                <a:gd name="T48" fmla="*/ 29 w 731"/>
                <a:gd name="T49" fmla="*/ 349 h 1142"/>
                <a:gd name="T50" fmla="*/ 63 w 731"/>
                <a:gd name="T51" fmla="*/ 251 h 1142"/>
                <a:gd name="T52" fmla="*/ 107 w 731"/>
                <a:gd name="T53" fmla="*/ 166 h 1142"/>
                <a:gd name="T54" fmla="*/ 162 w 731"/>
                <a:gd name="T55" fmla="*/ 97 h 1142"/>
                <a:gd name="T56" fmla="*/ 208 w 731"/>
                <a:gd name="T57" fmla="*/ 55 h 1142"/>
                <a:gd name="T58" fmla="*/ 240 w 731"/>
                <a:gd name="T59" fmla="*/ 34 h 1142"/>
                <a:gd name="T60" fmla="*/ 274 w 731"/>
                <a:gd name="T61" fmla="*/ 17 h 1142"/>
                <a:gd name="T62" fmla="*/ 310 w 731"/>
                <a:gd name="T63" fmla="*/ 6 h 1142"/>
                <a:gd name="T64" fmla="*/ 346 w 731"/>
                <a:gd name="T65" fmla="*/ 0 h 1142"/>
                <a:gd name="T66" fmla="*/ 366 w 731"/>
                <a:gd name="T67" fmla="*/ 0 h 1142"/>
                <a:gd name="T68" fmla="*/ 404 w 731"/>
                <a:gd name="T69" fmla="*/ 2 h 1142"/>
                <a:gd name="T70" fmla="*/ 440 w 731"/>
                <a:gd name="T71" fmla="*/ 12 h 1142"/>
                <a:gd name="T72" fmla="*/ 474 w 731"/>
                <a:gd name="T73" fmla="*/ 25 h 1142"/>
                <a:gd name="T74" fmla="*/ 508 w 731"/>
                <a:gd name="T75" fmla="*/ 44 h 1142"/>
                <a:gd name="T76" fmla="*/ 539 w 731"/>
                <a:gd name="T77" fmla="*/ 69 h 1142"/>
                <a:gd name="T78" fmla="*/ 598 w 731"/>
                <a:gd name="T79" fmla="*/ 130 h 1142"/>
                <a:gd name="T80" fmla="*/ 647 w 731"/>
                <a:gd name="T81" fmla="*/ 208 h 1142"/>
                <a:gd name="T82" fmla="*/ 687 w 731"/>
                <a:gd name="T83" fmla="*/ 299 h 1142"/>
                <a:gd name="T84" fmla="*/ 714 w 731"/>
                <a:gd name="T85" fmla="*/ 400 h 1142"/>
                <a:gd name="T86" fmla="*/ 729 w 731"/>
                <a:gd name="T87" fmla="*/ 512 h 1142"/>
                <a:gd name="T88" fmla="*/ 731 w 731"/>
                <a:gd name="T89" fmla="*/ 57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1" h="1142">
                  <a:moveTo>
                    <a:pt x="731" y="571"/>
                  </a:moveTo>
                  <a:lnTo>
                    <a:pt x="731" y="571"/>
                  </a:lnTo>
                  <a:lnTo>
                    <a:pt x="729" y="628"/>
                  </a:lnTo>
                  <a:lnTo>
                    <a:pt x="723" y="685"/>
                  </a:lnTo>
                  <a:lnTo>
                    <a:pt x="714" y="741"/>
                  </a:lnTo>
                  <a:lnTo>
                    <a:pt x="702" y="792"/>
                  </a:lnTo>
                  <a:lnTo>
                    <a:pt x="687" y="843"/>
                  </a:lnTo>
                  <a:lnTo>
                    <a:pt x="668" y="889"/>
                  </a:lnTo>
                  <a:lnTo>
                    <a:pt x="647" y="933"/>
                  </a:lnTo>
                  <a:lnTo>
                    <a:pt x="624" y="975"/>
                  </a:lnTo>
                  <a:lnTo>
                    <a:pt x="598" y="1011"/>
                  </a:lnTo>
                  <a:lnTo>
                    <a:pt x="569" y="1043"/>
                  </a:lnTo>
                  <a:lnTo>
                    <a:pt x="539" y="1072"/>
                  </a:lnTo>
                  <a:lnTo>
                    <a:pt x="523" y="1085"/>
                  </a:lnTo>
                  <a:lnTo>
                    <a:pt x="508" y="1097"/>
                  </a:lnTo>
                  <a:lnTo>
                    <a:pt x="491" y="1106"/>
                  </a:lnTo>
                  <a:lnTo>
                    <a:pt x="474" y="1116"/>
                  </a:lnTo>
                  <a:lnTo>
                    <a:pt x="457" y="1123"/>
                  </a:lnTo>
                  <a:lnTo>
                    <a:pt x="440" y="1129"/>
                  </a:lnTo>
                  <a:lnTo>
                    <a:pt x="421" y="1135"/>
                  </a:lnTo>
                  <a:lnTo>
                    <a:pt x="404" y="1138"/>
                  </a:lnTo>
                  <a:lnTo>
                    <a:pt x="385" y="1140"/>
                  </a:lnTo>
                  <a:lnTo>
                    <a:pt x="366" y="1142"/>
                  </a:lnTo>
                  <a:lnTo>
                    <a:pt x="366" y="1142"/>
                  </a:lnTo>
                  <a:lnTo>
                    <a:pt x="346" y="1140"/>
                  </a:lnTo>
                  <a:lnTo>
                    <a:pt x="327" y="1138"/>
                  </a:lnTo>
                  <a:lnTo>
                    <a:pt x="310" y="1135"/>
                  </a:lnTo>
                  <a:lnTo>
                    <a:pt x="291" y="1129"/>
                  </a:lnTo>
                  <a:lnTo>
                    <a:pt x="274" y="1123"/>
                  </a:lnTo>
                  <a:lnTo>
                    <a:pt x="257" y="1116"/>
                  </a:lnTo>
                  <a:lnTo>
                    <a:pt x="240" y="1106"/>
                  </a:lnTo>
                  <a:lnTo>
                    <a:pt x="223" y="1097"/>
                  </a:lnTo>
                  <a:lnTo>
                    <a:pt x="208" y="1085"/>
                  </a:lnTo>
                  <a:lnTo>
                    <a:pt x="190" y="1072"/>
                  </a:lnTo>
                  <a:lnTo>
                    <a:pt x="162" y="1043"/>
                  </a:lnTo>
                  <a:lnTo>
                    <a:pt x="133" y="1011"/>
                  </a:lnTo>
                  <a:lnTo>
                    <a:pt x="107" y="975"/>
                  </a:lnTo>
                  <a:lnTo>
                    <a:pt x="84" y="933"/>
                  </a:lnTo>
                  <a:lnTo>
                    <a:pt x="63" y="889"/>
                  </a:lnTo>
                  <a:lnTo>
                    <a:pt x="44" y="843"/>
                  </a:lnTo>
                  <a:lnTo>
                    <a:pt x="29" y="792"/>
                  </a:lnTo>
                  <a:lnTo>
                    <a:pt x="17" y="741"/>
                  </a:lnTo>
                  <a:lnTo>
                    <a:pt x="8" y="685"/>
                  </a:lnTo>
                  <a:lnTo>
                    <a:pt x="2" y="628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2" y="512"/>
                  </a:lnTo>
                  <a:lnTo>
                    <a:pt x="8" y="455"/>
                  </a:lnTo>
                  <a:lnTo>
                    <a:pt x="17" y="400"/>
                  </a:lnTo>
                  <a:lnTo>
                    <a:pt x="29" y="349"/>
                  </a:lnTo>
                  <a:lnTo>
                    <a:pt x="44" y="299"/>
                  </a:lnTo>
                  <a:lnTo>
                    <a:pt x="63" y="251"/>
                  </a:lnTo>
                  <a:lnTo>
                    <a:pt x="84" y="208"/>
                  </a:lnTo>
                  <a:lnTo>
                    <a:pt x="107" y="166"/>
                  </a:lnTo>
                  <a:lnTo>
                    <a:pt x="133" y="130"/>
                  </a:lnTo>
                  <a:lnTo>
                    <a:pt x="162" y="97"/>
                  </a:lnTo>
                  <a:lnTo>
                    <a:pt x="190" y="69"/>
                  </a:lnTo>
                  <a:lnTo>
                    <a:pt x="208" y="55"/>
                  </a:lnTo>
                  <a:lnTo>
                    <a:pt x="223" y="44"/>
                  </a:lnTo>
                  <a:lnTo>
                    <a:pt x="240" y="34"/>
                  </a:lnTo>
                  <a:lnTo>
                    <a:pt x="257" y="25"/>
                  </a:lnTo>
                  <a:lnTo>
                    <a:pt x="274" y="17"/>
                  </a:lnTo>
                  <a:lnTo>
                    <a:pt x="291" y="12"/>
                  </a:lnTo>
                  <a:lnTo>
                    <a:pt x="310" y="6"/>
                  </a:lnTo>
                  <a:lnTo>
                    <a:pt x="327" y="2"/>
                  </a:lnTo>
                  <a:lnTo>
                    <a:pt x="34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85" y="0"/>
                  </a:lnTo>
                  <a:lnTo>
                    <a:pt x="404" y="2"/>
                  </a:lnTo>
                  <a:lnTo>
                    <a:pt x="421" y="6"/>
                  </a:lnTo>
                  <a:lnTo>
                    <a:pt x="440" y="12"/>
                  </a:lnTo>
                  <a:lnTo>
                    <a:pt x="457" y="17"/>
                  </a:lnTo>
                  <a:lnTo>
                    <a:pt x="474" y="25"/>
                  </a:lnTo>
                  <a:lnTo>
                    <a:pt x="491" y="34"/>
                  </a:lnTo>
                  <a:lnTo>
                    <a:pt x="508" y="44"/>
                  </a:lnTo>
                  <a:lnTo>
                    <a:pt x="523" y="55"/>
                  </a:lnTo>
                  <a:lnTo>
                    <a:pt x="539" y="69"/>
                  </a:lnTo>
                  <a:lnTo>
                    <a:pt x="569" y="97"/>
                  </a:lnTo>
                  <a:lnTo>
                    <a:pt x="598" y="130"/>
                  </a:lnTo>
                  <a:lnTo>
                    <a:pt x="624" y="166"/>
                  </a:lnTo>
                  <a:lnTo>
                    <a:pt x="647" y="208"/>
                  </a:lnTo>
                  <a:lnTo>
                    <a:pt x="668" y="251"/>
                  </a:lnTo>
                  <a:lnTo>
                    <a:pt x="687" y="299"/>
                  </a:lnTo>
                  <a:lnTo>
                    <a:pt x="702" y="349"/>
                  </a:lnTo>
                  <a:lnTo>
                    <a:pt x="714" y="400"/>
                  </a:lnTo>
                  <a:lnTo>
                    <a:pt x="723" y="455"/>
                  </a:lnTo>
                  <a:lnTo>
                    <a:pt x="729" y="512"/>
                  </a:lnTo>
                  <a:lnTo>
                    <a:pt x="731" y="571"/>
                  </a:lnTo>
                  <a:lnTo>
                    <a:pt x="731" y="571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54125" y="5889625"/>
              <a:ext cx="107950" cy="671513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814515" y="5183188"/>
            <a:ext cx="579438" cy="1377950"/>
            <a:chOff x="2432050" y="5183188"/>
            <a:chExt cx="579438" cy="1377950"/>
          </a:xfrm>
        </p:grpSpPr>
        <p:sp>
          <p:nvSpPr>
            <p:cNvPr id="20" name="Freeform 19"/>
            <p:cNvSpPr/>
            <p:nvPr/>
          </p:nvSpPr>
          <p:spPr bwMode="auto">
            <a:xfrm>
              <a:off x="2432050" y="5183188"/>
              <a:ext cx="579438" cy="906463"/>
            </a:xfrm>
            <a:custGeom>
              <a:avLst/>
              <a:gdLst>
                <a:gd name="T0" fmla="*/ 730 w 730"/>
                <a:gd name="T1" fmla="*/ 571 h 1142"/>
                <a:gd name="T2" fmla="*/ 723 w 730"/>
                <a:gd name="T3" fmla="*/ 685 h 1142"/>
                <a:gd name="T4" fmla="*/ 702 w 730"/>
                <a:gd name="T5" fmla="*/ 792 h 1142"/>
                <a:gd name="T6" fmla="*/ 668 w 730"/>
                <a:gd name="T7" fmla="*/ 889 h 1142"/>
                <a:gd name="T8" fmla="*/ 624 w 730"/>
                <a:gd name="T9" fmla="*/ 975 h 1142"/>
                <a:gd name="T10" fmla="*/ 569 w 730"/>
                <a:gd name="T11" fmla="*/ 1043 h 1142"/>
                <a:gd name="T12" fmla="*/ 523 w 730"/>
                <a:gd name="T13" fmla="*/ 1085 h 1142"/>
                <a:gd name="T14" fmla="*/ 491 w 730"/>
                <a:gd name="T15" fmla="*/ 1106 h 1142"/>
                <a:gd name="T16" fmla="*/ 456 w 730"/>
                <a:gd name="T17" fmla="*/ 1123 h 1142"/>
                <a:gd name="T18" fmla="*/ 420 w 730"/>
                <a:gd name="T19" fmla="*/ 1135 h 1142"/>
                <a:gd name="T20" fmla="*/ 384 w 730"/>
                <a:gd name="T21" fmla="*/ 1140 h 1142"/>
                <a:gd name="T22" fmla="*/ 365 w 730"/>
                <a:gd name="T23" fmla="*/ 1142 h 1142"/>
                <a:gd name="T24" fmla="*/ 327 w 730"/>
                <a:gd name="T25" fmla="*/ 1138 h 1142"/>
                <a:gd name="T26" fmla="*/ 291 w 730"/>
                <a:gd name="T27" fmla="*/ 1129 h 1142"/>
                <a:gd name="T28" fmla="*/ 256 w 730"/>
                <a:gd name="T29" fmla="*/ 1116 h 1142"/>
                <a:gd name="T30" fmla="*/ 222 w 730"/>
                <a:gd name="T31" fmla="*/ 1097 h 1142"/>
                <a:gd name="T32" fmla="*/ 190 w 730"/>
                <a:gd name="T33" fmla="*/ 1072 h 1142"/>
                <a:gd name="T34" fmla="*/ 133 w 730"/>
                <a:gd name="T35" fmla="*/ 1011 h 1142"/>
                <a:gd name="T36" fmla="*/ 83 w 730"/>
                <a:gd name="T37" fmla="*/ 933 h 1142"/>
                <a:gd name="T38" fmla="*/ 43 w 730"/>
                <a:gd name="T39" fmla="*/ 843 h 1142"/>
                <a:gd name="T40" fmla="*/ 17 w 730"/>
                <a:gd name="T41" fmla="*/ 741 h 1142"/>
                <a:gd name="T42" fmla="*/ 1 w 730"/>
                <a:gd name="T43" fmla="*/ 628 h 1142"/>
                <a:gd name="T44" fmla="*/ 0 w 730"/>
                <a:gd name="T45" fmla="*/ 571 h 1142"/>
                <a:gd name="T46" fmla="*/ 7 w 730"/>
                <a:gd name="T47" fmla="*/ 455 h 1142"/>
                <a:gd name="T48" fmla="*/ 28 w 730"/>
                <a:gd name="T49" fmla="*/ 349 h 1142"/>
                <a:gd name="T50" fmla="*/ 62 w 730"/>
                <a:gd name="T51" fmla="*/ 251 h 1142"/>
                <a:gd name="T52" fmla="*/ 106 w 730"/>
                <a:gd name="T53" fmla="*/ 166 h 1142"/>
                <a:gd name="T54" fmla="*/ 161 w 730"/>
                <a:gd name="T55" fmla="*/ 97 h 1142"/>
                <a:gd name="T56" fmla="*/ 207 w 730"/>
                <a:gd name="T57" fmla="*/ 55 h 1142"/>
                <a:gd name="T58" fmla="*/ 239 w 730"/>
                <a:gd name="T59" fmla="*/ 34 h 1142"/>
                <a:gd name="T60" fmla="*/ 274 w 730"/>
                <a:gd name="T61" fmla="*/ 17 h 1142"/>
                <a:gd name="T62" fmla="*/ 310 w 730"/>
                <a:gd name="T63" fmla="*/ 6 h 1142"/>
                <a:gd name="T64" fmla="*/ 346 w 730"/>
                <a:gd name="T65" fmla="*/ 0 h 1142"/>
                <a:gd name="T66" fmla="*/ 365 w 730"/>
                <a:gd name="T67" fmla="*/ 0 h 1142"/>
                <a:gd name="T68" fmla="*/ 403 w 730"/>
                <a:gd name="T69" fmla="*/ 2 h 1142"/>
                <a:gd name="T70" fmla="*/ 439 w 730"/>
                <a:gd name="T71" fmla="*/ 12 h 1142"/>
                <a:gd name="T72" fmla="*/ 473 w 730"/>
                <a:gd name="T73" fmla="*/ 25 h 1142"/>
                <a:gd name="T74" fmla="*/ 508 w 730"/>
                <a:gd name="T75" fmla="*/ 44 h 1142"/>
                <a:gd name="T76" fmla="*/ 540 w 730"/>
                <a:gd name="T77" fmla="*/ 69 h 1142"/>
                <a:gd name="T78" fmla="*/ 597 w 730"/>
                <a:gd name="T79" fmla="*/ 130 h 1142"/>
                <a:gd name="T80" fmla="*/ 647 w 730"/>
                <a:gd name="T81" fmla="*/ 208 h 1142"/>
                <a:gd name="T82" fmla="*/ 687 w 730"/>
                <a:gd name="T83" fmla="*/ 299 h 1142"/>
                <a:gd name="T84" fmla="*/ 713 w 730"/>
                <a:gd name="T85" fmla="*/ 400 h 1142"/>
                <a:gd name="T86" fmla="*/ 728 w 730"/>
                <a:gd name="T87" fmla="*/ 512 h 1142"/>
                <a:gd name="T88" fmla="*/ 730 w 730"/>
                <a:gd name="T89" fmla="*/ 57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0" h="1142">
                  <a:moveTo>
                    <a:pt x="730" y="571"/>
                  </a:moveTo>
                  <a:lnTo>
                    <a:pt x="730" y="571"/>
                  </a:lnTo>
                  <a:lnTo>
                    <a:pt x="728" y="628"/>
                  </a:lnTo>
                  <a:lnTo>
                    <a:pt x="723" y="685"/>
                  </a:lnTo>
                  <a:lnTo>
                    <a:pt x="713" y="741"/>
                  </a:lnTo>
                  <a:lnTo>
                    <a:pt x="702" y="792"/>
                  </a:lnTo>
                  <a:lnTo>
                    <a:pt x="687" y="843"/>
                  </a:lnTo>
                  <a:lnTo>
                    <a:pt x="668" y="889"/>
                  </a:lnTo>
                  <a:lnTo>
                    <a:pt x="647" y="933"/>
                  </a:lnTo>
                  <a:lnTo>
                    <a:pt x="624" y="975"/>
                  </a:lnTo>
                  <a:lnTo>
                    <a:pt x="597" y="1011"/>
                  </a:lnTo>
                  <a:lnTo>
                    <a:pt x="569" y="1043"/>
                  </a:lnTo>
                  <a:lnTo>
                    <a:pt x="540" y="1072"/>
                  </a:lnTo>
                  <a:lnTo>
                    <a:pt x="523" y="1085"/>
                  </a:lnTo>
                  <a:lnTo>
                    <a:pt x="508" y="1097"/>
                  </a:lnTo>
                  <a:lnTo>
                    <a:pt x="491" y="1106"/>
                  </a:lnTo>
                  <a:lnTo>
                    <a:pt x="473" y="1116"/>
                  </a:lnTo>
                  <a:lnTo>
                    <a:pt x="456" y="1123"/>
                  </a:lnTo>
                  <a:lnTo>
                    <a:pt x="439" y="1129"/>
                  </a:lnTo>
                  <a:lnTo>
                    <a:pt x="420" y="1135"/>
                  </a:lnTo>
                  <a:lnTo>
                    <a:pt x="403" y="1138"/>
                  </a:lnTo>
                  <a:lnTo>
                    <a:pt x="384" y="1140"/>
                  </a:lnTo>
                  <a:lnTo>
                    <a:pt x="365" y="1142"/>
                  </a:lnTo>
                  <a:lnTo>
                    <a:pt x="365" y="1142"/>
                  </a:lnTo>
                  <a:lnTo>
                    <a:pt x="346" y="1140"/>
                  </a:lnTo>
                  <a:lnTo>
                    <a:pt x="327" y="1138"/>
                  </a:lnTo>
                  <a:lnTo>
                    <a:pt x="310" y="1135"/>
                  </a:lnTo>
                  <a:lnTo>
                    <a:pt x="291" y="1129"/>
                  </a:lnTo>
                  <a:lnTo>
                    <a:pt x="274" y="1123"/>
                  </a:lnTo>
                  <a:lnTo>
                    <a:pt x="256" y="1116"/>
                  </a:lnTo>
                  <a:lnTo>
                    <a:pt x="239" y="1106"/>
                  </a:lnTo>
                  <a:lnTo>
                    <a:pt x="222" y="1097"/>
                  </a:lnTo>
                  <a:lnTo>
                    <a:pt x="207" y="1085"/>
                  </a:lnTo>
                  <a:lnTo>
                    <a:pt x="190" y="1072"/>
                  </a:lnTo>
                  <a:lnTo>
                    <a:pt x="161" y="1043"/>
                  </a:lnTo>
                  <a:lnTo>
                    <a:pt x="133" y="1011"/>
                  </a:lnTo>
                  <a:lnTo>
                    <a:pt x="106" y="975"/>
                  </a:lnTo>
                  <a:lnTo>
                    <a:pt x="83" y="933"/>
                  </a:lnTo>
                  <a:lnTo>
                    <a:pt x="62" y="889"/>
                  </a:lnTo>
                  <a:lnTo>
                    <a:pt x="43" y="843"/>
                  </a:lnTo>
                  <a:lnTo>
                    <a:pt x="28" y="792"/>
                  </a:lnTo>
                  <a:lnTo>
                    <a:pt x="17" y="741"/>
                  </a:lnTo>
                  <a:lnTo>
                    <a:pt x="7" y="685"/>
                  </a:lnTo>
                  <a:lnTo>
                    <a:pt x="1" y="628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1" y="512"/>
                  </a:lnTo>
                  <a:lnTo>
                    <a:pt x="7" y="455"/>
                  </a:lnTo>
                  <a:lnTo>
                    <a:pt x="17" y="400"/>
                  </a:lnTo>
                  <a:lnTo>
                    <a:pt x="28" y="349"/>
                  </a:lnTo>
                  <a:lnTo>
                    <a:pt x="43" y="299"/>
                  </a:lnTo>
                  <a:lnTo>
                    <a:pt x="62" y="251"/>
                  </a:lnTo>
                  <a:lnTo>
                    <a:pt x="83" y="208"/>
                  </a:lnTo>
                  <a:lnTo>
                    <a:pt x="106" y="166"/>
                  </a:lnTo>
                  <a:lnTo>
                    <a:pt x="133" y="130"/>
                  </a:lnTo>
                  <a:lnTo>
                    <a:pt x="161" y="97"/>
                  </a:lnTo>
                  <a:lnTo>
                    <a:pt x="190" y="69"/>
                  </a:lnTo>
                  <a:lnTo>
                    <a:pt x="207" y="55"/>
                  </a:lnTo>
                  <a:lnTo>
                    <a:pt x="222" y="44"/>
                  </a:lnTo>
                  <a:lnTo>
                    <a:pt x="239" y="34"/>
                  </a:lnTo>
                  <a:lnTo>
                    <a:pt x="256" y="25"/>
                  </a:lnTo>
                  <a:lnTo>
                    <a:pt x="274" y="17"/>
                  </a:lnTo>
                  <a:lnTo>
                    <a:pt x="291" y="12"/>
                  </a:lnTo>
                  <a:lnTo>
                    <a:pt x="310" y="6"/>
                  </a:lnTo>
                  <a:lnTo>
                    <a:pt x="327" y="2"/>
                  </a:lnTo>
                  <a:lnTo>
                    <a:pt x="346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84" y="0"/>
                  </a:lnTo>
                  <a:lnTo>
                    <a:pt x="403" y="2"/>
                  </a:lnTo>
                  <a:lnTo>
                    <a:pt x="420" y="6"/>
                  </a:lnTo>
                  <a:lnTo>
                    <a:pt x="439" y="12"/>
                  </a:lnTo>
                  <a:lnTo>
                    <a:pt x="456" y="17"/>
                  </a:lnTo>
                  <a:lnTo>
                    <a:pt x="473" y="25"/>
                  </a:lnTo>
                  <a:lnTo>
                    <a:pt x="491" y="34"/>
                  </a:lnTo>
                  <a:lnTo>
                    <a:pt x="508" y="44"/>
                  </a:lnTo>
                  <a:lnTo>
                    <a:pt x="523" y="55"/>
                  </a:lnTo>
                  <a:lnTo>
                    <a:pt x="540" y="69"/>
                  </a:lnTo>
                  <a:lnTo>
                    <a:pt x="569" y="97"/>
                  </a:lnTo>
                  <a:lnTo>
                    <a:pt x="597" y="130"/>
                  </a:lnTo>
                  <a:lnTo>
                    <a:pt x="624" y="166"/>
                  </a:lnTo>
                  <a:lnTo>
                    <a:pt x="647" y="208"/>
                  </a:lnTo>
                  <a:lnTo>
                    <a:pt x="668" y="251"/>
                  </a:lnTo>
                  <a:lnTo>
                    <a:pt x="687" y="299"/>
                  </a:lnTo>
                  <a:lnTo>
                    <a:pt x="702" y="349"/>
                  </a:lnTo>
                  <a:lnTo>
                    <a:pt x="713" y="400"/>
                  </a:lnTo>
                  <a:lnTo>
                    <a:pt x="723" y="455"/>
                  </a:lnTo>
                  <a:lnTo>
                    <a:pt x="728" y="512"/>
                  </a:lnTo>
                  <a:lnTo>
                    <a:pt x="730" y="571"/>
                  </a:lnTo>
                  <a:lnTo>
                    <a:pt x="730" y="571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49538" y="5889625"/>
              <a:ext cx="107950" cy="671513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92665" y="5183188"/>
            <a:ext cx="579438" cy="1377950"/>
            <a:chOff x="3827463" y="5183188"/>
            <a:chExt cx="579438" cy="1377950"/>
          </a:xfrm>
        </p:grpSpPr>
        <p:sp>
          <p:nvSpPr>
            <p:cNvPr id="28" name="Freeform 27"/>
            <p:cNvSpPr/>
            <p:nvPr/>
          </p:nvSpPr>
          <p:spPr bwMode="auto">
            <a:xfrm>
              <a:off x="3827463" y="5183188"/>
              <a:ext cx="579438" cy="906463"/>
            </a:xfrm>
            <a:custGeom>
              <a:avLst/>
              <a:gdLst>
                <a:gd name="T0" fmla="*/ 731 w 731"/>
                <a:gd name="T1" fmla="*/ 571 h 1142"/>
                <a:gd name="T2" fmla="*/ 723 w 731"/>
                <a:gd name="T3" fmla="*/ 685 h 1142"/>
                <a:gd name="T4" fmla="*/ 702 w 731"/>
                <a:gd name="T5" fmla="*/ 792 h 1142"/>
                <a:gd name="T6" fmla="*/ 668 w 731"/>
                <a:gd name="T7" fmla="*/ 889 h 1142"/>
                <a:gd name="T8" fmla="*/ 624 w 731"/>
                <a:gd name="T9" fmla="*/ 975 h 1142"/>
                <a:gd name="T10" fmla="*/ 569 w 731"/>
                <a:gd name="T11" fmla="*/ 1043 h 1142"/>
                <a:gd name="T12" fmla="*/ 523 w 731"/>
                <a:gd name="T13" fmla="*/ 1085 h 1142"/>
                <a:gd name="T14" fmla="*/ 491 w 731"/>
                <a:gd name="T15" fmla="*/ 1106 h 1142"/>
                <a:gd name="T16" fmla="*/ 457 w 731"/>
                <a:gd name="T17" fmla="*/ 1123 h 1142"/>
                <a:gd name="T18" fmla="*/ 421 w 731"/>
                <a:gd name="T19" fmla="*/ 1135 h 1142"/>
                <a:gd name="T20" fmla="*/ 384 w 731"/>
                <a:gd name="T21" fmla="*/ 1140 h 1142"/>
                <a:gd name="T22" fmla="*/ 365 w 731"/>
                <a:gd name="T23" fmla="*/ 1142 h 1142"/>
                <a:gd name="T24" fmla="*/ 327 w 731"/>
                <a:gd name="T25" fmla="*/ 1138 h 1142"/>
                <a:gd name="T26" fmla="*/ 291 w 731"/>
                <a:gd name="T27" fmla="*/ 1129 h 1142"/>
                <a:gd name="T28" fmla="*/ 257 w 731"/>
                <a:gd name="T29" fmla="*/ 1116 h 1142"/>
                <a:gd name="T30" fmla="*/ 223 w 731"/>
                <a:gd name="T31" fmla="*/ 1097 h 1142"/>
                <a:gd name="T32" fmla="*/ 192 w 731"/>
                <a:gd name="T33" fmla="*/ 1072 h 1142"/>
                <a:gd name="T34" fmla="*/ 133 w 731"/>
                <a:gd name="T35" fmla="*/ 1011 h 1142"/>
                <a:gd name="T36" fmla="*/ 84 w 731"/>
                <a:gd name="T37" fmla="*/ 933 h 1142"/>
                <a:gd name="T38" fmla="*/ 44 w 731"/>
                <a:gd name="T39" fmla="*/ 843 h 1142"/>
                <a:gd name="T40" fmla="*/ 17 w 731"/>
                <a:gd name="T41" fmla="*/ 741 h 1142"/>
                <a:gd name="T42" fmla="*/ 2 w 731"/>
                <a:gd name="T43" fmla="*/ 628 h 1142"/>
                <a:gd name="T44" fmla="*/ 0 w 731"/>
                <a:gd name="T45" fmla="*/ 571 h 1142"/>
                <a:gd name="T46" fmla="*/ 8 w 731"/>
                <a:gd name="T47" fmla="*/ 455 h 1142"/>
                <a:gd name="T48" fmla="*/ 29 w 731"/>
                <a:gd name="T49" fmla="*/ 349 h 1142"/>
                <a:gd name="T50" fmla="*/ 63 w 731"/>
                <a:gd name="T51" fmla="*/ 251 h 1142"/>
                <a:gd name="T52" fmla="*/ 107 w 731"/>
                <a:gd name="T53" fmla="*/ 166 h 1142"/>
                <a:gd name="T54" fmla="*/ 162 w 731"/>
                <a:gd name="T55" fmla="*/ 97 h 1142"/>
                <a:gd name="T56" fmla="*/ 207 w 731"/>
                <a:gd name="T57" fmla="*/ 55 h 1142"/>
                <a:gd name="T58" fmla="*/ 240 w 731"/>
                <a:gd name="T59" fmla="*/ 34 h 1142"/>
                <a:gd name="T60" fmla="*/ 274 w 731"/>
                <a:gd name="T61" fmla="*/ 17 h 1142"/>
                <a:gd name="T62" fmla="*/ 310 w 731"/>
                <a:gd name="T63" fmla="*/ 6 h 1142"/>
                <a:gd name="T64" fmla="*/ 346 w 731"/>
                <a:gd name="T65" fmla="*/ 0 h 1142"/>
                <a:gd name="T66" fmla="*/ 365 w 731"/>
                <a:gd name="T67" fmla="*/ 0 h 1142"/>
                <a:gd name="T68" fmla="*/ 403 w 731"/>
                <a:gd name="T69" fmla="*/ 2 h 1142"/>
                <a:gd name="T70" fmla="*/ 440 w 731"/>
                <a:gd name="T71" fmla="*/ 12 h 1142"/>
                <a:gd name="T72" fmla="*/ 474 w 731"/>
                <a:gd name="T73" fmla="*/ 25 h 1142"/>
                <a:gd name="T74" fmla="*/ 508 w 731"/>
                <a:gd name="T75" fmla="*/ 44 h 1142"/>
                <a:gd name="T76" fmla="*/ 540 w 731"/>
                <a:gd name="T77" fmla="*/ 69 h 1142"/>
                <a:gd name="T78" fmla="*/ 598 w 731"/>
                <a:gd name="T79" fmla="*/ 130 h 1142"/>
                <a:gd name="T80" fmla="*/ 647 w 731"/>
                <a:gd name="T81" fmla="*/ 208 h 1142"/>
                <a:gd name="T82" fmla="*/ 687 w 731"/>
                <a:gd name="T83" fmla="*/ 299 h 1142"/>
                <a:gd name="T84" fmla="*/ 714 w 731"/>
                <a:gd name="T85" fmla="*/ 400 h 1142"/>
                <a:gd name="T86" fmla="*/ 729 w 731"/>
                <a:gd name="T87" fmla="*/ 512 h 1142"/>
                <a:gd name="T88" fmla="*/ 731 w 731"/>
                <a:gd name="T89" fmla="*/ 57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1" h="1142">
                  <a:moveTo>
                    <a:pt x="731" y="571"/>
                  </a:moveTo>
                  <a:lnTo>
                    <a:pt x="731" y="571"/>
                  </a:lnTo>
                  <a:lnTo>
                    <a:pt x="729" y="628"/>
                  </a:lnTo>
                  <a:lnTo>
                    <a:pt x="723" y="685"/>
                  </a:lnTo>
                  <a:lnTo>
                    <a:pt x="714" y="741"/>
                  </a:lnTo>
                  <a:lnTo>
                    <a:pt x="702" y="792"/>
                  </a:lnTo>
                  <a:lnTo>
                    <a:pt x="687" y="843"/>
                  </a:lnTo>
                  <a:lnTo>
                    <a:pt x="668" y="889"/>
                  </a:lnTo>
                  <a:lnTo>
                    <a:pt x="647" y="933"/>
                  </a:lnTo>
                  <a:lnTo>
                    <a:pt x="624" y="975"/>
                  </a:lnTo>
                  <a:lnTo>
                    <a:pt x="598" y="1011"/>
                  </a:lnTo>
                  <a:lnTo>
                    <a:pt x="569" y="1043"/>
                  </a:lnTo>
                  <a:lnTo>
                    <a:pt x="540" y="1072"/>
                  </a:lnTo>
                  <a:lnTo>
                    <a:pt x="523" y="1085"/>
                  </a:lnTo>
                  <a:lnTo>
                    <a:pt x="508" y="1097"/>
                  </a:lnTo>
                  <a:lnTo>
                    <a:pt x="491" y="1106"/>
                  </a:lnTo>
                  <a:lnTo>
                    <a:pt x="474" y="1116"/>
                  </a:lnTo>
                  <a:lnTo>
                    <a:pt x="457" y="1123"/>
                  </a:lnTo>
                  <a:lnTo>
                    <a:pt x="440" y="1129"/>
                  </a:lnTo>
                  <a:lnTo>
                    <a:pt x="421" y="1135"/>
                  </a:lnTo>
                  <a:lnTo>
                    <a:pt x="403" y="1138"/>
                  </a:lnTo>
                  <a:lnTo>
                    <a:pt x="384" y="1140"/>
                  </a:lnTo>
                  <a:lnTo>
                    <a:pt x="365" y="1142"/>
                  </a:lnTo>
                  <a:lnTo>
                    <a:pt x="365" y="1142"/>
                  </a:lnTo>
                  <a:lnTo>
                    <a:pt x="346" y="1140"/>
                  </a:lnTo>
                  <a:lnTo>
                    <a:pt x="327" y="1138"/>
                  </a:lnTo>
                  <a:lnTo>
                    <a:pt x="310" y="1135"/>
                  </a:lnTo>
                  <a:lnTo>
                    <a:pt x="291" y="1129"/>
                  </a:lnTo>
                  <a:lnTo>
                    <a:pt x="274" y="1123"/>
                  </a:lnTo>
                  <a:lnTo>
                    <a:pt x="257" y="1116"/>
                  </a:lnTo>
                  <a:lnTo>
                    <a:pt x="240" y="1106"/>
                  </a:lnTo>
                  <a:lnTo>
                    <a:pt x="223" y="1097"/>
                  </a:lnTo>
                  <a:lnTo>
                    <a:pt x="207" y="1085"/>
                  </a:lnTo>
                  <a:lnTo>
                    <a:pt x="192" y="1072"/>
                  </a:lnTo>
                  <a:lnTo>
                    <a:pt x="162" y="1043"/>
                  </a:lnTo>
                  <a:lnTo>
                    <a:pt x="133" y="1011"/>
                  </a:lnTo>
                  <a:lnTo>
                    <a:pt x="107" y="975"/>
                  </a:lnTo>
                  <a:lnTo>
                    <a:pt x="84" y="933"/>
                  </a:lnTo>
                  <a:lnTo>
                    <a:pt x="63" y="889"/>
                  </a:lnTo>
                  <a:lnTo>
                    <a:pt x="44" y="843"/>
                  </a:lnTo>
                  <a:lnTo>
                    <a:pt x="29" y="792"/>
                  </a:lnTo>
                  <a:lnTo>
                    <a:pt x="17" y="741"/>
                  </a:lnTo>
                  <a:lnTo>
                    <a:pt x="8" y="685"/>
                  </a:lnTo>
                  <a:lnTo>
                    <a:pt x="2" y="628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2" y="512"/>
                  </a:lnTo>
                  <a:lnTo>
                    <a:pt x="8" y="455"/>
                  </a:lnTo>
                  <a:lnTo>
                    <a:pt x="17" y="400"/>
                  </a:lnTo>
                  <a:lnTo>
                    <a:pt x="29" y="349"/>
                  </a:lnTo>
                  <a:lnTo>
                    <a:pt x="44" y="299"/>
                  </a:lnTo>
                  <a:lnTo>
                    <a:pt x="63" y="251"/>
                  </a:lnTo>
                  <a:lnTo>
                    <a:pt x="84" y="208"/>
                  </a:lnTo>
                  <a:lnTo>
                    <a:pt x="107" y="166"/>
                  </a:lnTo>
                  <a:lnTo>
                    <a:pt x="133" y="130"/>
                  </a:lnTo>
                  <a:lnTo>
                    <a:pt x="162" y="97"/>
                  </a:lnTo>
                  <a:lnTo>
                    <a:pt x="192" y="69"/>
                  </a:lnTo>
                  <a:lnTo>
                    <a:pt x="207" y="55"/>
                  </a:lnTo>
                  <a:lnTo>
                    <a:pt x="223" y="44"/>
                  </a:lnTo>
                  <a:lnTo>
                    <a:pt x="240" y="34"/>
                  </a:lnTo>
                  <a:lnTo>
                    <a:pt x="257" y="25"/>
                  </a:lnTo>
                  <a:lnTo>
                    <a:pt x="274" y="17"/>
                  </a:lnTo>
                  <a:lnTo>
                    <a:pt x="291" y="12"/>
                  </a:lnTo>
                  <a:lnTo>
                    <a:pt x="310" y="6"/>
                  </a:lnTo>
                  <a:lnTo>
                    <a:pt x="327" y="2"/>
                  </a:lnTo>
                  <a:lnTo>
                    <a:pt x="346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84" y="0"/>
                  </a:lnTo>
                  <a:lnTo>
                    <a:pt x="403" y="2"/>
                  </a:lnTo>
                  <a:lnTo>
                    <a:pt x="421" y="6"/>
                  </a:lnTo>
                  <a:lnTo>
                    <a:pt x="440" y="12"/>
                  </a:lnTo>
                  <a:lnTo>
                    <a:pt x="457" y="17"/>
                  </a:lnTo>
                  <a:lnTo>
                    <a:pt x="474" y="25"/>
                  </a:lnTo>
                  <a:lnTo>
                    <a:pt x="491" y="34"/>
                  </a:lnTo>
                  <a:lnTo>
                    <a:pt x="508" y="44"/>
                  </a:lnTo>
                  <a:lnTo>
                    <a:pt x="523" y="55"/>
                  </a:lnTo>
                  <a:lnTo>
                    <a:pt x="540" y="69"/>
                  </a:lnTo>
                  <a:lnTo>
                    <a:pt x="569" y="97"/>
                  </a:lnTo>
                  <a:lnTo>
                    <a:pt x="598" y="130"/>
                  </a:lnTo>
                  <a:lnTo>
                    <a:pt x="624" y="166"/>
                  </a:lnTo>
                  <a:lnTo>
                    <a:pt x="647" y="208"/>
                  </a:lnTo>
                  <a:lnTo>
                    <a:pt x="668" y="251"/>
                  </a:lnTo>
                  <a:lnTo>
                    <a:pt x="687" y="299"/>
                  </a:lnTo>
                  <a:lnTo>
                    <a:pt x="702" y="349"/>
                  </a:lnTo>
                  <a:lnTo>
                    <a:pt x="714" y="400"/>
                  </a:lnTo>
                  <a:lnTo>
                    <a:pt x="723" y="455"/>
                  </a:lnTo>
                  <a:lnTo>
                    <a:pt x="729" y="512"/>
                  </a:lnTo>
                  <a:lnTo>
                    <a:pt x="731" y="571"/>
                  </a:lnTo>
                  <a:lnTo>
                    <a:pt x="731" y="571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044950" y="5889625"/>
              <a:ext cx="109538" cy="671513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72400" y="5183188"/>
            <a:ext cx="581025" cy="1377950"/>
            <a:chOff x="5222875" y="5183188"/>
            <a:chExt cx="581025" cy="1377950"/>
          </a:xfrm>
        </p:grpSpPr>
        <p:sp>
          <p:nvSpPr>
            <p:cNvPr id="36" name="Freeform 35"/>
            <p:cNvSpPr/>
            <p:nvPr/>
          </p:nvSpPr>
          <p:spPr bwMode="auto">
            <a:xfrm>
              <a:off x="5222875" y="5183188"/>
              <a:ext cx="581025" cy="906463"/>
            </a:xfrm>
            <a:custGeom>
              <a:avLst/>
              <a:gdLst>
                <a:gd name="T0" fmla="*/ 731 w 731"/>
                <a:gd name="T1" fmla="*/ 571 h 1142"/>
                <a:gd name="T2" fmla="*/ 724 w 731"/>
                <a:gd name="T3" fmla="*/ 685 h 1142"/>
                <a:gd name="T4" fmla="*/ 703 w 731"/>
                <a:gd name="T5" fmla="*/ 792 h 1142"/>
                <a:gd name="T6" fmla="*/ 668 w 731"/>
                <a:gd name="T7" fmla="*/ 889 h 1142"/>
                <a:gd name="T8" fmla="*/ 625 w 731"/>
                <a:gd name="T9" fmla="*/ 975 h 1142"/>
                <a:gd name="T10" fmla="*/ 571 w 731"/>
                <a:gd name="T11" fmla="*/ 1043 h 1142"/>
                <a:gd name="T12" fmla="*/ 524 w 731"/>
                <a:gd name="T13" fmla="*/ 1085 h 1142"/>
                <a:gd name="T14" fmla="*/ 491 w 731"/>
                <a:gd name="T15" fmla="*/ 1106 h 1142"/>
                <a:gd name="T16" fmla="*/ 457 w 731"/>
                <a:gd name="T17" fmla="*/ 1123 h 1142"/>
                <a:gd name="T18" fmla="*/ 421 w 731"/>
                <a:gd name="T19" fmla="*/ 1135 h 1142"/>
                <a:gd name="T20" fmla="*/ 385 w 731"/>
                <a:gd name="T21" fmla="*/ 1140 h 1142"/>
                <a:gd name="T22" fmla="*/ 366 w 731"/>
                <a:gd name="T23" fmla="*/ 1142 h 1142"/>
                <a:gd name="T24" fmla="*/ 330 w 731"/>
                <a:gd name="T25" fmla="*/ 1138 h 1142"/>
                <a:gd name="T26" fmla="*/ 292 w 731"/>
                <a:gd name="T27" fmla="*/ 1129 h 1142"/>
                <a:gd name="T28" fmla="*/ 257 w 731"/>
                <a:gd name="T29" fmla="*/ 1116 h 1142"/>
                <a:gd name="T30" fmla="*/ 223 w 731"/>
                <a:gd name="T31" fmla="*/ 1097 h 1142"/>
                <a:gd name="T32" fmla="*/ 193 w 731"/>
                <a:gd name="T33" fmla="*/ 1072 h 1142"/>
                <a:gd name="T34" fmla="*/ 134 w 731"/>
                <a:gd name="T35" fmla="*/ 1011 h 1142"/>
                <a:gd name="T36" fmla="*/ 84 w 731"/>
                <a:gd name="T37" fmla="*/ 933 h 1142"/>
                <a:gd name="T38" fmla="*/ 44 w 731"/>
                <a:gd name="T39" fmla="*/ 843 h 1142"/>
                <a:gd name="T40" fmla="*/ 18 w 731"/>
                <a:gd name="T41" fmla="*/ 741 h 1142"/>
                <a:gd name="T42" fmla="*/ 2 w 731"/>
                <a:gd name="T43" fmla="*/ 628 h 1142"/>
                <a:gd name="T44" fmla="*/ 0 w 731"/>
                <a:gd name="T45" fmla="*/ 571 h 1142"/>
                <a:gd name="T46" fmla="*/ 8 w 731"/>
                <a:gd name="T47" fmla="*/ 455 h 1142"/>
                <a:gd name="T48" fmla="*/ 29 w 731"/>
                <a:gd name="T49" fmla="*/ 349 h 1142"/>
                <a:gd name="T50" fmla="*/ 63 w 731"/>
                <a:gd name="T51" fmla="*/ 251 h 1142"/>
                <a:gd name="T52" fmla="*/ 107 w 731"/>
                <a:gd name="T53" fmla="*/ 166 h 1142"/>
                <a:gd name="T54" fmla="*/ 162 w 731"/>
                <a:gd name="T55" fmla="*/ 97 h 1142"/>
                <a:gd name="T56" fmla="*/ 208 w 731"/>
                <a:gd name="T57" fmla="*/ 55 h 1142"/>
                <a:gd name="T58" fmla="*/ 240 w 731"/>
                <a:gd name="T59" fmla="*/ 34 h 1142"/>
                <a:gd name="T60" fmla="*/ 274 w 731"/>
                <a:gd name="T61" fmla="*/ 17 h 1142"/>
                <a:gd name="T62" fmla="*/ 311 w 731"/>
                <a:gd name="T63" fmla="*/ 6 h 1142"/>
                <a:gd name="T64" fmla="*/ 347 w 731"/>
                <a:gd name="T65" fmla="*/ 0 h 1142"/>
                <a:gd name="T66" fmla="*/ 366 w 731"/>
                <a:gd name="T67" fmla="*/ 0 h 1142"/>
                <a:gd name="T68" fmla="*/ 404 w 731"/>
                <a:gd name="T69" fmla="*/ 2 h 1142"/>
                <a:gd name="T70" fmla="*/ 440 w 731"/>
                <a:gd name="T71" fmla="*/ 12 h 1142"/>
                <a:gd name="T72" fmla="*/ 474 w 731"/>
                <a:gd name="T73" fmla="*/ 25 h 1142"/>
                <a:gd name="T74" fmla="*/ 509 w 731"/>
                <a:gd name="T75" fmla="*/ 44 h 1142"/>
                <a:gd name="T76" fmla="*/ 541 w 731"/>
                <a:gd name="T77" fmla="*/ 69 h 1142"/>
                <a:gd name="T78" fmla="*/ 598 w 731"/>
                <a:gd name="T79" fmla="*/ 130 h 1142"/>
                <a:gd name="T80" fmla="*/ 647 w 731"/>
                <a:gd name="T81" fmla="*/ 208 h 1142"/>
                <a:gd name="T82" fmla="*/ 687 w 731"/>
                <a:gd name="T83" fmla="*/ 299 h 1142"/>
                <a:gd name="T84" fmla="*/ 716 w 731"/>
                <a:gd name="T85" fmla="*/ 400 h 1142"/>
                <a:gd name="T86" fmla="*/ 729 w 731"/>
                <a:gd name="T87" fmla="*/ 512 h 1142"/>
                <a:gd name="T88" fmla="*/ 731 w 731"/>
                <a:gd name="T89" fmla="*/ 57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1" h="1142">
                  <a:moveTo>
                    <a:pt x="731" y="571"/>
                  </a:moveTo>
                  <a:lnTo>
                    <a:pt x="731" y="571"/>
                  </a:lnTo>
                  <a:lnTo>
                    <a:pt x="729" y="628"/>
                  </a:lnTo>
                  <a:lnTo>
                    <a:pt x="724" y="685"/>
                  </a:lnTo>
                  <a:lnTo>
                    <a:pt x="716" y="741"/>
                  </a:lnTo>
                  <a:lnTo>
                    <a:pt x="703" y="792"/>
                  </a:lnTo>
                  <a:lnTo>
                    <a:pt x="687" y="843"/>
                  </a:lnTo>
                  <a:lnTo>
                    <a:pt x="668" y="889"/>
                  </a:lnTo>
                  <a:lnTo>
                    <a:pt x="647" y="933"/>
                  </a:lnTo>
                  <a:lnTo>
                    <a:pt x="625" y="975"/>
                  </a:lnTo>
                  <a:lnTo>
                    <a:pt x="598" y="1011"/>
                  </a:lnTo>
                  <a:lnTo>
                    <a:pt x="571" y="1043"/>
                  </a:lnTo>
                  <a:lnTo>
                    <a:pt x="541" y="1072"/>
                  </a:lnTo>
                  <a:lnTo>
                    <a:pt x="524" y="1085"/>
                  </a:lnTo>
                  <a:lnTo>
                    <a:pt x="509" y="1097"/>
                  </a:lnTo>
                  <a:lnTo>
                    <a:pt x="491" y="1106"/>
                  </a:lnTo>
                  <a:lnTo>
                    <a:pt x="474" y="1116"/>
                  </a:lnTo>
                  <a:lnTo>
                    <a:pt x="457" y="1123"/>
                  </a:lnTo>
                  <a:lnTo>
                    <a:pt x="440" y="1129"/>
                  </a:lnTo>
                  <a:lnTo>
                    <a:pt x="421" y="1135"/>
                  </a:lnTo>
                  <a:lnTo>
                    <a:pt x="404" y="1138"/>
                  </a:lnTo>
                  <a:lnTo>
                    <a:pt x="385" y="1140"/>
                  </a:lnTo>
                  <a:lnTo>
                    <a:pt x="366" y="1142"/>
                  </a:lnTo>
                  <a:lnTo>
                    <a:pt x="366" y="1142"/>
                  </a:lnTo>
                  <a:lnTo>
                    <a:pt x="347" y="1140"/>
                  </a:lnTo>
                  <a:lnTo>
                    <a:pt x="330" y="1138"/>
                  </a:lnTo>
                  <a:lnTo>
                    <a:pt x="311" y="1135"/>
                  </a:lnTo>
                  <a:lnTo>
                    <a:pt x="292" y="1129"/>
                  </a:lnTo>
                  <a:lnTo>
                    <a:pt x="274" y="1123"/>
                  </a:lnTo>
                  <a:lnTo>
                    <a:pt x="257" y="1116"/>
                  </a:lnTo>
                  <a:lnTo>
                    <a:pt x="240" y="1106"/>
                  </a:lnTo>
                  <a:lnTo>
                    <a:pt x="223" y="1097"/>
                  </a:lnTo>
                  <a:lnTo>
                    <a:pt x="208" y="1085"/>
                  </a:lnTo>
                  <a:lnTo>
                    <a:pt x="193" y="1072"/>
                  </a:lnTo>
                  <a:lnTo>
                    <a:pt x="162" y="1043"/>
                  </a:lnTo>
                  <a:lnTo>
                    <a:pt x="134" y="1011"/>
                  </a:lnTo>
                  <a:lnTo>
                    <a:pt x="107" y="975"/>
                  </a:lnTo>
                  <a:lnTo>
                    <a:pt x="84" y="933"/>
                  </a:lnTo>
                  <a:lnTo>
                    <a:pt x="63" y="889"/>
                  </a:lnTo>
                  <a:lnTo>
                    <a:pt x="44" y="843"/>
                  </a:lnTo>
                  <a:lnTo>
                    <a:pt x="29" y="792"/>
                  </a:lnTo>
                  <a:lnTo>
                    <a:pt x="18" y="741"/>
                  </a:lnTo>
                  <a:lnTo>
                    <a:pt x="8" y="685"/>
                  </a:lnTo>
                  <a:lnTo>
                    <a:pt x="2" y="628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2" y="512"/>
                  </a:lnTo>
                  <a:lnTo>
                    <a:pt x="8" y="455"/>
                  </a:lnTo>
                  <a:lnTo>
                    <a:pt x="18" y="400"/>
                  </a:lnTo>
                  <a:lnTo>
                    <a:pt x="29" y="349"/>
                  </a:lnTo>
                  <a:lnTo>
                    <a:pt x="44" y="299"/>
                  </a:lnTo>
                  <a:lnTo>
                    <a:pt x="63" y="251"/>
                  </a:lnTo>
                  <a:lnTo>
                    <a:pt x="84" y="208"/>
                  </a:lnTo>
                  <a:lnTo>
                    <a:pt x="107" y="166"/>
                  </a:lnTo>
                  <a:lnTo>
                    <a:pt x="134" y="130"/>
                  </a:lnTo>
                  <a:lnTo>
                    <a:pt x="162" y="97"/>
                  </a:lnTo>
                  <a:lnTo>
                    <a:pt x="193" y="69"/>
                  </a:lnTo>
                  <a:lnTo>
                    <a:pt x="208" y="55"/>
                  </a:lnTo>
                  <a:lnTo>
                    <a:pt x="223" y="44"/>
                  </a:lnTo>
                  <a:lnTo>
                    <a:pt x="240" y="34"/>
                  </a:lnTo>
                  <a:lnTo>
                    <a:pt x="257" y="25"/>
                  </a:lnTo>
                  <a:lnTo>
                    <a:pt x="274" y="17"/>
                  </a:lnTo>
                  <a:lnTo>
                    <a:pt x="292" y="12"/>
                  </a:lnTo>
                  <a:lnTo>
                    <a:pt x="311" y="6"/>
                  </a:lnTo>
                  <a:lnTo>
                    <a:pt x="330" y="2"/>
                  </a:lnTo>
                  <a:lnTo>
                    <a:pt x="347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85" y="0"/>
                  </a:lnTo>
                  <a:lnTo>
                    <a:pt x="404" y="2"/>
                  </a:lnTo>
                  <a:lnTo>
                    <a:pt x="421" y="6"/>
                  </a:lnTo>
                  <a:lnTo>
                    <a:pt x="440" y="12"/>
                  </a:lnTo>
                  <a:lnTo>
                    <a:pt x="457" y="17"/>
                  </a:lnTo>
                  <a:lnTo>
                    <a:pt x="474" y="25"/>
                  </a:lnTo>
                  <a:lnTo>
                    <a:pt x="491" y="34"/>
                  </a:lnTo>
                  <a:lnTo>
                    <a:pt x="509" y="44"/>
                  </a:lnTo>
                  <a:lnTo>
                    <a:pt x="524" y="55"/>
                  </a:lnTo>
                  <a:lnTo>
                    <a:pt x="541" y="69"/>
                  </a:lnTo>
                  <a:lnTo>
                    <a:pt x="571" y="97"/>
                  </a:lnTo>
                  <a:lnTo>
                    <a:pt x="598" y="130"/>
                  </a:lnTo>
                  <a:lnTo>
                    <a:pt x="625" y="166"/>
                  </a:lnTo>
                  <a:lnTo>
                    <a:pt x="647" y="208"/>
                  </a:lnTo>
                  <a:lnTo>
                    <a:pt x="668" y="251"/>
                  </a:lnTo>
                  <a:lnTo>
                    <a:pt x="687" y="299"/>
                  </a:lnTo>
                  <a:lnTo>
                    <a:pt x="703" y="349"/>
                  </a:lnTo>
                  <a:lnTo>
                    <a:pt x="716" y="400"/>
                  </a:lnTo>
                  <a:lnTo>
                    <a:pt x="724" y="455"/>
                  </a:lnTo>
                  <a:lnTo>
                    <a:pt x="729" y="512"/>
                  </a:lnTo>
                  <a:lnTo>
                    <a:pt x="731" y="571"/>
                  </a:lnTo>
                  <a:lnTo>
                    <a:pt x="731" y="571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440363" y="5889625"/>
              <a:ext cx="109538" cy="671513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10791" y="4540250"/>
            <a:ext cx="444500" cy="2022476"/>
            <a:chOff x="422275" y="4540250"/>
            <a:chExt cx="444500" cy="2022476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22275" y="5218113"/>
              <a:ext cx="444500" cy="1344613"/>
              <a:chOff x="422275" y="5218113"/>
              <a:chExt cx="444500" cy="1344613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519113" y="5218113"/>
                <a:ext cx="246063" cy="247650"/>
              </a:xfrm>
              <a:custGeom>
                <a:avLst/>
                <a:gdLst>
                  <a:gd name="T0" fmla="*/ 310 w 310"/>
                  <a:gd name="T1" fmla="*/ 156 h 310"/>
                  <a:gd name="T2" fmla="*/ 307 w 310"/>
                  <a:gd name="T3" fmla="*/ 186 h 310"/>
                  <a:gd name="T4" fmla="*/ 299 w 310"/>
                  <a:gd name="T5" fmla="*/ 215 h 310"/>
                  <a:gd name="T6" fmla="*/ 284 w 310"/>
                  <a:gd name="T7" fmla="*/ 242 h 310"/>
                  <a:gd name="T8" fmla="*/ 265 w 310"/>
                  <a:gd name="T9" fmla="*/ 264 h 310"/>
                  <a:gd name="T10" fmla="*/ 242 w 310"/>
                  <a:gd name="T11" fmla="*/ 283 h 310"/>
                  <a:gd name="T12" fmla="*/ 215 w 310"/>
                  <a:gd name="T13" fmla="*/ 299 h 310"/>
                  <a:gd name="T14" fmla="*/ 187 w 310"/>
                  <a:gd name="T15" fmla="*/ 308 h 310"/>
                  <a:gd name="T16" fmla="*/ 156 w 310"/>
                  <a:gd name="T17" fmla="*/ 310 h 310"/>
                  <a:gd name="T18" fmla="*/ 139 w 310"/>
                  <a:gd name="T19" fmla="*/ 310 h 310"/>
                  <a:gd name="T20" fmla="*/ 109 w 310"/>
                  <a:gd name="T21" fmla="*/ 304 h 310"/>
                  <a:gd name="T22" fmla="*/ 82 w 310"/>
                  <a:gd name="T23" fmla="*/ 291 h 310"/>
                  <a:gd name="T24" fmla="*/ 57 w 310"/>
                  <a:gd name="T25" fmla="*/ 276 h 310"/>
                  <a:gd name="T26" fmla="*/ 36 w 310"/>
                  <a:gd name="T27" fmla="*/ 255 h 310"/>
                  <a:gd name="T28" fmla="*/ 19 w 310"/>
                  <a:gd name="T29" fmla="*/ 230 h 310"/>
                  <a:gd name="T30" fmla="*/ 8 w 310"/>
                  <a:gd name="T31" fmla="*/ 202 h 310"/>
                  <a:gd name="T32" fmla="*/ 0 w 310"/>
                  <a:gd name="T33" fmla="*/ 171 h 310"/>
                  <a:gd name="T34" fmla="*/ 0 w 310"/>
                  <a:gd name="T35" fmla="*/ 156 h 310"/>
                  <a:gd name="T36" fmla="*/ 4 w 310"/>
                  <a:gd name="T37" fmla="*/ 124 h 310"/>
                  <a:gd name="T38" fmla="*/ 12 w 310"/>
                  <a:gd name="T39" fmla="*/ 95 h 310"/>
                  <a:gd name="T40" fmla="*/ 27 w 310"/>
                  <a:gd name="T41" fmla="*/ 68 h 310"/>
                  <a:gd name="T42" fmla="*/ 46 w 310"/>
                  <a:gd name="T43" fmla="*/ 46 h 310"/>
                  <a:gd name="T44" fmla="*/ 69 w 310"/>
                  <a:gd name="T45" fmla="*/ 27 h 310"/>
                  <a:gd name="T46" fmla="*/ 95 w 310"/>
                  <a:gd name="T47" fmla="*/ 11 h 310"/>
                  <a:gd name="T48" fmla="*/ 124 w 310"/>
                  <a:gd name="T49" fmla="*/ 4 h 310"/>
                  <a:gd name="T50" fmla="*/ 156 w 310"/>
                  <a:gd name="T51" fmla="*/ 0 h 310"/>
                  <a:gd name="T52" fmla="*/ 172 w 310"/>
                  <a:gd name="T53" fmla="*/ 0 h 310"/>
                  <a:gd name="T54" fmla="*/ 202 w 310"/>
                  <a:gd name="T55" fmla="*/ 8 h 310"/>
                  <a:gd name="T56" fmla="*/ 229 w 310"/>
                  <a:gd name="T57" fmla="*/ 19 h 310"/>
                  <a:gd name="T58" fmla="*/ 253 w 310"/>
                  <a:gd name="T59" fmla="*/ 36 h 310"/>
                  <a:gd name="T60" fmla="*/ 276 w 310"/>
                  <a:gd name="T61" fmla="*/ 57 h 310"/>
                  <a:gd name="T62" fmla="*/ 291 w 310"/>
                  <a:gd name="T63" fmla="*/ 82 h 310"/>
                  <a:gd name="T64" fmla="*/ 303 w 310"/>
                  <a:gd name="T65" fmla="*/ 108 h 310"/>
                  <a:gd name="T66" fmla="*/ 310 w 310"/>
                  <a:gd name="T67" fmla="*/ 139 h 310"/>
                  <a:gd name="T68" fmla="*/ 310 w 310"/>
                  <a:gd name="T69" fmla="*/ 15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310">
                    <a:moveTo>
                      <a:pt x="310" y="156"/>
                    </a:moveTo>
                    <a:lnTo>
                      <a:pt x="310" y="156"/>
                    </a:lnTo>
                    <a:lnTo>
                      <a:pt x="310" y="171"/>
                    </a:lnTo>
                    <a:lnTo>
                      <a:pt x="307" y="186"/>
                    </a:lnTo>
                    <a:lnTo>
                      <a:pt x="303" y="202"/>
                    </a:lnTo>
                    <a:lnTo>
                      <a:pt x="299" y="215"/>
                    </a:lnTo>
                    <a:lnTo>
                      <a:pt x="291" y="230"/>
                    </a:lnTo>
                    <a:lnTo>
                      <a:pt x="284" y="242"/>
                    </a:lnTo>
                    <a:lnTo>
                      <a:pt x="276" y="255"/>
                    </a:lnTo>
                    <a:lnTo>
                      <a:pt x="265" y="264"/>
                    </a:lnTo>
                    <a:lnTo>
                      <a:pt x="253" y="276"/>
                    </a:lnTo>
                    <a:lnTo>
                      <a:pt x="242" y="283"/>
                    </a:lnTo>
                    <a:lnTo>
                      <a:pt x="229" y="291"/>
                    </a:lnTo>
                    <a:lnTo>
                      <a:pt x="215" y="299"/>
                    </a:lnTo>
                    <a:lnTo>
                      <a:pt x="202" y="304"/>
                    </a:lnTo>
                    <a:lnTo>
                      <a:pt x="187" y="308"/>
                    </a:lnTo>
                    <a:lnTo>
                      <a:pt x="172" y="310"/>
                    </a:lnTo>
                    <a:lnTo>
                      <a:pt x="156" y="310"/>
                    </a:lnTo>
                    <a:lnTo>
                      <a:pt x="156" y="310"/>
                    </a:lnTo>
                    <a:lnTo>
                      <a:pt x="139" y="310"/>
                    </a:lnTo>
                    <a:lnTo>
                      <a:pt x="124" y="308"/>
                    </a:lnTo>
                    <a:lnTo>
                      <a:pt x="109" y="304"/>
                    </a:lnTo>
                    <a:lnTo>
                      <a:pt x="95" y="299"/>
                    </a:lnTo>
                    <a:lnTo>
                      <a:pt x="82" y="291"/>
                    </a:lnTo>
                    <a:lnTo>
                      <a:pt x="69" y="283"/>
                    </a:lnTo>
                    <a:lnTo>
                      <a:pt x="57" y="276"/>
                    </a:lnTo>
                    <a:lnTo>
                      <a:pt x="46" y="264"/>
                    </a:lnTo>
                    <a:lnTo>
                      <a:pt x="36" y="255"/>
                    </a:lnTo>
                    <a:lnTo>
                      <a:pt x="27" y="242"/>
                    </a:lnTo>
                    <a:lnTo>
                      <a:pt x="19" y="230"/>
                    </a:lnTo>
                    <a:lnTo>
                      <a:pt x="12" y="215"/>
                    </a:lnTo>
                    <a:lnTo>
                      <a:pt x="8" y="202"/>
                    </a:lnTo>
                    <a:lnTo>
                      <a:pt x="4" y="186"/>
                    </a:lnTo>
                    <a:lnTo>
                      <a:pt x="0" y="171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39"/>
                    </a:lnTo>
                    <a:lnTo>
                      <a:pt x="4" y="124"/>
                    </a:lnTo>
                    <a:lnTo>
                      <a:pt x="8" y="108"/>
                    </a:lnTo>
                    <a:lnTo>
                      <a:pt x="12" y="95"/>
                    </a:lnTo>
                    <a:lnTo>
                      <a:pt x="19" y="82"/>
                    </a:lnTo>
                    <a:lnTo>
                      <a:pt x="27" y="68"/>
                    </a:lnTo>
                    <a:lnTo>
                      <a:pt x="36" y="57"/>
                    </a:lnTo>
                    <a:lnTo>
                      <a:pt x="46" y="46"/>
                    </a:lnTo>
                    <a:lnTo>
                      <a:pt x="57" y="36"/>
                    </a:lnTo>
                    <a:lnTo>
                      <a:pt x="69" y="27"/>
                    </a:lnTo>
                    <a:lnTo>
                      <a:pt x="82" y="19"/>
                    </a:lnTo>
                    <a:lnTo>
                      <a:pt x="95" y="11"/>
                    </a:lnTo>
                    <a:lnTo>
                      <a:pt x="109" y="8"/>
                    </a:lnTo>
                    <a:lnTo>
                      <a:pt x="124" y="4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2" y="0"/>
                    </a:lnTo>
                    <a:lnTo>
                      <a:pt x="187" y="4"/>
                    </a:lnTo>
                    <a:lnTo>
                      <a:pt x="202" y="8"/>
                    </a:lnTo>
                    <a:lnTo>
                      <a:pt x="215" y="11"/>
                    </a:lnTo>
                    <a:lnTo>
                      <a:pt x="229" y="19"/>
                    </a:lnTo>
                    <a:lnTo>
                      <a:pt x="242" y="27"/>
                    </a:lnTo>
                    <a:lnTo>
                      <a:pt x="253" y="36"/>
                    </a:lnTo>
                    <a:lnTo>
                      <a:pt x="265" y="46"/>
                    </a:lnTo>
                    <a:lnTo>
                      <a:pt x="276" y="57"/>
                    </a:lnTo>
                    <a:lnTo>
                      <a:pt x="284" y="68"/>
                    </a:lnTo>
                    <a:lnTo>
                      <a:pt x="291" y="82"/>
                    </a:lnTo>
                    <a:lnTo>
                      <a:pt x="299" y="95"/>
                    </a:lnTo>
                    <a:lnTo>
                      <a:pt x="303" y="108"/>
                    </a:lnTo>
                    <a:lnTo>
                      <a:pt x="307" y="124"/>
                    </a:lnTo>
                    <a:lnTo>
                      <a:pt x="310" y="139"/>
                    </a:lnTo>
                    <a:lnTo>
                      <a:pt x="310" y="156"/>
                    </a:lnTo>
                    <a:lnTo>
                      <a:pt x="310" y="156"/>
                    </a:lnTo>
                    <a:close/>
                  </a:path>
                </a:pathLst>
              </a:cu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525" y="5508625"/>
                <a:ext cx="255588" cy="528638"/>
              </a:xfrm>
              <a:prstGeom prst="rect">
                <a:avLst/>
              </a:pr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530225" y="6072188"/>
                <a:ext cx="103188" cy="490538"/>
              </a:xfrm>
              <a:prstGeom prst="rect">
                <a:avLst/>
              </a:pr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63575" y="6072188"/>
                <a:ext cx="101600" cy="490538"/>
              </a:xfrm>
              <a:prstGeom prst="rect">
                <a:avLst/>
              </a:pr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22275" y="5508625"/>
                <a:ext cx="69850" cy="446088"/>
              </a:xfrm>
              <a:prstGeom prst="rect">
                <a:avLst/>
              </a:pr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796925" y="5508625"/>
                <a:ext cx="69850" cy="446088"/>
              </a:xfrm>
              <a:prstGeom prst="rect">
                <a:avLst/>
              </a:prstGeom>
              <a:solidFill>
                <a:srgbClr val="4E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36588" y="4540250"/>
              <a:ext cx="0" cy="0"/>
              <a:chOff x="636588" y="4540250"/>
              <a:chExt cx="0" cy="514351"/>
            </a:xfrm>
          </p:grpSpPr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V="1">
                <a:off x="636588" y="4951413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flipV="1">
                <a:off x="636588" y="4540250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2807991" y="3767138"/>
            <a:ext cx="446088" cy="2795588"/>
            <a:chOff x="1817688" y="3767138"/>
            <a:chExt cx="446088" cy="2795588"/>
          </a:xfrm>
        </p:grpSpPr>
        <p:grpSp>
          <p:nvGrpSpPr>
            <p:cNvPr id="114" name="组合 113"/>
            <p:cNvGrpSpPr/>
            <p:nvPr/>
          </p:nvGrpSpPr>
          <p:grpSpPr>
            <a:xfrm>
              <a:off x="1817688" y="5218113"/>
              <a:ext cx="446088" cy="1344613"/>
              <a:chOff x="1817688" y="5218113"/>
              <a:chExt cx="446088" cy="1344613"/>
            </a:xfrm>
          </p:grpSpPr>
          <p:sp>
            <p:nvSpPr>
              <p:cNvPr id="14" name="Freeform 13"/>
              <p:cNvSpPr/>
              <p:nvPr/>
            </p:nvSpPr>
            <p:spPr bwMode="auto">
              <a:xfrm>
                <a:off x="1914525" y="5218113"/>
                <a:ext cx="246063" cy="247650"/>
              </a:xfrm>
              <a:custGeom>
                <a:avLst/>
                <a:gdLst>
                  <a:gd name="T0" fmla="*/ 310 w 310"/>
                  <a:gd name="T1" fmla="*/ 156 h 310"/>
                  <a:gd name="T2" fmla="*/ 308 w 310"/>
                  <a:gd name="T3" fmla="*/ 186 h 310"/>
                  <a:gd name="T4" fmla="*/ 298 w 310"/>
                  <a:gd name="T5" fmla="*/ 215 h 310"/>
                  <a:gd name="T6" fmla="*/ 283 w 310"/>
                  <a:gd name="T7" fmla="*/ 242 h 310"/>
                  <a:gd name="T8" fmla="*/ 264 w 310"/>
                  <a:gd name="T9" fmla="*/ 264 h 310"/>
                  <a:gd name="T10" fmla="*/ 241 w 310"/>
                  <a:gd name="T11" fmla="*/ 283 h 310"/>
                  <a:gd name="T12" fmla="*/ 215 w 310"/>
                  <a:gd name="T13" fmla="*/ 299 h 310"/>
                  <a:gd name="T14" fmla="*/ 186 w 310"/>
                  <a:gd name="T15" fmla="*/ 308 h 310"/>
                  <a:gd name="T16" fmla="*/ 156 w 310"/>
                  <a:gd name="T17" fmla="*/ 310 h 310"/>
                  <a:gd name="T18" fmla="*/ 139 w 310"/>
                  <a:gd name="T19" fmla="*/ 310 h 310"/>
                  <a:gd name="T20" fmla="*/ 108 w 310"/>
                  <a:gd name="T21" fmla="*/ 304 h 310"/>
                  <a:gd name="T22" fmla="*/ 82 w 310"/>
                  <a:gd name="T23" fmla="*/ 291 h 310"/>
                  <a:gd name="T24" fmla="*/ 57 w 310"/>
                  <a:gd name="T25" fmla="*/ 276 h 310"/>
                  <a:gd name="T26" fmla="*/ 36 w 310"/>
                  <a:gd name="T27" fmla="*/ 255 h 310"/>
                  <a:gd name="T28" fmla="*/ 19 w 310"/>
                  <a:gd name="T29" fmla="*/ 230 h 310"/>
                  <a:gd name="T30" fmla="*/ 7 w 310"/>
                  <a:gd name="T31" fmla="*/ 202 h 310"/>
                  <a:gd name="T32" fmla="*/ 0 w 310"/>
                  <a:gd name="T33" fmla="*/ 171 h 310"/>
                  <a:gd name="T34" fmla="*/ 0 w 310"/>
                  <a:gd name="T35" fmla="*/ 156 h 310"/>
                  <a:gd name="T36" fmla="*/ 4 w 310"/>
                  <a:gd name="T37" fmla="*/ 124 h 310"/>
                  <a:gd name="T38" fmla="*/ 11 w 310"/>
                  <a:gd name="T39" fmla="*/ 95 h 310"/>
                  <a:gd name="T40" fmla="*/ 26 w 310"/>
                  <a:gd name="T41" fmla="*/ 68 h 310"/>
                  <a:gd name="T42" fmla="*/ 45 w 310"/>
                  <a:gd name="T43" fmla="*/ 46 h 310"/>
                  <a:gd name="T44" fmla="*/ 68 w 310"/>
                  <a:gd name="T45" fmla="*/ 27 h 310"/>
                  <a:gd name="T46" fmla="*/ 95 w 310"/>
                  <a:gd name="T47" fmla="*/ 11 h 310"/>
                  <a:gd name="T48" fmla="*/ 123 w 310"/>
                  <a:gd name="T49" fmla="*/ 4 h 310"/>
                  <a:gd name="T50" fmla="*/ 156 w 310"/>
                  <a:gd name="T51" fmla="*/ 0 h 310"/>
                  <a:gd name="T52" fmla="*/ 171 w 310"/>
                  <a:gd name="T53" fmla="*/ 0 h 310"/>
                  <a:gd name="T54" fmla="*/ 201 w 310"/>
                  <a:gd name="T55" fmla="*/ 8 h 310"/>
                  <a:gd name="T56" fmla="*/ 230 w 310"/>
                  <a:gd name="T57" fmla="*/ 19 h 310"/>
                  <a:gd name="T58" fmla="*/ 255 w 310"/>
                  <a:gd name="T59" fmla="*/ 36 h 310"/>
                  <a:gd name="T60" fmla="*/ 276 w 310"/>
                  <a:gd name="T61" fmla="*/ 57 h 310"/>
                  <a:gd name="T62" fmla="*/ 291 w 310"/>
                  <a:gd name="T63" fmla="*/ 82 h 310"/>
                  <a:gd name="T64" fmla="*/ 304 w 310"/>
                  <a:gd name="T65" fmla="*/ 108 h 310"/>
                  <a:gd name="T66" fmla="*/ 310 w 310"/>
                  <a:gd name="T67" fmla="*/ 139 h 310"/>
                  <a:gd name="T68" fmla="*/ 310 w 310"/>
                  <a:gd name="T69" fmla="*/ 15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310">
                    <a:moveTo>
                      <a:pt x="310" y="156"/>
                    </a:moveTo>
                    <a:lnTo>
                      <a:pt x="310" y="156"/>
                    </a:lnTo>
                    <a:lnTo>
                      <a:pt x="310" y="171"/>
                    </a:lnTo>
                    <a:lnTo>
                      <a:pt x="308" y="186"/>
                    </a:lnTo>
                    <a:lnTo>
                      <a:pt x="304" y="202"/>
                    </a:lnTo>
                    <a:lnTo>
                      <a:pt x="298" y="215"/>
                    </a:lnTo>
                    <a:lnTo>
                      <a:pt x="291" y="230"/>
                    </a:lnTo>
                    <a:lnTo>
                      <a:pt x="283" y="242"/>
                    </a:lnTo>
                    <a:lnTo>
                      <a:pt x="276" y="255"/>
                    </a:lnTo>
                    <a:lnTo>
                      <a:pt x="264" y="264"/>
                    </a:lnTo>
                    <a:lnTo>
                      <a:pt x="255" y="276"/>
                    </a:lnTo>
                    <a:lnTo>
                      <a:pt x="241" y="283"/>
                    </a:lnTo>
                    <a:lnTo>
                      <a:pt x="230" y="291"/>
                    </a:lnTo>
                    <a:lnTo>
                      <a:pt x="215" y="299"/>
                    </a:lnTo>
                    <a:lnTo>
                      <a:pt x="201" y="304"/>
                    </a:lnTo>
                    <a:lnTo>
                      <a:pt x="186" y="308"/>
                    </a:lnTo>
                    <a:lnTo>
                      <a:pt x="171" y="310"/>
                    </a:lnTo>
                    <a:lnTo>
                      <a:pt x="156" y="310"/>
                    </a:lnTo>
                    <a:lnTo>
                      <a:pt x="156" y="310"/>
                    </a:lnTo>
                    <a:lnTo>
                      <a:pt x="139" y="310"/>
                    </a:lnTo>
                    <a:lnTo>
                      <a:pt x="123" y="308"/>
                    </a:lnTo>
                    <a:lnTo>
                      <a:pt x="108" y="304"/>
                    </a:lnTo>
                    <a:lnTo>
                      <a:pt x="95" y="299"/>
                    </a:lnTo>
                    <a:lnTo>
                      <a:pt x="82" y="291"/>
                    </a:lnTo>
                    <a:lnTo>
                      <a:pt x="68" y="283"/>
                    </a:lnTo>
                    <a:lnTo>
                      <a:pt x="57" y="276"/>
                    </a:lnTo>
                    <a:lnTo>
                      <a:pt x="45" y="264"/>
                    </a:lnTo>
                    <a:lnTo>
                      <a:pt x="36" y="255"/>
                    </a:lnTo>
                    <a:lnTo>
                      <a:pt x="26" y="242"/>
                    </a:lnTo>
                    <a:lnTo>
                      <a:pt x="19" y="230"/>
                    </a:lnTo>
                    <a:lnTo>
                      <a:pt x="11" y="215"/>
                    </a:lnTo>
                    <a:lnTo>
                      <a:pt x="7" y="202"/>
                    </a:lnTo>
                    <a:lnTo>
                      <a:pt x="4" y="186"/>
                    </a:lnTo>
                    <a:lnTo>
                      <a:pt x="0" y="171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39"/>
                    </a:lnTo>
                    <a:lnTo>
                      <a:pt x="4" y="124"/>
                    </a:lnTo>
                    <a:lnTo>
                      <a:pt x="7" y="108"/>
                    </a:lnTo>
                    <a:lnTo>
                      <a:pt x="11" y="95"/>
                    </a:lnTo>
                    <a:lnTo>
                      <a:pt x="19" y="82"/>
                    </a:lnTo>
                    <a:lnTo>
                      <a:pt x="26" y="68"/>
                    </a:lnTo>
                    <a:lnTo>
                      <a:pt x="36" y="57"/>
                    </a:lnTo>
                    <a:lnTo>
                      <a:pt x="45" y="46"/>
                    </a:lnTo>
                    <a:lnTo>
                      <a:pt x="57" y="36"/>
                    </a:lnTo>
                    <a:lnTo>
                      <a:pt x="68" y="27"/>
                    </a:lnTo>
                    <a:lnTo>
                      <a:pt x="82" y="19"/>
                    </a:lnTo>
                    <a:lnTo>
                      <a:pt x="95" y="11"/>
                    </a:lnTo>
                    <a:lnTo>
                      <a:pt x="108" y="8"/>
                    </a:lnTo>
                    <a:lnTo>
                      <a:pt x="123" y="4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1" y="0"/>
                    </a:lnTo>
                    <a:lnTo>
                      <a:pt x="186" y="4"/>
                    </a:lnTo>
                    <a:lnTo>
                      <a:pt x="201" y="8"/>
                    </a:lnTo>
                    <a:lnTo>
                      <a:pt x="215" y="11"/>
                    </a:lnTo>
                    <a:lnTo>
                      <a:pt x="230" y="19"/>
                    </a:lnTo>
                    <a:lnTo>
                      <a:pt x="241" y="27"/>
                    </a:lnTo>
                    <a:lnTo>
                      <a:pt x="255" y="36"/>
                    </a:lnTo>
                    <a:lnTo>
                      <a:pt x="264" y="46"/>
                    </a:lnTo>
                    <a:lnTo>
                      <a:pt x="276" y="57"/>
                    </a:lnTo>
                    <a:lnTo>
                      <a:pt x="283" y="68"/>
                    </a:lnTo>
                    <a:lnTo>
                      <a:pt x="291" y="82"/>
                    </a:lnTo>
                    <a:lnTo>
                      <a:pt x="298" y="95"/>
                    </a:lnTo>
                    <a:lnTo>
                      <a:pt x="304" y="108"/>
                    </a:lnTo>
                    <a:lnTo>
                      <a:pt x="308" y="124"/>
                    </a:lnTo>
                    <a:lnTo>
                      <a:pt x="310" y="139"/>
                    </a:lnTo>
                    <a:lnTo>
                      <a:pt x="310" y="156"/>
                    </a:lnTo>
                    <a:lnTo>
                      <a:pt x="310" y="156"/>
                    </a:lnTo>
                    <a:close/>
                  </a:path>
                </a:pathLst>
              </a:cu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2938" y="5508625"/>
                <a:ext cx="255588" cy="528638"/>
              </a:xfrm>
              <a:prstGeom prst="rect">
                <a:avLst/>
              </a:pr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925638" y="6072188"/>
                <a:ext cx="103188" cy="490538"/>
              </a:xfrm>
              <a:prstGeom prst="rect">
                <a:avLst/>
              </a:pr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060575" y="6072188"/>
                <a:ext cx="101600" cy="490538"/>
              </a:xfrm>
              <a:prstGeom prst="rect">
                <a:avLst/>
              </a:pr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817688" y="5508625"/>
                <a:ext cx="69850" cy="446088"/>
              </a:xfrm>
              <a:prstGeom prst="rect">
                <a:avLst/>
              </a:pr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192338" y="5508625"/>
                <a:ext cx="71438" cy="446088"/>
              </a:xfrm>
              <a:prstGeom prst="rect">
                <a:avLst/>
              </a:pr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2033588" y="3767138"/>
              <a:ext cx="0" cy="0"/>
              <a:chOff x="2033588" y="3767138"/>
              <a:chExt cx="0" cy="1304925"/>
            </a:xfrm>
          </p:grpSpPr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 flipV="1">
                <a:off x="2033588" y="4968875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V="1">
                <a:off x="2033588" y="4764088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2033588" y="4352925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 flipV="1">
                <a:off x="2033588" y="4148138"/>
                <a:ext cx="0" cy="101600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V="1">
                <a:off x="2033588" y="3941763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V="1">
                <a:off x="2033588" y="3767138"/>
                <a:ext cx="0" cy="73025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4970265" y="3405188"/>
            <a:ext cx="444500" cy="3157538"/>
            <a:chOff x="3214688" y="3405188"/>
            <a:chExt cx="444500" cy="3157538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214688" y="5218113"/>
              <a:ext cx="444500" cy="1344613"/>
              <a:chOff x="3214688" y="5218113"/>
              <a:chExt cx="444500" cy="1344613"/>
            </a:xfrm>
          </p:grpSpPr>
          <p:sp>
            <p:nvSpPr>
              <p:cNvPr id="22" name="Freeform 21"/>
              <p:cNvSpPr/>
              <p:nvPr/>
            </p:nvSpPr>
            <p:spPr bwMode="auto">
              <a:xfrm>
                <a:off x="3311525" y="5218113"/>
                <a:ext cx="246063" cy="247650"/>
              </a:xfrm>
              <a:custGeom>
                <a:avLst/>
                <a:gdLst>
                  <a:gd name="T0" fmla="*/ 310 w 310"/>
                  <a:gd name="T1" fmla="*/ 156 h 310"/>
                  <a:gd name="T2" fmla="*/ 308 w 310"/>
                  <a:gd name="T3" fmla="*/ 186 h 310"/>
                  <a:gd name="T4" fmla="*/ 299 w 310"/>
                  <a:gd name="T5" fmla="*/ 215 h 310"/>
                  <a:gd name="T6" fmla="*/ 284 w 310"/>
                  <a:gd name="T7" fmla="*/ 242 h 310"/>
                  <a:gd name="T8" fmla="*/ 265 w 310"/>
                  <a:gd name="T9" fmla="*/ 264 h 310"/>
                  <a:gd name="T10" fmla="*/ 242 w 310"/>
                  <a:gd name="T11" fmla="*/ 283 h 310"/>
                  <a:gd name="T12" fmla="*/ 215 w 310"/>
                  <a:gd name="T13" fmla="*/ 299 h 310"/>
                  <a:gd name="T14" fmla="*/ 187 w 310"/>
                  <a:gd name="T15" fmla="*/ 308 h 310"/>
                  <a:gd name="T16" fmla="*/ 156 w 310"/>
                  <a:gd name="T17" fmla="*/ 310 h 310"/>
                  <a:gd name="T18" fmla="*/ 139 w 310"/>
                  <a:gd name="T19" fmla="*/ 310 h 310"/>
                  <a:gd name="T20" fmla="*/ 109 w 310"/>
                  <a:gd name="T21" fmla="*/ 304 h 310"/>
                  <a:gd name="T22" fmla="*/ 82 w 310"/>
                  <a:gd name="T23" fmla="*/ 291 h 310"/>
                  <a:gd name="T24" fmla="*/ 57 w 310"/>
                  <a:gd name="T25" fmla="*/ 276 h 310"/>
                  <a:gd name="T26" fmla="*/ 36 w 310"/>
                  <a:gd name="T27" fmla="*/ 255 h 310"/>
                  <a:gd name="T28" fmla="*/ 19 w 310"/>
                  <a:gd name="T29" fmla="*/ 230 h 310"/>
                  <a:gd name="T30" fmla="*/ 8 w 310"/>
                  <a:gd name="T31" fmla="*/ 202 h 310"/>
                  <a:gd name="T32" fmla="*/ 2 w 310"/>
                  <a:gd name="T33" fmla="*/ 171 h 310"/>
                  <a:gd name="T34" fmla="*/ 0 w 310"/>
                  <a:gd name="T35" fmla="*/ 156 h 310"/>
                  <a:gd name="T36" fmla="*/ 4 w 310"/>
                  <a:gd name="T37" fmla="*/ 124 h 310"/>
                  <a:gd name="T38" fmla="*/ 13 w 310"/>
                  <a:gd name="T39" fmla="*/ 95 h 310"/>
                  <a:gd name="T40" fmla="*/ 27 w 310"/>
                  <a:gd name="T41" fmla="*/ 68 h 310"/>
                  <a:gd name="T42" fmla="*/ 46 w 310"/>
                  <a:gd name="T43" fmla="*/ 46 h 310"/>
                  <a:gd name="T44" fmla="*/ 69 w 310"/>
                  <a:gd name="T45" fmla="*/ 27 h 310"/>
                  <a:gd name="T46" fmla="*/ 95 w 310"/>
                  <a:gd name="T47" fmla="*/ 11 h 310"/>
                  <a:gd name="T48" fmla="*/ 124 w 310"/>
                  <a:gd name="T49" fmla="*/ 4 h 310"/>
                  <a:gd name="T50" fmla="*/ 156 w 310"/>
                  <a:gd name="T51" fmla="*/ 0 h 310"/>
                  <a:gd name="T52" fmla="*/ 171 w 310"/>
                  <a:gd name="T53" fmla="*/ 0 h 310"/>
                  <a:gd name="T54" fmla="*/ 202 w 310"/>
                  <a:gd name="T55" fmla="*/ 8 h 310"/>
                  <a:gd name="T56" fmla="*/ 230 w 310"/>
                  <a:gd name="T57" fmla="*/ 19 h 310"/>
                  <a:gd name="T58" fmla="*/ 255 w 310"/>
                  <a:gd name="T59" fmla="*/ 36 h 310"/>
                  <a:gd name="T60" fmla="*/ 276 w 310"/>
                  <a:gd name="T61" fmla="*/ 57 h 310"/>
                  <a:gd name="T62" fmla="*/ 291 w 310"/>
                  <a:gd name="T63" fmla="*/ 82 h 310"/>
                  <a:gd name="T64" fmla="*/ 305 w 310"/>
                  <a:gd name="T65" fmla="*/ 108 h 310"/>
                  <a:gd name="T66" fmla="*/ 310 w 310"/>
                  <a:gd name="T67" fmla="*/ 139 h 310"/>
                  <a:gd name="T68" fmla="*/ 310 w 310"/>
                  <a:gd name="T69" fmla="*/ 15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310">
                    <a:moveTo>
                      <a:pt x="310" y="156"/>
                    </a:moveTo>
                    <a:lnTo>
                      <a:pt x="310" y="156"/>
                    </a:lnTo>
                    <a:lnTo>
                      <a:pt x="310" y="171"/>
                    </a:lnTo>
                    <a:lnTo>
                      <a:pt x="308" y="186"/>
                    </a:lnTo>
                    <a:lnTo>
                      <a:pt x="305" y="202"/>
                    </a:lnTo>
                    <a:lnTo>
                      <a:pt x="299" y="215"/>
                    </a:lnTo>
                    <a:lnTo>
                      <a:pt x="291" y="230"/>
                    </a:lnTo>
                    <a:lnTo>
                      <a:pt x="284" y="242"/>
                    </a:lnTo>
                    <a:lnTo>
                      <a:pt x="276" y="255"/>
                    </a:lnTo>
                    <a:lnTo>
                      <a:pt x="265" y="264"/>
                    </a:lnTo>
                    <a:lnTo>
                      <a:pt x="255" y="276"/>
                    </a:lnTo>
                    <a:lnTo>
                      <a:pt x="242" y="283"/>
                    </a:lnTo>
                    <a:lnTo>
                      <a:pt x="230" y="291"/>
                    </a:lnTo>
                    <a:lnTo>
                      <a:pt x="215" y="299"/>
                    </a:lnTo>
                    <a:lnTo>
                      <a:pt x="202" y="304"/>
                    </a:lnTo>
                    <a:lnTo>
                      <a:pt x="187" y="308"/>
                    </a:lnTo>
                    <a:lnTo>
                      <a:pt x="171" y="310"/>
                    </a:lnTo>
                    <a:lnTo>
                      <a:pt x="156" y="310"/>
                    </a:lnTo>
                    <a:lnTo>
                      <a:pt x="156" y="310"/>
                    </a:lnTo>
                    <a:lnTo>
                      <a:pt x="139" y="310"/>
                    </a:lnTo>
                    <a:lnTo>
                      <a:pt x="124" y="308"/>
                    </a:lnTo>
                    <a:lnTo>
                      <a:pt x="109" y="304"/>
                    </a:lnTo>
                    <a:lnTo>
                      <a:pt x="95" y="299"/>
                    </a:lnTo>
                    <a:lnTo>
                      <a:pt x="82" y="291"/>
                    </a:lnTo>
                    <a:lnTo>
                      <a:pt x="69" y="283"/>
                    </a:lnTo>
                    <a:lnTo>
                      <a:pt x="57" y="276"/>
                    </a:lnTo>
                    <a:lnTo>
                      <a:pt x="46" y="264"/>
                    </a:lnTo>
                    <a:lnTo>
                      <a:pt x="36" y="255"/>
                    </a:lnTo>
                    <a:lnTo>
                      <a:pt x="27" y="242"/>
                    </a:lnTo>
                    <a:lnTo>
                      <a:pt x="19" y="230"/>
                    </a:lnTo>
                    <a:lnTo>
                      <a:pt x="13" y="215"/>
                    </a:lnTo>
                    <a:lnTo>
                      <a:pt x="8" y="202"/>
                    </a:lnTo>
                    <a:lnTo>
                      <a:pt x="4" y="186"/>
                    </a:lnTo>
                    <a:lnTo>
                      <a:pt x="2" y="171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39"/>
                    </a:lnTo>
                    <a:lnTo>
                      <a:pt x="4" y="124"/>
                    </a:lnTo>
                    <a:lnTo>
                      <a:pt x="8" y="108"/>
                    </a:lnTo>
                    <a:lnTo>
                      <a:pt x="13" y="95"/>
                    </a:lnTo>
                    <a:lnTo>
                      <a:pt x="19" y="82"/>
                    </a:lnTo>
                    <a:lnTo>
                      <a:pt x="27" y="68"/>
                    </a:lnTo>
                    <a:lnTo>
                      <a:pt x="36" y="57"/>
                    </a:lnTo>
                    <a:lnTo>
                      <a:pt x="46" y="46"/>
                    </a:lnTo>
                    <a:lnTo>
                      <a:pt x="57" y="36"/>
                    </a:lnTo>
                    <a:lnTo>
                      <a:pt x="69" y="27"/>
                    </a:lnTo>
                    <a:lnTo>
                      <a:pt x="82" y="19"/>
                    </a:lnTo>
                    <a:lnTo>
                      <a:pt x="95" y="11"/>
                    </a:lnTo>
                    <a:lnTo>
                      <a:pt x="109" y="8"/>
                    </a:lnTo>
                    <a:lnTo>
                      <a:pt x="124" y="4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1" y="0"/>
                    </a:lnTo>
                    <a:lnTo>
                      <a:pt x="187" y="4"/>
                    </a:lnTo>
                    <a:lnTo>
                      <a:pt x="202" y="8"/>
                    </a:lnTo>
                    <a:lnTo>
                      <a:pt x="215" y="11"/>
                    </a:lnTo>
                    <a:lnTo>
                      <a:pt x="230" y="19"/>
                    </a:lnTo>
                    <a:lnTo>
                      <a:pt x="242" y="27"/>
                    </a:lnTo>
                    <a:lnTo>
                      <a:pt x="255" y="36"/>
                    </a:lnTo>
                    <a:lnTo>
                      <a:pt x="265" y="46"/>
                    </a:lnTo>
                    <a:lnTo>
                      <a:pt x="276" y="57"/>
                    </a:lnTo>
                    <a:lnTo>
                      <a:pt x="284" y="68"/>
                    </a:lnTo>
                    <a:lnTo>
                      <a:pt x="291" y="82"/>
                    </a:lnTo>
                    <a:lnTo>
                      <a:pt x="299" y="95"/>
                    </a:lnTo>
                    <a:lnTo>
                      <a:pt x="305" y="108"/>
                    </a:lnTo>
                    <a:lnTo>
                      <a:pt x="308" y="124"/>
                    </a:lnTo>
                    <a:lnTo>
                      <a:pt x="310" y="139"/>
                    </a:lnTo>
                    <a:lnTo>
                      <a:pt x="310" y="156"/>
                    </a:lnTo>
                    <a:lnTo>
                      <a:pt x="310" y="156"/>
                    </a:lnTo>
                    <a:close/>
                  </a:path>
                </a:pathLst>
              </a:cu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309938" y="5508625"/>
                <a:ext cx="254000" cy="528638"/>
              </a:xfrm>
              <a:prstGeom prst="rect">
                <a:avLst/>
              </a:pr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322638" y="6072188"/>
                <a:ext cx="101600" cy="490538"/>
              </a:xfrm>
              <a:prstGeom prst="rect">
                <a:avLst/>
              </a:pr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455988" y="6072188"/>
                <a:ext cx="103188" cy="490538"/>
              </a:xfrm>
              <a:prstGeom prst="rect">
                <a:avLst/>
              </a:pr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214688" y="5508625"/>
                <a:ext cx="68263" cy="446088"/>
              </a:xfrm>
              <a:prstGeom prst="rect">
                <a:avLst/>
              </a:pr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589338" y="5508625"/>
                <a:ext cx="69850" cy="446088"/>
              </a:xfrm>
              <a:prstGeom prst="rect">
                <a:avLst/>
              </a:prstGeom>
              <a:solidFill>
                <a:srgbClr val="E26A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446463" y="3405188"/>
              <a:ext cx="0" cy="0"/>
              <a:chOff x="3446463" y="3405188"/>
              <a:chExt cx="0" cy="1649413"/>
            </a:xfrm>
          </p:grpSpPr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V="1">
                <a:off x="3446463" y="4951413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 flipV="1">
                <a:off x="3446463" y="4746625"/>
                <a:ext cx="0" cy="101600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446463" y="4540250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 flipV="1">
                <a:off x="3446463" y="4335463"/>
                <a:ext cx="0" cy="101600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 flipV="1">
                <a:off x="3446463" y="3924300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flipV="1">
                <a:off x="3446463" y="3717925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 flipV="1">
                <a:off x="3446463" y="3513138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 flipV="1">
                <a:off x="3446463" y="3405188"/>
                <a:ext cx="0" cy="4763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7130952" y="4335463"/>
            <a:ext cx="446088" cy="2227263"/>
            <a:chOff x="4610100" y="4335463"/>
            <a:chExt cx="446088" cy="2227263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610100" y="5218113"/>
              <a:ext cx="446088" cy="1344613"/>
              <a:chOff x="4610100" y="5218113"/>
              <a:chExt cx="446088" cy="1344613"/>
            </a:xfrm>
          </p:grpSpPr>
          <p:sp>
            <p:nvSpPr>
              <p:cNvPr id="30" name="Freeform 29"/>
              <p:cNvSpPr/>
              <p:nvPr/>
            </p:nvSpPr>
            <p:spPr bwMode="auto">
              <a:xfrm>
                <a:off x="4706938" y="5218113"/>
                <a:ext cx="246063" cy="247650"/>
              </a:xfrm>
              <a:custGeom>
                <a:avLst/>
                <a:gdLst>
                  <a:gd name="T0" fmla="*/ 310 w 310"/>
                  <a:gd name="T1" fmla="*/ 156 h 310"/>
                  <a:gd name="T2" fmla="*/ 308 w 310"/>
                  <a:gd name="T3" fmla="*/ 186 h 310"/>
                  <a:gd name="T4" fmla="*/ 298 w 310"/>
                  <a:gd name="T5" fmla="*/ 215 h 310"/>
                  <a:gd name="T6" fmla="*/ 283 w 310"/>
                  <a:gd name="T7" fmla="*/ 242 h 310"/>
                  <a:gd name="T8" fmla="*/ 266 w 310"/>
                  <a:gd name="T9" fmla="*/ 264 h 310"/>
                  <a:gd name="T10" fmla="*/ 241 w 310"/>
                  <a:gd name="T11" fmla="*/ 283 h 310"/>
                  <a:gd name="T12" fmla="*/ 217 w 310"/>
                  <a:gd name="T13" fmla="*/ 299 h 310"/>
                  <a:gd name="T14" fmla="*/ 186 w 310"/>
                  <a:gd name="T15" fmla="*/ 308 h 310"/>
                  <a:gd name="T16" fmla="*/ 156 w 310"/>
                  <a:gd name="T17" fmla="*/ 310 h 310"/>
                  <a:gd name="T18" fmla="*/ 139 w 310"/>
                  <a:gd name="T19" fmla="*/ 310 h 310"/>
                  <a:gd name="T20" fmla="*/ 110 w 310"/>
                  <a:gd name="T21" fmla="*/ 304 h 310"/>
                  <a:gd name="T22" fmla="*/ 81 w 310"/>
                  <a:gd name="T23" fmla="*/ 291 h 310"/>
                  <a:gd name="T24" fmla="*/ 57 w 310"/>
                  <a:gd name="T25" fmla="*/ 276 h 310"/>
                  <a:gd name="T26" fmla="*/ 36 w 310"/>
                  <a:gd name="T27" fmla="*/ 255 h 310"/>
                  <a:gd name="T28" fmla="*/ 19 w 310"/>
                  <a:gd name="T29" fmla="*/ 230 h 310"/>
                  <a:gd name="T30" fmla="*/ 7 w 310"/>
                  <a:gd name="T31" fmla="*/ 202 h 310"/>
                  <a:gd name="T32" fmla="*/ 2 w 310"/>
                  <a:gd name="T33" fmla="*/ 171 h 310"/>
                  <a:gd name="T34" fmla="*/ 0 w 310"/>
                  <a:gd name="T35" fmla="*/ 156 h 310"/>
                  <a:gd name="T36" fmla="*/ 3 w 310"/>
                  <a:gd name="T37" fmla="*/ 124 h 310"/>
                  <a:gd name="T38" fmla="*/ 13 w 310"/>
                  <a:gd name="T39" fmla="*/ 95 h 310"/>
                  <a:gd name="T40" fmla="*/ 26 w 310"/>
                  <a:gd name="T41" fmla="*/ 68 h 310"/>
                  <a:gd name="T42" fmla="*/ 45 w 310"/>
                  <a:gd name="T43" fmla="*/ 46 h 310"/>
                  <a:gd name="T44" fmla="*/ 68 w 310"/>
                  <a:gd name="T45" fmla="*/ 27 h 310"/>
                  <a:gd name="T46" fmla="*/ 95 w 310"/>
                  <a:gd name="T47" fmla="*/ 11 h 310"/>
                  <a:gd name="T48" fmla="*/ 123 w 310"/>
                  <a:gd name="T49" fmla="*/ 4 h 310"/>
                  <a:gd name="T50" fmla="*/ 156 w 310"/>
                  <a:gd name="T51" fmla="*/ 0 h 310"/>
                  <a:gd name="T52" fmla="*/ 171 w 310"/>
                  <a:gd name="T53" fmla="*/ 0 h 310"/>
                  <a:gd name="T54" fmla="*/ 201 w 310"/>
                  <a:gd name="T55" fmla="*/ 8 h 310"/>
                  <a:gd name="T56" fmla="*/ 230 w 310"/>
                  <a:gd name="T57" fmla="*/ 19 h 310"/>
                  <a:gd name="T58" fmla="*/ 255 w 310"/>
                  <a:gd name="T59" fmla="*/ 36 h 310"/>
                  <a:gd name="T60" fmla="*/ 276 w 310"/>
                  <a:gd name="T61" fmla="*/ 57 h 310"/>
                  <a:gd name="T62" fmla="*/ 293 w 310"/>
                  <a:gd name="T63" fmla="*/ 82 h 310"/>
                  <a:gd name="T64" fmla="*/ 304 w 310"/>
                  <a:gd name="T65" fmla="*/ 108 h 310"/>
                  <a:gd name="T66" fmla="*/ 310 w 310"/>
                  <a:gd name="T67" fmla="*/ 139 h 310"/>
                  <a:gd name="T68" fmla="*/ 310 w 310"/>
                  <a:gd name="T69" fmla="*/ 15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310">
                    <a:moveTo>
                      <a:pt x="310" y="156"/>
                    </a:moveTo>
                    <a:lnTo>
                      <a:pt x="310" y="156"/>
                    </a:lnTo>
                    <a:lnTo>
                      <a:pt x="310" y="171"/>
                    </a:lnTo>
                    <a:lnTo>
                      <a:pt x="308" y="186"/>
                    </a:lnTo>
                    <a:lnTo>
                      <a:pt x="304" y="202"/>
                    </a:lnTo>
                    <a:lnTo>
                      <a:pt x="298" y="215"/>
                    </a:lnTo>
                    <a:lnTo>
                      <a:pt x="293" y="230"/>
                    </a:lnTo>
                    <a:lnTo>
                      <a:pt x="283" y="242"/>
                    </a:lnTo>
                    <a:lnTo>
                      <a:pt x="276" y="255"/>
                    </a:lnTo>
                    <a:lnTo>
                      <a:pt x="266" y="264"/>
                    </a:lnTo>
                    <a:lnTo>
                      <a:pt x="255" y="276"/>
                    </a:lnTo>
                    <a:lnTo>
                      <a:pt x="241" y="283"/>
                    </a:lnTo>
                    <a:lnTo>
                      <a:pt x="230" y="291"/>
                    </a:lnTo>
                    <a:lnTo>
                      <a:pt x="217" y="299"/>
                    </a:lnTo>
                    <a:lnTo>
                      <a:pt x="201" y="304"/>
                    </a:lnTo>
                    <a:lnTo>
                      <a:pt x="186" y="308"/>
                    </a:lnTo>
                    <a:lnTo>
                      <a:pt x="171" y="310"/>
                    </a:lnTo>
                    <a:lnTo>
                      <a:pt x="156" y="310"/>
                    </a:lnTo>
                    <a:lnTo>
                      <a:pt x="156" y="310"/>
                    </a:lnTo>
                    <a:lnTo>
                      <a:pt x="139" y="310"/>
                    </a:lnTo>
                    <a:lnTo>
                      <a:pt x="123" y="308"/>
                    </a:lnTo>
                    <a:lnTo>
                      <a:pt x="110" y="304"/>
                    </a:lnTo>
                    <a:lnTo>
                      <a:pt x="95" y="299"/>
                    </a:lnTo>
                    <a:lnTo>
                      <a:pt x="81" y="291"/>
                    </a:lnTo>
                    <a:lnTo>
                      <a:pt x="68" y="283"/>
                    </a:lnTo>
                    <a:lnTo>
                      <a:pt x="57" y="276"/>
                    </a:lnTo>
                    <a:lnTo>
                      <a:pt x="45" y="264"/>
                    </a:lnTo>
                    <a:lnTo>
                      <a:pt x="36" y="255"/>
                    </a:lnTo>
                    <a:lnTo>
                      <a:pt x="26" y="242"/>
                    </a:lnTo>
                    <a:lnTo>
                      <a:pt x="19" y="230"/>
                    </a:lnTo>
                    <a:lnTo>
                      <a:pt x="13" y="215"/>
                    </a:lnTo>
                    <a:lnTo>
                      <a:pt x="7" y="202"/>
                    </a:lnTo>
                    <a:lnTo>
                      <a:pt x="3" y="186"/>
                    </a:lnTo>
                    <a:lnTo>
                      <a:pt x="2" y="171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39"/>
                    </a:lnTo>
                    <a:lnTo>
                      <a:pt x="3" y="124"/>
                    </a:lnTo>
                    <a:lnTo>
                      <a:pt x="7" y="108"/>
                    </a:lnTo>
                    <a:lnTo>
                      <a:pt x="13" y="95"/>
                    </a:lnTo>
                    <a:lnTo>
                      <a:pt x="19" y="82"/>
                    </a:lnTo>
                    <a:lnTo>
                      <a:pt x="26" y="68"/>
                    </a:lnTo>
                    <a:lnTo>
                      <a:pt x="36" y="57"/>
                    </a:lnTo>
                    <a:lnTo>
                      <a:pt x="45" y="46"/>
                    </a:lnTo>
                    <a:lnTo>
                      <a:pt x="57" y="36"/>
                    </a:lnTo>
                    <a:lnTo>
                      <a:pt x="68" y="27"/>
                    </a:lnTo>
                    <a:lnTo>
                      <a:pt x="81" y="19"/>
                    </a:lnTo>
                    <a:lnTo>
                      <a:pt x="95" y="11"/>
                    </a:lnTo>
                    <a:lnTo>
                      <a:pt x="110" y="8"/>
                    </a:lnTo>
                    <a:lnTo>
                      <a:pt x="123" y="4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1" y="0"/>
                    </a:lnTo>
                    <a:lnTo>
                      <a:pt x="186" y="4"/>
                    </a:lnTo>
                    <a:lnTo>
                      <a:pt x="201" y="8"/>
                    </a:lnTo>
                    <a:lnTo>
                      <a:pt x="217" y="11"/>
                    </a:lnTo>
                    <a:lnTo>
                      <a:pt x="230" y="19"/>
                    </a:lnTo>
                    <a:lnTo>
                      <a:pt x="241" y="27"/>
                    </a:lnTo>
                    <a:lnTo>
                      <a:pt x="255" y="36"/>
                    </a:lnTo>
                    <a:lnTo>
                      <a:pt x="266" y="46"/>
                    </a:lnTo>
                    <a:lnTo>
                      <a:pt x="276" y="57"/>
                    </a:lnTo>
                    <a:lnTo>
                      <a:pt x="283" y="68"/>
                    </a:lnTo>
                    <a:lnTo>
                      <a:pt x="293" y="82"/>
                    </a:lnTo>
                    <a:lnTo>
                      <a:pt x="298" y="95"/>
                    </a:lnTo>
                    <a:lnTo>
                      <a:pt x="304" y="108"/>
                    </a:lnTo>
                    <a:lnTo>
                      <a:pt x="308" y="124"/>
                    </a:lnTo>
                    <a:lnTo>
                      <a:pt x="310" y="139"/>
                    </a:lnTo>
                    <a:lnTo>
                      <a:pt x="310" y="156"/>
                    </a:lnTo>
                    <a:lnTo>
                      <a:pt x="310" y="156"/>
                    </a:lnTo>
                    <a:close/>
                  </a:path>
                </a:pathLst>
              </a:cu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705350" y="5508625"/>
                <a:ext cx="255588" cy="528638"/>
              </a:xfrm>
              <a:prstGeom prst="rect">
                <a:avLst/>
              </a:pr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4718050" y="6072188"/>
                <a:ext cx="101600" cy="490538"/>
              </a:xfrm>
              <a:prstGeom prst="rect">
                <a:avLst/>
              </a:pr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851400" y="6072188"/>
                <a:ext cx="103188" cy="490538"/>
              </a:xfrm>
              <a:prstGeom prst="rect">
                <a:avLst/>
              </a:pr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610100" y="5508625"/>
                <a:ext cx="69850" cy="446088"/>
              </a:xfrm>
              <a:prstGeom prst="rect">
                <a:avLst/>
              </a:pr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984750" y="5508625"/>
                <a:ext cx="71438" cy="446088"/>
              </a:xfrm>
              <a:prstGeom prst="rect">
                <a:avLst/>
              </a:pr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4841875" y="4335463"/>
              <a:ext cx="0" cy="0"/>
              <a:chOff x="4841875" y="4335463"/>
              <a:chExt cx="0" cy="719138"/>
            </a:xfrm>
          </p:grpSpPr>
          <p:sp>
            <p:nvSpPr>
              <p:cNvPr id="57" name="Line 56"/>
              <p:cNvSpPr>
                <a:spLocks noChangeShapeType="1"/>
              </p:cNvSpPr>
              <p:nvPr/>
            </p:nvSpPr>
            <p:spPr bwMode="auto">
              <a:xfrm flipV="1">
                <a:off x="4841875" y="4951413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Line 58"/>
              <p:cNvSpPr>
                <a:spLocks noChangeShapeType="1"/>
              </p:cNvSpPr>
              <p:nvPr/>
            </p:nvSpPr>
            <p:spPr bwMode="auto">
              <a:xfrm flipV="1">
                <a:off x="4841875" y="4540250"/>
                <a:ext cx="0" cy="103188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 flipV="1">
                <a:off x="4841875" y="4335463"/>
                <a:ext cx="0" cy="101600"/>
              </a:xfrm>
              <a:prstGeom prst="line">
                <a:avLst/>
              </a:prstGeom>
              <a:noFill/>
              <a:ln w="42863">
                <a:solidFill>
                  <a:srgbClr val="67504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-6350" y="6530975"/>
            <a:ext cx="9150350" cy="327025"/>
            <a:chOff x="-6350" y="6530975"/>
            <a:chExt cx="6234113" cy="327025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-6350" y="6530975"/>
              <a:ext cx="6234113" cy="3270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2382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28613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534988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73977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944563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15093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135572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1562100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76688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973263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178050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238283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589213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2794000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000375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3205163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3409950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3616325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3821113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4027488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423227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4437063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464343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484822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5054600" y="6704013"/>
              <a:ext cx="1016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525938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5464175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5670550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5875338" y="6704013"/>
              <a:ext cx="103188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6081713" y="6704013"/>
              <a:ext cx="25400" cy="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0477"/>
            <a:ext cx="8229600" cy="1143000"/>
          </a:xfrm>
        </p:spPr>
        <p:txBody>
          <a:bodyPr/>
          <a:lstStyle/>
          <a:p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界面展示</a:t>
            </a:r>
            <a:endParaRPr lang="zh-CN" altLang="en-US" dirty="0"/>
          </a:p>
        </p:txBody>
      </p:sp>
      <p:pic>
        <p:nvPicPr>
          <p:cNvPr id="2" name="图片 1" descr="m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0" y="866775"/>
            <a:ext cx="7117080" cy="43167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7148"/>
            <a:ext cx="8229600" cy="1143000"/>
          </a:xfrm>
        </p:spPr>
        <p:txBody>
          <a:bodyPr/>
          <a:lstStyle/>
          <a:p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界面展示</a:t>
            </a:r>
            <a:endParaRPr lang="zh-CN" altLang="en-US" dirty="0"/>
          </a:p>
        </p:txBody>
      </p:sp>
      <p:grpSp>
        <p:nvGrpSpPr>
          <p:cNvPr id="162" name="组合 161"/>
          <p:cNvGrpSpPr/>
          <p:nvPr/>
        </p:nvGrpSpPr>
        <p:grpSpPr>
          <a:xfrm>
            <a:off x="2935605" y="6193473"/>
            <a:ext cx="339726" cy="0"/>
            <a:chOff x="2790825" y="4265613"/>
            <a:chExt cx="339726" cy="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9082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27350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6228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564380" y="6193473"/>
            <a:ext cx="611188" cy="0"/>
            <a:chOff x="4419600" y="4265613"/>
            <a:chExt cx="611188" cy="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41960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55453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9106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82600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96252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56630" y="6193473"/>
            <a:ext cx="611188" cy="0"/>
            <a:chOff x="5911850" y="4265613"/>
            <a:chExt cx="611188" cy="0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91185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048375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618331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319838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645477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3232468" y="5812473"/>
            <a:ext cx="1497013" cy="755650"/>
            <a:chOff x="3087688" y="3884613"/>
            <a:chExt cx="1497013" cy="7556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9722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33375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6868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60521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74015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7667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01161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4813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28307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87688" y="3884613"/>
              <a:ext cx="1497013" cy="660400"/>
            </a:xfrm>
            <a:custGeom>
              <a:avLst/>
              <a:gdLst>
                <a:gd name="T0" fmla="*/ 0 w 1885"/>
                <a:gd name="T1" fmla="*/ 605 h 831"/>
                <a:gd name="T2" fmla="*/ 30 w 1885"/>
                <a:gd name="T3" fmla="*/ 557 h 831"/>
                <a:gd name="T4" fmla="*/ 68 w 1885"/>
                <a:gd name="T5" fmla="*/ 506 h 831"/>
                <a:gd name="T6" fmla="*/ 120 w 1885"/>
                <a:gd name="T7" fmla="*/ 441 h 831"/>
                <a:gd name="T8" fmla="*/ 188 w 1885"/>
                <a:gd name="T9" fmla="*/ 366 h 831"/>
                <a:gd name="T10" fmla="*/ 271 w 1885"/>
                <a:gd name="T11" fmla="*/ 290 h 831"/>
                <a:gd name="T12" fmla="*/ 342 w 1885"/>
                <a:gd name="T13" fmla="*/ 232 h 831"/>
                <a:gd name="T14" fmla="*/ 394 w 1885"/>
                <a:gd name="T15" fmla="*/ 194 h 831"/>
                <a:gd name="T16" fmla="*/ 450 w 1885"/>
                <a:gd name="T17" fmla="*/ 159 h 831"/>
                <a:gd name="T18" fmla="*/ 510 w 1885"/>
                <a:gd name="T19" fmla="*/ 125 h 831"/>
                <a:gd name="T20" fmla="*/ 573 w 1885"/>
                <a:gd name="T21" fmla="*/ 94 h 831"/>
                <a:gd name="T22" fmla="*/ 640 w 1885"/>
                <a:gd name="T23" fmla="*/ 66 h 831"/>
                <a:gd name="T24" fmla="*/ 710 w 1885"/>
                <a:gd name="T25" fmla="*/ 44 h 831"/>
                <a:gd name="T26" fmla="*/ 784 w 1885"/>
                <a:gd name="T27" fmla="*/ 23 h 831"/>
                <a:gd name="T28" fmla="*/ 861 w 1885"/>
                <a:gd name="T29" fmla="*/ 10 h 831"/>
                <a:gd name="T30" fmla="*/ 943 w 1885"/>
                <a:gd name="T31" fmla="*/ 1 h 831"/>
                <a:gd name="T32" fmla="*/ 1027 w 1885"/>
                <a:gd name="T33" fmla="*/ 0 h 831"/>
                <a:gd name="T34" fmla="*/ 1115 w 1885"/>
                <a:gd name="T35" fmla="*/ 3 h 831"/>
                <a:gd name="T36" fmla="*/ 1207 w 1885"/>
                <a:gd name="T37" fmla="*/ 15 h 831"/>
                <a:gd name="T38" fmla="*/ 1301 w 1885"/>
                <a:gd name="T39" fmla="*/ 35 h 831"/>
                <a:gd name="T40" fmla="*/ 1400 w 1885"/>
                <a:gd name="T41" fmla="*/ 64 h 831"/>
                <a:gd name="T42" fmla="*/ 1502 w 1885"/>
                <a:gd name="T43" fmla="*/ 100 h 831"/>
                <a:gd name="T44" fmla="*/ 1608 w 1885"/>
                <a:gd name="T45" fmla="*/ 147 h 831"/>
                <a:gd name="T46" fmla="*/ 1716 w 1885"/>
                <a:gd name="T47" fmla="*/ 204 h 831"/>
                <a:gd name="T48" fmla="*/ 1829 w 1885"/>
                <a:gd name="T49" fmla="*/ 272 h 831"/>
                <a:gd name="T50" fmla="*/ 1885 w 1885"/>
                <a:gd name="T51" fmla="*/ 310 h 831"/>
                <a:gd name="T52" fmla="*/ 1864 w 1885"/>
                <a:gd name="T53" fmla="*/ 349 h 831"/>
                <a:gd name="T54" fmla="*/ 1834 w 1885"/>
                <a:gd name="T55" fmla="*/ 393 h 831"/>
                <a:gd name="T56" fmla="*/ 1792 w 1885"/>
                <a:gd name="T57" fmla="*/ 447 h 831"/>
                <a:gd name="T58" fmla="*/ 1737 w 1885"/>
                <a:gd name="T59" fmla="*/ 508 h 831"/>
                <a:gd name="T60" fmla="*/ 1667 w 1885"/>
                <a:gd name="T61" fmla="*/ 574 h 831"/>
                <a:gd name="T62" fmla="*/ 1581 w 1885"/>
                <a:gd name="T63" fmla="*/ 638 h 831"/>
                <a:gd name="T64" fmla="*/ 1532 w 1885"/>
                <a:gd name="T65" fmla="*/ 669 h 831"/>
                <a:gd name="T66" fmla="*/ 1479 w 1885"/>
                <a:gd name="T67" fmla="*/ 699 h 831"/>
                <a:gd name="T68" fmla="*/ 1423 w 1885"/>
                <a:gd name="T69" fmla="*/ 727 h 831"/>
                <a:gd name="T70" fmla="*/ 1361 w 1885"/>
                <a:gd name="T71" fmla="*/ 753 h 831"/>
                <a:gd name="T72" fmla="*/ 1296 w 1885"/>
                <a:gd name="T73" fmla="*/ 776 h 831"/>
                <a:gd name="T74" fmla="*/ 1225 w 1885"/>
                <a:gd name="T75" fmla="*/ 795 h 831"/>
                <a:gd name="T76" fmla="*/ 1151 w 1885"/>
                <a:gd name="T77" fmla="*/ 811 h 831"/>
                <a:gd name="T78" fmla="*/ 1071 w 1885"/>
                <a:gd name="T79" fmla="*/ 823 h 831"/>
                <a:gd name="T80" fmla="*/ 987 w 1885"/>
                <a:gd name="T81" fmla="*/ 830 h 831"/>
                <a:gd name="T82" fmla="*/ 899 w 1885"/>
                <a:gd name="T83" fmla="*/ 831 h 831"/>
                <a:gd name="T84" fmla="*/ 804 w 1885"/>
                <a:gd name="T85" fmla="*/ 828 h 831"/>
                <a:gd name="T86" fmla="*/ 705 w 1885"/>
                <a:gd name="T87" fmla="*/ 818 h 831"/>
                <a:gd name="T88" fmla="*/ 601 w 1885"/>
                <a:gd name="T89" fmla="*/ 801 h 831"/>
                <a:gd name="T90" fmla="*/ 491 w 1885"/>
                <a:gd name="T91" fmla="*/ 777 h 831"/>
                <a:gd name="T92" fmla="*/ 377 w 1885"/>
                <a:gd name="T93" fmla="*/ 747 h 831"/>
                <a:gd name="T94" fmla="*/ 256 w 1885"/>
                <a:gd name="T95" fmla="*/ 708 h 831"/>
                <a:gd name="T96" fmla="*/ 130 w 1885"/>
                <a:gd name="T97" fmla="*/ 662 h 831"/>
                <a:gd name="T98" fmla="*/ 0 w 1885"/>
                <a:gd name="T99" fmla="*/ 60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5" h="831">
                  <a:moveTo>
                    <a:pt x="0" y="605"/>
                  </a:moveTo>
                  <a:lnTo>
                    <a:pt x="0" y="605"/>
                  </a:lnTo>
                  <a:lnTo>
                    <a:pt x="7" y="593"/>
                  </a:lnTo>
                  <a:lnTo>
                    <a:pt x="30" y="557"/>
                  </a:lnTo>
                  <a:lnTo>
                    <a:pt x="46" y="534"/>
                  </a:lnTo>
                  <a:lnTo>
                    <a:pt x="68" y="506"/>
                  </a:lnTo>
                  <a:lnTo>
                    <a:pt x="93" y="475"/>
                  </a:lnTo>
                  <a:lnTo>
                    <a:pt x="120" y="441"/>
                  </a:lnTo>
                  <a:lnTo>
                    <a:pt x="153" y="404"/>
                  </a:lnTo>
                  <a:lnTo>
                    <a:pt x="188" y="366"/>
                  </a:lnTo>
                  <a:lnTo>
                    <a:pt x="227" y="329"/>
                  </a:lnTo>
                  <a:lnTo>
                    <a:pt x="271" y="290"/>
                  </a:lnTo>
                  <a:lnTo>
                    <a:pt x="318" y="251"/>
                  </a:lnTo>
                  <a:lnTo>
                    <a:pt x="342" y="232"/>
                  </a:lnTo>
                  <a:lnTo>
                    <a:pt x="368" y="213"/>
                  </a:lnTo>
                  <a:lnTo>
                    <a:pt x="394" y="194"/>
                  </a:lnTo>
                  <a:lnTo>
                    <a:pt x="422" y="177"/>
                  </a:lnTo>
                  <a:lnTo>
                    <a:pt x="450" y="159"/>
                  </a:lnTo>
                  <a:lnTo>
                    <a:pt x="480" y="142"/>
                  </a:lnTo>
                  <a:lnTo>
                    <a:pt x="510" y="125"/>
                  </a:lnTo>
                  <a:lnTo>
                    <a:pt x="542" y="109"/>
                  </a:lnTo>
                  <a:lnTo>
                    <a:pt x="573" y="94"/>
                  </a:lnTo>
                  <a:lnTo>
                    <a:pt x="606" y="80"/>
                  </a:lnTo>
                  <a:lnTo>
                    <a:pt x="640" y="66"/>
                  </a:lnTo>
                  <a:lnTo>
                    <a:pt x="675" y="55"/>
                  </a:lnTo>
                  <a:lnTo>
                    <a:pt x="710" y="44"/>
                  </a:lnTo>
                  <a:lnTo>
                    <a:pt x="746" y="34"/>
                  </a:lnTo>
                  <a:lnTo>
                    <a:pt x="784" y="23"/>
                  </a:lnTo>
                  <a:lnTo>
                    <a:pt x="822" y="16"/>
                  </a:lnTo>
                  <a:lnTo>
                    <a:pt x="861" y="10"/>
                  </a:lnTo>
                  <a:lnTo>
                    <a:pt x="901" y="5"/>
                  </a:lnTo>
                  <a:lnTo>
                    <a:pt x="943" y="1"/>
                  </a:lnTo>
                  <a:lnTo>
                    <a:pt x="984" y="0"/>
                  </a:lnTo>
                  <a:lnTo>
                    <a:pt x="1027" y="0"/>
                  </a:lnTo>
                  <a:lnTo>
                    <a:pt x="1071" y="1"/>
                  </a:lnTo>
                  <a:lnTo>
                    <a:pt x="1115" y="3"/>
                  </a:lnTo>
                  <a:lnTo>
                    <a:pt x="1160" y="8"/>
                  </a:lnTo>
                  <a:lnTo>
                    <a:pt x="1207" y="15"/>
                  </a:lnTo>
                  <a:lnTo>
                    <a:pt x="1253" y="25"/>
                  </a:lnTo>
                  <a:lnTo>
                    <a:pt x="1301" y="35"/>
                  </a:lnTo>
                  <a:lnTo>
                    <a:pt x="1350" y="47"/>
                  </a:lnTo>
                  <a:lnTo>
                    <a:pt x="1400" y="64"/>
                  </a:lnTo>
                  <a:lnTo>
                    <a:pt x="1450" y="80"/>
                  </a:lnTo>
                  <a:lnTo>
                    <a:pt x="1502" y="100"/>
                  </a:lnTo>
                  <a:lnTo>
                    <a:pt x="1553" y="123"/>
                  </a:lnTo>
                  <a:lnTo>
                    <a:pt x="1608" y="147"/>
                  </a:lnTo>
                  <a:lnTo>
                    <a:pt x="1662" y="174"/>
                  </a:lnTo>
                  <a:lnTo>
                    <a:pt x="1716" y="204"/>
                  </a:lnTo>
                  <a:lnTo>
                    <a:pt x="1772" y="237"/>
                  </a:lnTo>
                  <a:lnTo>
                    <a:pt x="1829" y="272"/>
                  </a:lnTo>
                  <a:lnTo>
                    <a:pt x="1885" y="310"/>
                  </a:lnTo>
                  <a:lnTo>
                    <a:pt x="1885" y="310"/>
                  </a:lnTo>
                  <a:lnTo>
                    <a:pt x="1880" y="320"/>
                  </a:lnTo>
                  <a:lnTo>
                    <a:pt x="1864" y="349"/>
                  </a:lnTo>
                  <a:lnTo>
                    <a:pt x="1850" y="369"/>
                  </a:lnTo>
                  <a:lnTo>
                    <a:pt x="1834" y="393"/>
                  </a:lnTo>
                  <a:lnTo>
                    <a:pt x="1815" y="418"/>
                  </a:lnTo>
                  <a:lnTo>
                    <a:pt x="1792" y="447"/>
                  </a:lnTo>
                  <a:lnTo>
                    <a:pt x="1766" y="477"/>
                  </a:lnTo>
                  <a:lnTo>
                    <a:pt x="1737" y="508"/>
                  </a:lnTo>
                  <a:lnTo>
                    <a:pt x="1703" y="541"/>
                  </a:lnTo>
                  <a:lnTo>
                    <a:pt x="1667" y="574"/>
                  </a:lnTo>
                  <a:lnTo>
                    <a:pt x="1625" y="606"/>
                  </a:lnTo>
                  <a:lnTo>
                    <a:pt x="1581" y="638"/>
                  </a:lnTo>
                  <a:lnTo>
                    <a:pt x="1557" y="654"/>
                  </a:lnTo>
                  <a:lnTo>
                    <a:pt x="1532" y="669"/>
                  </a:lnTo>
                  <a:lnTo>
                    <a:pt x="1507" y="684"/>
                  </a:lnTo>
                  <a:lnTo>
                    <a:pt x="1479" y="699"/>
                  </a:lnTo>
                  <a:lnTo>
                    <a:pt x="1452" y="713"/>
                  </a:lnTo>
                  <a:lnTo>
                    <a:pt x="1423" y="727"/>
                  </a:lnTo>
                  <a:lnTo>
                    <a:pt x="1393" y="741"/>
                  </a:lnTo>
                  <a:lnTo>
                    <a:pt x="1361" y="753"/>
                  </a:lnTo>
                  <a:lnTo>
                    <a:pt x="1328" y="765"/>
                  </a:lnTo>
                  <a:lnTo>
                    <a:pt x="1296" y="776"/>
                  </a:lnTo>
                  <a:lnTo>
                    <a:pt x="1261" y="786"/>
                  </a:lnTo>
                  <a:lnTo>
                    <a:pt x="1225" y="795"/>
                  </a:lnTo>
                  <a:lnTo>
                    <a:pt x="1189" y="804"/>
                  </a:lnTo>
                  <a:lnTo>
                    <a:pt x="1151" y="811"/>
                  </a:lnTo>
                  <a:lnTo>
                    <a:pt x="1111" y="818"/>
                  </a:lnTo>
                  <a:lnTo>
                    <a:pt x="1071" y="823"/>
                  </a:lnTo>
                  <a:lnTo>
                    <a:pt x="1029" y="826"/>
                  </a:lnTo>
                  <a:lnTo>
                    <a:pt x="987" y="830"/>
                  </a:lnTo>
                  <a:lnTo>
                    <a:pt x="944" y="831"/>
                  </a:lnTo>
                  <a:lnTo>
                    <a:pt x="899" y="831"/>
                  </a:lnTo>
                  <a:lnTo>
                    <a:pt x="852" y="830"/>
                  </a:lnTo>
                  <a:lnTo>
                    <a:pt x="804" y="828"/>
                  </a:lnTo>
                  <a:lnTo>
                    <a:pt x="755" y="824"/>
                  </a:lnTo>
                  <a:lnTo>
                    <a:pt x="705" y="818"/>
                  </a:lnTo>
                  <a:lnTo>
                    <a:pt x="653" y="810"/>
                  </a:lnTo>
                  <a:lnTo>
                    <a:pt x="601" y="801"/>
                  </a:lnTo>
                  <a:lnTo>
                    <a:pt x="547" y="790"/>
                  </a:lnTo>
                  <a:lnTo>
                    <a:pt x="491" y="777"/>
                  </a:lnTo>
                  <a:lnTo>
                    <a:pt x="435" y="764"/>
                  </a:lnTo>
                  <a:lnTo>
                    <a:pt x="377" y="747"/>
                  </a:lnTo>
                  <a:lnTo>
                    <a:pt x="318" y="728"/>
                  </a:lnTo>
                  <a:lnTo>
                    <a:pt x="256" y="708"/>
                  </a:lnTo>
                  <a:lnTo>
                    <a:pt x="195" y="686"/>
                  </a:lnTo>
                  <a:lnTo>
                    <a:pt x="130" y="662"/>
                  </a:lnTo>
                  <a:lnTo>
                    <a:pt x="65" y="634"/>
                  </a:lnTo>
                  <a:lnTo>
                    <a:pt x="0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85A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3119438" y="4141788"/>
              <a:ext cx="1352550" cy="215900"/>
            </a:xfrm>
            <a:custGeom>
              <a:avLst/>
              <a:gdLst>
                <a:gd name="T0" fmla="*/ 7 w 1703"/>
                <a:gd name="T1" fmla="*/ 272 h 272"/>
                <a:gd name="T2" fmla="*/ 105 w 1703"/>
                <a:gd name="T3" fmla="*/ 235 h 272"/>
                <a:gd name="T4" fmla="*/ 203 w 1703"/>
                <a:gd name="T5" fmla="*/ 203 h 272"/>
                <a:gd name="T6" fmla="*/ 304 w 1703"/>
                <a:gd name="T7" fmla="*/ 174 h 272"/>
                <a:gd name="T8" fmla="*/ 404 w 1703"/>
                <a:gd name="T9" fmla="*/ 149 h 272"/>
                <a:gd name="T10" fmla="*/ 506 w 1703"/>
                <a:gd name="T11" fmla="*/ 128 h 272"/>
                <a:gd name="T12" fmla="*/ 608 w 1703"/>
                <a:gd name="T13" fmla="*/ 109 h 272"/>
                <a:gd name="T14" fmla="*/ 814 w 1703"/>
                <a:gd name="T15" fmla="*/ 81 h 272"/>
                <a:gd name="T16" fmla="*/ 915 w 1703"/>
                <a:gd name="T17" fmla="*/ 70 h 272"/>
                <a:gd name="T18" fmla="*/ 1117 w 1703"/>
                <a:gd name="T19" fmla="*/ 54 h 272"/>
                <a:gd name="T20" fmla="*/ 1420 w 1703"/>
                <a:gd name="T21" fmla="*/ 35 h 272"/>
                <a:gd name="T22" fmla="*/ 1623 w 1703"/>
                <a:gd name="T23" fmla="*/ 22 h 272"/>
                <a:gd name="T24" fmla="*/ 1678 w 1703"/>
                <a:gd name="T25" fmla="*/ 19 h 272"/>
                <a:gd name="T26" fmla="*/ 1697 w 1703"/>
                <a:gd name="T27" fmla="*/ 16 h 272"/>
                <a:gd name="T28" fmla="*/ 1701 w 1703"/>
                <a:gd name="T29" fmla="*/ 14 h 272"/>
                <a:gd name="T30" fmla="*/ 1703 w 1703"/>
                <a:gd name="T31" fmla="*/ 7 h 272"/>
                <a:gd name="T32" fmla="*/ 1701 w 1703"/>
                <a:gd name="T33" fmla="*/ 2 h 272"/>
                <a:gd name="T34" fmla="*/ 1695 w 1703"/>
                <a:gd name="T35" fmla="*/ 1 h 272"/>
                <a:gd name="T36" fmla="*/ 1673 w 1703"/>
                <a:gd name="T37" fmla="*/ 0 h 272"/>
                <a:gd name="T38" fmla="*/ 1605 w 1703"/>
                <a:gd name="T39" fmla="*/ 4 h 272"/>
                <a:gd name="T40" fmla="*/ 1513 w 1703"/>
                <a:gd name="T41" fmla="*/ 11 h 272"/>
                <a:gd name="T42" fmla="*/ 1317 w 1703"/>
                <a:gd name="T43" fmla="*/ 22 h 272"/>
                <a:gd name="T44" fmla="*/ 1213 w 1703"/>
                <a:gd name="T45" fmla="*/ 29 h 272"/>
                <a:gd name="T46" fmla="*/ 1007 w 1703"/>
                <a:gd name="T47" fmla="*/ 44 h 272"/>
                <a:gd name="T48" fmla="*/ 904 w 1703"/>
                <a:gd name="T49" fmla="*/ 53 h 272"/>
                <a:gd name="T50" fmla="*/ 699 w 1703"/>
                <a:gd name="T51" fmla="*/ 76 h 272"/>
                <a:gd name="T52" fmla="*/ 545 w 1703"/>
                <a:gd name="T53" fmla="*/ 100 h 272"/>
                <a:gd name="T54" fmla="*/ 445 w 1703"/>
                <a:gd name="T55" fmla="*/ 120 h 272"/>
                <a:gd name="T56" fmla="*/ 344 w 1703"/>
                <a:gd name="T57" fmla="*/ 144 h 272"/>
                <a:gd name="T58" fmla="*/ 245 w 1703"/>
                <a:gd name="T59" fmla="*/ 172 h 272"/>
                <a:gd name="T60" fmla="*/ 147 w 1703"/>
                <a:gd name="T61" fmla="*/ 203 h 272"/>
                <a:gd name="T62" fmla="*/ 98 w 1703"/>
                <a:gd name="T63" fmla="*/ 221 h 272"/>
                <a:gd name="T64" fmla="*/ 2 w 1703"/>
                <a:gd name="T65" fmla="*/ 262 h 272"/>
                <a:gd name="T66" fmla="*/ 1 w 1703"/>
                <a:gd name="T67" fmla="*/ 264 h 272"/>
                <a:gd name="T68" fmla="*/ 0 w 1703"/>
                <a:gd name="T69" fmla="*/ 269 h 272"/>
                <a:gd name="T70" fmla="*/ 5 w 1703"/>
                <a:gd name="T71" fmla="*/ 272 h 272"/>
                <a:gd name="T72" fmla="*/ 7 w 1703"/>
                <a:gd name="T7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3" h="272">
                  <a:moveTo>
                    <a:pt x="7" y="272"/>
                  </a:moveTo>
                  <a:lnTo>
                    <a:pt x="7" y="272"/>
                  </a:lnTo>
                  <a:lnTo>
                    <a:pt x="56" y="254"/>
                  </a:lnTo>
                  <a:lnTo>
                    <a:pt x="105" y="235"/>
                  </a:lnTo>
                  <a:lnTo>
                    <a:pt x="154" y="218"/>
                  </a:lnTo>
                  <a:lnTo>
                    <a:pt x="203" y="203"/>
                  </a:lnTo>
                  <a:lnTo>
                    <a:pt x="254" y="188"/>
                  </a:lnTo>
                  <a:lnTo>
                    <a:pt x="304" y="174"/>
                  </a:lnTo>
                  <a:lnTo>
                    <a:pt x="354" y="162"/>
                  </a:lnTo>
                  <a:lnTo>
                    <a:pt x="404" y="149"/>
                  </a:lnTo>
                  <a:lnTo>
                    <a:pt x="455" y="138"/>
                  </a:lnTo>
                  <a:lnTo>
                    <a:pt x="506" y="128"/>
                  </a:lnTo>
                  <a:lnTo>
                    <a:pt x="557" y="118"/>
                  </a:lnTo>
                  <a:lnTo>
                    <a:pt x="608" y="109"/>
                  </a:lnTo>
                  <a:lnTo>
                    <a:pt x="711" y="94"/>
                  </a:lnTo>
                  <a:lnTo>
                    <a:pt x="814" y="81"/>
                  </a:lnTo>
                  <a:lnTo>
                    <a:pt x="814" y="81"/>
                  </a:lnTo>
                  <a:lnTo>
                    <a:pt x="915" y="70"/>
                  </a:lnTo>
                  <a:lnTo>
                    <a:pt x="1017" y="61"/>
                  </a:lnTo>
                  <a:lnTo>
                    <a:pt x="1117" y="54"/>
                  </a:lnTo>
                  <a:lnTo>
                    <a:pt x="1218" y="48"/>
                  </a:lnTo>
                  <a:lnTo>
                    <a:pt x="1420" y="35"/>
                  </a:lnTo>
                  <a:lnTo>
                    <a:pt x="1623" y="22"/>
                  </a:lnTo>
                  <a:lnTo>
                    <a:pt x="1623" y="22"/>
                  </a:lnTo>
                  <a:lnTo>
                    <a:pt x="1660" y="20"/>
                  </a:lnTo>
                  <a:lnTo>
                    <a:pt x="1678" y="19"/>
                  </a:lnTo>
                  <a:lnTo>
                    <a:pt x="1697" y="16"/>
                  </a:lnTo>
                  <a:lnTo>
                    <a:pt x="1697" y="16"/>
                  </a:lnTo>
                  <a:lnTo>
                    <a:pt x="1699" y="15"/>
                  </a:lnTo>
                  <a:lnTo>
                    <a:pt x="1701" y="14"/>
                  </a:lnTo>
                  <a:lnTo>
                    <a:pt x="1702" y="11"/>
                  </a:lnTo>
                  <a:lnTo>
                    <a:pt x="1703" y="7"/>
                  </a:lnTo>
                  <a:lnTo>
                    <a:pt x="1702" y="5"/>
                  </a:lnTo>
                  <a:lnTo>
                    <a:pt x="1701" y="2"/>
                  </a:lnTo>
                  <a:lnTo>
                    <a:pt x="1698" y="1"/>
                  </a:lnTo>
                  <a:lnTo>
                    <a:pt x="1695" y="1"/>
                  </a:lnTo>
                  <a:lnTo>
                    <a:pt x="1695" y="1"/>
                  </a:lnTo>
                  <a:lnTo>
                    <a:pt x="1673" y="0"/>
                  </a:lnTo>
                  <a:lnTo>
                    <a:pt x="1650" y="1"/>
                  </a:lnTo>
                  <a:lnTo>
                    <a:pt x="1605" y="4"/>
                  </a:lnTo>
                  <a:lnTo>
                    <a:pt x="1558" y="7"/>
                  </a:lnTo>
                  <a:lnTo>
                    <a:pt x="1513" y="11"/>
                  </a:lnTo>
                  <a:lnTo>
                    <a:pt x="1513" y="11"/>
                  </a:lnTo>
                  <a:lnTo>
                    <a:pt x="1317" y="22"/>
                  </a:lnTo>
                  <a:lnTo>
                    <a:pt x="1317" y="22"/>
                  </a:lnTo>
                  <a:lnTo>
                    <a:pt x="1213" y="29"/>
                  </a:lnTo>
                  <a:lnTo>
                    <a:pt x="1110" y="35"/>
                  </a:lnTo>
                  <a:lnTo>
                    <a:pt x="1007" y="44"/>
                  </a:lnTo>
                  <a:lnTo>
                    <a:pt x="904" y="53"/>
                  </a:lnTo>
                  <a:lnTo>
                    <a:pt x="904" y="53"/>
                  </a:lnTo>
                  <a:lnTo>
                    <a:pt x="802" y="64"/>
                  </a:lnTo>
                  <a:lnTo>
                    <a:pt x="699" y="76"/>
                  </a:lnTo>
                  <a:lnTo>
                    <a:pt x="597" y="93"/>
                  </a:lnTo>
                  <a:lnTo>
                    <a:pt x="545" y="100"/>
                  </a:lnTo>
                  <a:lnTo>
                    <a:pt x="495" y="110"/>
                  </a:lnTo>
                  <a:lnTo>
                    <a:pt x="445" y="120"/>
                  </a:lnTo>
                  <a:lnTo>
                    <a:pt x="394" y="132"/>
                  </a:lnTo>
                  <a:lnTo>
                    <a:pt x="344" y="144"/>
                  </a:lnTo>
                  <a:lnTo>
                    <a:pt x="294" y="157"/>
                  </a:lnTo>
                  <a:lnTo>
                    <a:pt x="245" y="172"/>
                  </a:lnTo>
                  <a:lnTo>
                    <a:pt x="195" y="187"/>
                  </a:lnTo>
                  <a:lnTo>
                    <a:pt x="147" y="203"/>
                  </a:lnTo>
                  <a:lnTo>
                    <a:pt x="98" y="221"/>
                  </a:lnTo>
                  <a:lnTo>
                    <a:pt x="98" y="221"/>
                  </a:lnTo>
                  <a:lnTo>
                    <a:pt x="50" y="241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1" y="264"/>
                  </a:lnTo>
                  <a:lnTo>
                    <a:pt x="0" y="265"/>
                  </a:lnTo>
                  <a:lnTo>
                    <a:pt x="0" y="269"/>
                  </a:lnTo>
                  <a:lnTo>
                    <a:pt x="3" y="272"/>
                  </a:lnTo>
                  <a:lnTo>
                    <a:pt x="5" y="272"/>
                  </a:lnTo>
                  <a:lnTo>
                    <a:pt x="7" y="272"/>
                  </a:lnTo>
                  <a:lnTo>
                    <a:pt x="7" y="27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305175" y="4279901"/>
              <a:ext cx="406400" cy="171450"/>
            </a:xfrm>
            <a:custGeom>
              <a:avLst/>
              <a:gdLst>
                <a:gd name="T0" fmla="*/ 3 w 513"/>
                <a:gd name="T1" fmla="*/ 12 h 215"/>
                <a:gd name="T2" fmla="*/ 3 w 513"/>
                <a:gd name="T3" fmla="*/ 12 h 215"/>
                <a:gd name="T4" fmla="*/ 16 w 513"/>
                <a:gd name="T5" fmla="*/ 22 h 215"/>
                <a:gd name="T6" fmla="*/ 28 w 513"/>
                <a:gd name="T7" fmla="*/ 32 h 215"/>
                <a:gd name="T8" fmla="*/ 56 w 513"/>
                <a:gd name="T9" fmla="*/ 49 h 215"/>
                <a:gd name="T10" fmla="*/ 85 w 513"/>
                <a:gd name="T11" fmla="*/ 64 h 215"/>
                <a:gd name="T12" fmla="*/ 114 w 513"/>
                <a:gd name="T13" fmla="*/ 80 h 215"/>
                <a:gd name="T14" fmla="*/ 114 w 513"/>
                <a:gd name="T15" fmla="*/ 80 h 215"/>
                <a:gd name="T16" fmla="*/ 148 w 513"/>
                <a:gd name="T17" fmla="*/ 96 h 215"/>
                <a:gd name="T18" fmla="*/ 182 w 513"/>
                <a:gd name="T19" fmla="*/ 111 h 215"/>
                <a:gd name="T20" fmla="*/ 215 w 513"/>
                <a:gd name="T21" fmla="*/ 125 h 215"/>
                <a:gd name="T22" fmla="*/ 251 w 513"/>
                <a:gd name="T23" fmla="*/ 139 h 215"/>
                <a:gd name="T24" fmla="*/ 251 w 513"/>
                <a:gd name="T25" fmla="*/ 139 h 215"/>
                <a:gd name="T26" fmla="*/ 285 w 513"/>
                <a:gd name="T27" fmla="*/ 151 h 215"/>
                <a:gd name="T28" fmla="*/ 319 w 513"/>
                <a:gd name="T29" fmla="*/ 162 h 215"/>
                <a:gd name="T30" fmla="*/ 389 w 513"/>
                <a:gd name="T31" fmla="*/ 185 h 215"/>
                <a:gd name="T32" fmla="*/ 389 w 513"/>
                <a:gd name="T33" fmla="*/ 185 h 215"/>
                <a:gd name="T34" fmla="*/ 454 w 513"/>
                <a:gd name="T35" fmla="*/ 204 h 215"/>
                <a:gd name="T36" fmla="*/ 454 w 513"/>
                <a:gd name="T37" fmla="*/ 204 h 215"/>
                <a:gd name="T38" fmla="*/ 481 w 513"/>
                <a:gd name="T39" fmla="*/ 213 h 215"/>
                <a:gd name="T40" fmla="*/ 495 w 513"/>
                <a:gd name="T41" fmla="*/ 215 h 215"/>
                <a:gd name="T42" fmla="*/ 502 w 513"/>
                <a:gd name="T43" fmla="*/ 215 h 215"/>
                <a:gd name="T44" fmla="*/ 508 w 513"/>
                <a:gd name="T45" fmla="*/ 214 h 215"/>
                <a:gd name="T46" fmla="*/ 508 w 513"/>
                <a:gd name="T47" fmla="*/ 214 h 215"/>
                <a:gd name="T48" fmla="*/ 511 w 513"/>
                <a:gd name="T49" fmla="*/ 213 h 215"/>
                <a:gd name="T50" fmla="*/ 512 w 513"/>
                <a:gd name="T51" fmla="*/ 210 h 215"/>
                <a:gd name="T52" fmla="*/ 513 w 513"/>
                <a:gd name="T53" fmla="*/ 206 h 215"/>
                <a:gd name="T54" fmla="*/ 512 w 513"/>
                <a:gd name="T55" fmla="*/ 204 h 215"/>
                <a:gd name="T56" fmla="*/ 512 w 513"/>
                <a:gd name="T57" fmla="*/ 204 h 215"/>
                <a:gd name="T58" fmla="*/ 507 w 513"/>
                <a:gd name="T59" fmla="*/ 200 h 215"/>
                <a:gd name="T60" fmla="*/ 502 w 513"/>
                <a:gd name="T61" fmla="*/ 198 h 215"/>
                <a:gd name="T62" fmla="*/ 492 w 513"/>
                <a:gd name="T63" fmla="*/ 193 h 215"/>
                <a:gd name="T64" fmla="*/ 468 w 513"/>
                <a:gd name="T65" fmla="*/ 188 h 215"/>
                <a:gd name="T66" fmla="*/ 468 w 513"/>
                <a:gd name="T67" fmla="*/ 188 h 215"/>
                <a:gd name="T68" fmla="*/ 403 w 513"/>
                <a:gd name="T69" fmla="*/ 169 h 215"/>
                <a:gd name="T70" fmla="*/ 403 w 513"/>
                <a:gd name="T71" fmla="*/ 169 h 215"/>
                <a:gd name="T72" fmla="*/ 337 w 513"/>
                <a:gd name="T73" fmla="*/ 149 h 215"/>
                <a:gd name="T74" fmla="*/ 272 w 513"/>
                <a:gd name="T75" fmla="*/ 126 h 215"/>
                <a:gd name="T76" fmla="*/ 272 w 513"/>
                <a:gd name="T77" fmla="*/ 126 h 215"/>
                <a:gd name="T78" fmla="*/ 239 w 513"/>
                <a:gd name="T79" fmla="*/ 115 h 215"/>
                <a:gd name="T80" fmla="*/ 207 w 513"/>
                <a:gd name="T81" fmla="*/ 101 h 215"/>
                <a:gd name="T82" fmla="*/ 174 w 513"/>
                <a:gd name="T83" fmla="*/ 87 h 215"/>
                <a:gd name="T84" fmla="*/ 143 w 513"/>
                <a:gd name="T85" fmla="*/ 73 h 215"/>
                <a:gd name="T86" fmla="*/ 143 w 513"/>
                <a:gd name="T87" fmla="*/ 73 h 215"/>
                <a:gd name="T88" fmla="*/ 109 w 513"/>
                <a:gd name="T89" fmla="*/ 56 h 215"/>
                <a:gd name="T90" fmla="*/ 76 w 513"/>
                <a:gd name="T91" fmla="*/ 38 h 215"/>
                <a:gd name="T92" fmla="*/ 43 w 513"/>
                <a:gd name="T93" fmla="*/ 19 h 215"/>
                <a:gd name="T94" fmla="*/ 9 w 513"/>
                <a:gd name="T95" fmla="*/ 2 h 215"/>
                <a:gd name="T96" fmla="*/ 9 w 513"/>
                <a:gd name="T97" fmla="*/ 2 h 215"/>
                <a:gd name="T98" fmla="*/ 7 w 513"/>
                <a:gd name="T99" fmla="*/ 0 h 215"/>
                <a:gd name="T100" fmla="*/ 4 w 513"/>
                <a:gd name="T101" fmla="*/ 0 h 215"/>
                <a:gd name="T102" fmla="*/ 3 w 513"/>
                <a:gd name="T103" fmla="*/ 2 h 215"/>
                <a:gd name="T104" fmla="*/ 0 w 513"/>
                <a:gd name="T105" fmla="*/ 3 h 215"/>
                <a:gd name="T106" fmla="*/ 0 w 513"/>
                <a:gd name="T107" fmla="*/ 5 h 215"/>
                <a:gd name="T108" fmla="*/ 0 w 513"/>
                <a:gd name="T109" fmla="*/ 7 h 215"/>
                <a:gd name="T110" fmla="*/ 0 w 513"/>
                <a:gd name="T111" fmla="*/ 9 h 215"/>
                <a:gd name="T112" fmla="*/ 3 w 513"/>
                <a:gd name="T113" fmla="*/ 12 h 215"/>
                <a:gd name="T114" fmla="*/ 3 w 513"/>
                <a:gd name="T115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3" h="215">
                  <a:moveTo>
                    <a:pt x="3" y="12"/>
                  </a:moveTo>
                  <a:lnTo>
                    <a:pt x="3" y="12"/>
                  </a:lnTo>
                  <a:lnTo>
                    <a:pt x="16" y="22"/>
                  </a:lnTo>
                  <a:lnTo>
                    <a:pt x="28" y="32"/>
                  </a:lnTo>
                  <a:lnTo>
                    <a:pt x="56" y="49"/>
                  </a:lnTo>
                  <a:lnTo>
                    <a:pt x="85" y="64"/>
                  </a:lnTo>
                  <a:lnTo>
                    <a:pt x="114" y="80"/>
                  </a:lnTo>
                  <a:lnTo>
                    <a:pt x="114" y="80"/>
                  </a:lnTo>
                  <a:lnTo>
                    <a:pt x="148" y="96"/>
                  </a:lnTo>
                  <a:lnTo>
                    <a:pt x="182" y="111"/>
                  </a:lnTo>
                  <a:lnTo>
                    <a:pt x="215" y="125"/>
                  </a:lnTo>
                  <a:lnTo>
                    <a:pt x="251" y="139"/>
                  </a:lnTo>
                  <a:lnTo>
                    <a:pt x="251" y="139"/>
                  </a:lnTo>
                  <a:lnTo>
                    <a:pt x="285" y="151"/>
                  </a:lnTo>
                  <a:lnTo>
                    <a:pt x="319" y="162"/>
                  </a:lnTo>
                  <a:lnTo>
                    <a:pt x="389" y="185"/>
                  </a:lnTo>
                  <a:lnTo>
                    <a:pt x="389" y="185"/>
                  </a:lnTo>
                  <a:lnTo>
                    <a:pt x="454" y="204"/>
                  </a:lnTo>
                  <a:lnTo>
                    <a:pt x="454" y="204"/>
                  </a:lnTo>
                  <a:lnTo>
                    <a:pt x="481" y="213"/>
                  </a:lnTo>
                  <a:lnTo>
                    <a:pt x="495" y="215"/>
                  </a:lnTo>
                  <a:lnTo>
                    <a:pt x="502" y="215"/>
                  </a:lnTo>
                  <a:lnTo>
                    <a:pt x="508" y="214"/>
                  </a:lnTo>
                  <a:lnTo>
                    <a:pt x="508" y="214"/>
                  </a:lnTo>
                  <a:lnTo>
                    <a:pt x="511" y="213"/>
                  </a:lnTo>
                  <a:lnTo>
                    <a:pt x="512" y="210"/>
                  </a:lnTo>
                  <a:lnTo>
                    <a:pt x="513" y="206"/>
                  </a:lnTo>
                  <a:lnTo>
                    <a:pt x="512" y="204"/>
                  </a:lnTo>
                  <a:lnTo>
                    <a:pt x="512" y="204"/>
                  </a:lnTo>
                  <a:lnTo>
                    <a:pt x="507" y="200"/>
                  </a:lnTo>
                  <a:lnTo>
                    <a:pt x="502" y="198"/>
                  </a:lnTo>
                  <a:lnTo>
                    <a:pt x="492" y="193"/>
                  </a:lnTo>
                  <a:lnTo>
                    <a:pt x="468" y="188"/>
                  </a:lnTo>
                  <a:lnTo>
                    <a:pt x="468" y="188"/>
                  </a:lnTo>
                  <a:lnTo>
                    <a:pt x="403" y="169"/>
                  </a:lnTo>
                  <a:lnTo>
                    <a:pt x="403" y="169"/>
                  </a:lnTo>
                  <a:lnTo>
                    <a:pt x="337" y="149"/>
                  </a:lnTo>
                  <a:lnTo>
                    <a:pt x="272" y="126"/>
                  </a:lnTo>
                  <a:lnTo>
                    <a:pt x="272" y="126"/>
                  </a:lnTo>
                  <a:lnTo>
                    <a:pt x="239" y="115"/>
                  </a:lnTo>
                  <a:lnTo>
                    <a:pt x="207" y="101"/>
                  </a:lnTo>
                  <a:lnTo>
                    <a:pt x="174" y="87"/>
                  </a:lnTo>
                  <a:lnTo>
                    <a:pt x="143" y="73"/>
                  </a:lnTo>
                  <a:lnTo>
                    <a:pt x="143" y="73"/>
                  </a:lnTo>
                  <a:lnTo>
                    <a:pt x="109" y="56"/>
                  </a:lnTo>
                  <a:lnTo>
                    <a:pt x="76" y="38"/>
                  </a:lnTo>
                  <a:lnTo>
                    <a:pt x="43" y="19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654425" y="4206876"/>
              <a:ext cx="468313" cy="144463"/>
            </a:xfrm>
            <a:custGeom>
              <a:avLst/>
              <a:gdLst>
                <a:gd name="T0" fmla="*/ 2 w 591"/>
                <a:gd name="T1" fmla="*/ 7 h 184"/>
                <a:gd name="T2" fmla="*/ 38 w 591"/>
                <a:gd name="T3" fmla="*/ 34 h 184"/>
                <a:gd name="T4" fmla="*/ 52 w 591"/>
                <a:gd name="T5" fmla="*/ 43 h 184"/>
                <a:gd name="T6" fmla="*/ 124 w 591"/>
                <a:gd name="T7" fmla="*/ 77 h 184"/>
                <a:gd name="T8" fmla="*/ 168 w 591"/>
                <a:gd name="T9" fmla="*/ 93 h 184"/>
                <a:gd name="T10" fmla="*/ 254 w 591"/>
                <a:gd name="T11" fmla="*/ 124 h 184"/>
                <a:gd name="T12" fmla="*/ 300 w 591"/>
                <a:gd name="T13" fmla="*/ 137 h 184"/>
                <a:gd name="T14" fmla="*/ 384 w 591"/>
                <a:gd name="T15" fmla="*/ 159 h 184"/>
                <a:gd name="T16" fmla="*/ 471 w 591"/>
                <a:gd name="T17" fmla="*/ 175 h 184"/>
                <a:gd name="T18" fmla="*/ 505 w 591"/>
                <a:gd name="T19" fmla="*/ 180 h 184"/>
                <a:gd name="T20" fmla="*/ 539 w 591"/>
                <a:gd name="T21" fmla="*/ 183 h 184"/>
                <a:gd name="T22" fmla="*/ 565 w 591"/>
                <a:gd name="T23" fmla="*/ 184 h 184"/>
                <a:gd name="T24" fmla="*/ 584 w 591"/>
                <a:gd name="T25" fmla="*/ 180 h 184"/>
                <a:gd name="T26" fmla="*/ 589 w 591"/>
                <a:gd name="T27" fmla="*/ 176 h 184"/>
                <a:gd name="T28" fmla="*/ 591 w 591"/>
                <a:gd name="T29" fmla="*/ 170 h 184"/>
                <a:gd name="T30" fmla="*/ 586 w 591"/>
                <a:gd name="T31" fmla="*/ 165 h 184"/>
                <a:gd name="T32" fmla="*/ 581 w 591"/>
                <a:gd name="T33" fmla="*/ 164 h 184"/>
                <a:gd name="T34" fmla="*/ 564 w 591"/>
                <a:gd name="T35" fmla="*/ 163 h 184"/>
                <a:gd name="T36" fmla="*/ 541 w 591"/>
                <a:gd name="T37" fmla="*/ 164 h 184"/>
                <a:gd name="T38" fmla="*/ 506 w 591"/>
                <a:gd name="T39" fmla="*/ 161 h 184"/>
                <a:gd name="T40" fmla="*/ 472 w 591"/>
                <a:gd name="T41" fmla="*/ 156 h 184"/>
                <a:gd name="T42" fmla="*/ 385 w 591"/>
                <a:gd name="T43" fmla="*/ 140 h 184"/>
                <a:gd name="T44" fmla="*/ 300 w 591"/>
                <a:gd name="T45" fmla="*/ 117 h 184"/>
                <a:gd name="T46" fmla="*/ 258 w 591"/>
                <a:gd name="T47" fmla="*/ 105 h 184"/>
                <a:gd name="T48" fmla="*/ 176 w 591"/>
                <a:gd name="T49" fmla="*/ 77 h 184"/>
                <a:gd name="T50" fmla="*/ 136 w 591"/>
                <a:gd name="T51" fmla="*/ 62 h 184"/>
                <a:gd name="T52" fmla="*/ 65 w 591"/>
                <a:gd name="T53" fmla="*/ 31 h 184"/>
                <a:gd name="T54" fmla="*/ 36 w 591"/>
                <a:gd name="T55" fmla="*/ 17 h 184"/>
                <a:gd name="T56" fmla="*/ 7 w 591"/>
                <a:gd name="T57" fmla="*/ 0 h 184"/>
                <a:gd name="T58" fmla="*/ 4 w 591"/>
                <a:gd name="T59" fmla="*/ 0 h 184"/>
                <a:gd name="T60" fmla="*/ 0 w 591"/>
                <a:gd name="T61" fmla="*/ 4 h 184"/>
                <a:gd name="T62" fmla="*/ 2 w 591"/>
                <a:gd name="T6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184">
                  <a:moveTo>
                    <a:pt x="2" y="7"/>
                  </a:moveTo>
                  <a:lnTo>
                    <a:pt x="2" y="7"/>
                  </a:lnTo>
                  <a:lnTo>
                    <a:pt x="27" y="26"/>
                  </a:lnTo>
                  <a:lnTo>
                    <a:pt x="38" y="34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87" y="61"/>
                  </a:lnTo>
                  <a:lnTo>
                    <a:pt x="124" y="77"/>
                  </a:lnTo>
                  <a:lnTo>
                    <a:pt x="124" y="77"/>
                  </a:lnTo>
                  <a:lnTo>
                    <a:pt x="168" y="93"/>
                  </a:lnTo>
                  <a:lnTo>
                    <a:pt x="210" y="110"/>
                  </a:lnTo>
                  <a:lnTo>
                    <a:pt x="254" y="124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41" y="149"/>
                  </a:lnTo>
                  <a:lnTo>
                    <a:pt x="384" y="159"/>
                  </a:lnTo>
                  <a:lnTo>
                    <a:pt x="427" y="168"/>
                  </a:lnTo>
                  <a:lnTo>
                    <a:pt x="471" y="175"/>
                  </a:lnTo>
                  <a:lnTo>
                    <a:pt x="471" y="175"/>
                  </a:lnTo>
                  <a:lnTo>
                    <a:pt x="505" y="180"/>
                  </a:lnTo>
                  <a:lnTo>
                    <a:pt x="539" y="183"/>
                  </a:lnTo>
                  <a:lnTo>
                    <a:pt x="539" y="183"/>
                  </a:lnTo>
                  <a:lnTo>
                    <a:pt x="551" y="183"/>
                  </a:lnTo>
                  <a:lnTo>
                    <a:pt x="565" y="184"/>
                  </a:lnTo>
                  <a:lnTo>
                    <a:pt x="577" y="181"/>
                  </a:lnTo>
                  <a:lnTo>
                    <a:pt x="584" y="180"/>
                  </a:lnTo>
                  <a:lnTo>
                    <a:pt x="589" y="176"/>
                  </a:lnTo>
                  <a:lnTo>
                    <a:pt x="589" y="176"/>
                  </a:lnTo>
                  <a:lnTo>
                    <a:pt x="591" y="174"/>
                  </a:lnTo>
                  <a:lnTo>
                    <a:pt x="591" y="170"/>
                  </a:lnTo>
                  <a:lnTo>
                    <a:pt x="590" y="168"/>
                  </a:lnTo>
                  <a:lnTo>
                    <a:pt x="586" y="165"/>
                  </a:lnTo>
                  <a:lnTo>
                    <a:pt x="586" y="165"/>
                  </a:lnTo>
                  <a:lnTo>
                    <a:pt x="581" y="164"/>
                  </a:lnTo>
                  <a:lnTo>
                    <a:pt x="576" y="163"/>
                  </a:lnTo>
                  <a:lnTo>
                    <a:pt x="564" y="163"/>
                  </a:lnTo>
                  <a:lnTo>
                    <a:pt x="552" y="163"/>
                  </a:lnTo>
                  <a:lnTo>
                    <a:pt x="541" y="164"/>
                  </a:lnTo>
                  <a:lnTo>
                    <a:pt x="541" y="164"/>
                  </a:lnTo>
                  <a:lnTo>
                    <a:pt x="506" y="161"/>
                  </a:lnTo>
                  <a:lnTo>
                    <a:pt x="472" y="156"/>
                  </a:lnTo>
                  <a:lnTo>
                    <a:pt x="472" y="156"/>
                  </a:lnTo>
                  <a:lnTo>
                    <a:pt x="428" y="149"/>
                  </a:lnTo>
                  <a:lnTo>
                    <a:pt x="385" y="140"/>
                  </a:lnTo>
                  <a:lnTo>
                    <a:pt x="342" y="129"/>
                  </a:lnTo>
                  <a:lnTo>
                    <a:pt x="300" y="117"/>
                  </a:lnTo>
                  <a:lnTo>
                    <a:pt x="300" y="117"/>
                  </a:lnTo>
                  <a:lnTo>
                    <a:pt x="258" y="105"/>
                  </a:lnTo>
                  <a:lnTo>
                    <a:pt x="217" y="92"/>
                  </a:lnTo>
                  <a:lnTo>
                    <a:pt x="176" y="77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00" y="47"/>
                  </a:lnTo>
                  <a:lnTo>
                    <a:pt x="65" y="31"/>
                  </a:lnTo>
                  <a:lnTo>
                    <a:pt x="65" y="31"/>
                  </a:lnTo>
                  <a:lnTo>
                    <a:pt x="36" y="17"/>
                  </a:lnTo>
                  <a:lnTo>
                    <a:pt x="21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4119563" y="4165601"/>
              <a:ext cx="358775" cy="84138"/>
            </a:xfrm>
            <a:custGeom>
              <a:avLst/>
              <a:gdLst>
                <a:gd name="T0" fmla="*/ 3 w 451"/>
                <a:gd name="T1" fmla="*/ 12 h 107"/>
                <a:gd name="T2" fmla="*/ 3 w 451"/>
                <a:gd name="T3" fmla="*/ 12 h 107"/>
                <a:gd name="T4" fmla="*/ 28 w 451"/>
                <a:gd name="T5" fmla="*/ 24 h 107"/>
                <a:gd name="T6" fmla="*/ 55 w 451"/>
                <a:gd name="T7" fmla="*/ 33 h 107"/>
                <a:gd name="T8" fmla="*/ 80 w 451"/>
                <a:gd name="T9" fmla="*/ 41 h 107"/>
                <a:gd name="T10" fmla="*/ 106 w 451"/>
                <a:gd name="T11" fmla="*/ 49 h 107"/>
                <a:gd name="T12" fmla="*/ 160 w 451"/>
                <a:gd name="T13" fmla="*/ 63 h 107"/>
                <a:gd name="T14" fmla="*/ 213 w 451"/>
                <a:gd name="T15" fmla="*/ 74 h 107"/>
                <a:gd name="T16" fmla="*/ 213 w 451"/>
                <a:gd name="T17" fmla="*/ 74 h 107"/>
                <a:gd name="T18" fmla="*/ 270 w 451"/>
                <a:gd name="T19" fmla="*/ 84 h 107"/>
                <a:gd name="T20" fmla="*/ 326 w 451"/>
                <a:gd name="T21" fmla="*/ 93 h 107"/>
                <a:gd name="T22" fmla="*/ 384 w 451"/>
                <a:gd name="T23" fmla="*/ 100 h 107"/>
                <a:gd name="T24" fmla="*/ 442 w 451"/>
                <a:gd name="T25" fmla="*/ 107 h 107"/>
                <a:gd name="T26" fmla="*/ 442 w 451"/>
                <a:gd name="T27" fmla="*/ 107 h 107"/>
                <a:gd name="T28" fmla="*/ 446 w 451"/>
                <a:gd name="T29" fmla="*/ 107 h 107"/>
                <a:gd name="T30" fmla="*/ 448 w 451"/>
                <a:gd name="T31" fmla="*/ 104 h 107"/>
                <a:gd name="T32" fmla="*/ 450 w 451"/>
                <a:gd name="T33" fmla="*/ 102 h 107"/>
                <a:gd name="T34" fmla="*/ 451 w 451"/>
                <a:gd name="T35" fmla="*/ 98 h 107"/>
                <a:gd name="T36" fmla="*/ 451 w 451"/>
                <a:gd name="T37" fmla="*/ 95 h 107"/>
                <a:gd name="T38" fmla="*/ 450 w 451"/>
                <a:gd name="T39" fmla="*/ 92 h 107"/>
                <a:gd name="T40" fmla="*/ 447 w 451"/>
                <a:gd name="T41" fmla="*/ 89 h 107"/>
                <a:gd name="T42" fmla="*/ 443 w 451"/>
                <a:gd name="T43" fmla="*/ 89 h 107"/>
                <a:gd name="T44" fmla="*/ 443 w 451"/>
                <a:gd name="T45" fmla="*/ 89 h 107"/>
                <a:gd name="T46" fmla="*/ 390 w 451"/>
                <a:gd name="T47" fmla="*/ 83 h 107"/>
                <a:gd name="T48" fmla="*/ 338 w 451"/>
                <a:gd name="T49" fmla="*/ 77 h 107"/>
                <a:gd name="T50" fmla="*/ 286 w 451"/>
                <a:gd name="T51" fmla="*/ 68 h 107"/>
                <a:gd name="T52" fmla="*/ 233 w 451"/>
                <a:gd name="T53" fmla="*/ 59 h 107"/>
                <a:gd name="T54" fmla="*/ 233 w 451"/>
                <a:gd name="T55" fmla="*/ 59 h 107"/>
                <a:gd name="T56" fmla="*/ 204 w 451"/>
                <a:gd name="T57" fmla="*/ 54 h 107"/>
                <a:gd name="T58" fmla="*/ 177 w 451"/>
                <a:gd name="T59" fmla="*/ 48 h 107"/>
                <a:gd name="T60" fmla="*/ 120 w 451"/>
                <a:gd name="T61" fmla="*/ 33 h 107"/>
                <a:gd name="T62" fmla="*/ 8 w 451"/>
                <a:gd name="T63" fmla="*/ 1 h 107"/>
                <a:gd name="T64" fmla="*/ 8 w 451"/>
                <a:gd name="T65" fmla="*/ 1 h 107"/>
                <a:gd name="T66" fmla="*/ 6 w 451"/>
                <a:gd name="T67" fmla="*/ 0 h 107"/>
                <a:gd name="T68" fmla="*/ 3 w 451"/>
                <a:gd name="T69" fmla="*/ 1 h 107"/>
                <a:gd name="T70" fmla="*/ 1 w 451"/>
                <a:gd name="T71" fmla="*/ 2 h 107"/>
                <a:gd name="T72" fmla="*/ 1 w 451"/>
                <a:gd name="T73" fmla="*/ 5 h 107"/>
                <a:gd name="T74" fmla="*/ 0 w 451"/>
                <a:gd name="T75" fmla="*/ 6 h 107"/>
                <a:gd name="T76" fmla="*/ 1 w 451"/>
                <a:gd name="T77" fmla="*/ 9 h 107"/>
                <a:gd name="T78" fmla="*/ 2 w 451"/>
                <a:gd name="T79" fmla="*/ 11 h 107"/>
                <a:gd name="T80" fmla="*/ 3 w 451"/>
                <a:gd name="T81" fmla="*/ 12 h 107"/>
                <a:gd name="T82" fmla="*/ 3 w 451"/>
                <a:gd name="T83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1" h="107">
                  <a:moveTo>
                    <a:pt x="3" y="12"/>
                  </a:moveTo>
                  <a:lnTo>
                    <a:pt x="3" y="12"/>
                  </a:lnTo>
                  <a:lnTo>
                    <a:pt x="28" y="24"/>
                  </a:lnTo>
                  <a:lnTo>
                    <a:pt x="55" y="33"/>
                  </a:lnTo>
                  <a:lnTo>
                    <a:pt x="80" y="41"/>
                  </a:lnTo>
                  <a:lnTo>
                    <a:pt x="106" y="49"/>
                  </a:lnTo>
                  <a:lnTo>
                    <a:pt x="160" y="63"/>
                  </a:lnTo>
                  <a:lnTo>
                    <a:pt x="213" y="74"/>
                  </a:lnTo>
                  <a:lnTo>
                    <a:pt x="213" y="74"/>
                  </a:lnTo>
                  <a:lnTo>
                    <a:pt x="270" y="84"/>
                  </a:lnTo>
                  <a:lnTo>
                    <a:pt x="326" y="93"/>
                  </a:lnTo>
                  <a:lnTo>
                    <a:pt x="384" y="100"/>
                  </a:lnTo>
                  <a:lnTo>
                    <a:pt x="442" y="107"/>
                  </a:lnTo>
                  <a:lnTo>
                    <a:pt x="442" y="107"/>
                  </a:lnTo>
                  <a:lnTo>
                    <a:pt x="446" y="107"/>
                  </a:lnTo>
                  <a:lnTo>
                    <a:pt x="448" y="104"/>
                  </a:lnTo>
                  <a:lnTo>
                    <a:pt x="450" y="102"/>
                  </a:lnTo>
                  <a:lnTo>
                    <a:pt x="451" y="98"/>
                  </a:lnTo>
                  <a:lnTo>
                    <a:pt x="451" y="95"/>
                  </a:lnTo>
                  <a:lnTo>
                    <a:pt x="450" y="92"/>
                  </a:lnTo>
                  <a:lnTo>
                    <a:pt x="447" y="89"/>
                  </a:lnTo>
                  <a:lnTo>
                    <a:pt x="443" y="89"/>
                  </a:lnTo>
                  <a:lnTo>
                    <a:pt x="443" y="89"/>
                  </a:lnTo>
                  <a:lnTo>
                    <a:pt x="390" y="83"/>
                  </a:lnTo>
                  <a:lnTo>
                    <a:pt x="338" y="77"/>
                  </a:lnTo>
                  <a:lnTo>
                    <a:pt x="286" y="68"/>
                  </a:lnTo>
                  <a:lnTo>
                    <a:pt x="233" y="59"/>
                  </a:lnTo>
                  <a:lnTo>
                    <a:pt x="233" y="59"/>
                  </a:lnTo>
                  <a:lnTo>
                    <a:pt x="204" y="54"/>
                  </a:lnTo>
                  <a:lnTo>
                    <a:pt x="177" y="48"/>
                  </a:lnTo>
                  <a:lnTo>
                    <a:pt x="120" y="33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971925" y="3998913"/>
              <a:ext cx="333375" cy="184150"/>
            </a:xfrm>
            <a:custGeom>
              <a:avLst/>
              <a:gdLst>
                <a:gd name="T0" fmla="*/ 5 w 421"/>
                <a:gd name="T1" fmla="*/ 231 h 233"/>
                <a:gd name="T2" fmla="*/ 5 w 421"/>
                <a:gd name="T3" fmla="*/ 231 h 233"/>
                <a:gd name="T4" fmla="*/ 27 w 421"/>
                <a:gd name="T5" fmla="*/ 211 h 233"/>
                <a:gd name="T6" fmla="*/ 49 w 421"/>
                <a:gd name="T7" fmla="*/ 192 h 233"/>
                <a:gd name="T8" fmla="*/ 72 w 421"/>
                <a:gd name="T9" fmla="*/ 173 h 233"/>
                <a:gd name="T10" fmla="*/ 96 w 421"/>
                <a:gd name="T11" fmla="*/ 157 h 233"/>
                <a:gd name="T12" fmla="*/ 121 w 421"/>
                <a:gd name="T13" fmla="*/ 142 h 233"/>
                <a:gd name="T14" fmla="*/ 146 w 421"/>
                <a:gd name="T15" fmla="*/ 128 h 233"/>
                <a:gd name="T16" fmla="*/ 172 w 421"/>
                <a:gd name="T17" fmla="*/ 116 h 233"/>
                <a:gd name="T18" fmla="*/ 200 w 421"/>
                <a:gd name="T19" fmla="*/ 103 h 233"/>
                <a:gd name="T20" fmla="*/ 200 w 421"/>
                <a:gd name="T21" fmla="*/ 103 h 233"/>
                <a:gd name="T22" fmla="*/ 254 w 421"/>
                <a:gd name="T23" fmla="*/ 82 h 233"/>
                <a:gd name="T24" fmla="*/ 308 w 421"/>
                <a:gd name="T25" fmla="*/ 62 h 233"/>
                <a:gd name="T26" fmla="*/ 364 w 421"/>
                <a:gd name="T27" fmla="*/ 40 h 233"/>
                <a:gd name="T28" fmla="*/ 390 w 421"/>
                <a:gd name="T29" fmla="*/ 29 h 233"/>
                <a:gd name="T30" fmla="*/ 416 w 421"/>
                <a:gd name="T31" fmla="*/ 16 h 233"/>
                <a:gd name="T32" fmla="*/ 416 w 421"/>
                <a:gd name="T33" fmla="*/ 16 h 233"/>
                <a:gd name="T34" fmla="*/ 419 w 421"/>
                <a:gd name="T35" fmla="*/ 14 h 233"/>
                <a:gd name="T36" fmla="*/ 420 w 421"/>
                <a:gd name="T37" fmla="*/ 11 h 233"/>
                <a:gd name="T38" fmla="*/ 421 w 421"/>
                <a:gd name="T39" fmla="*/ 9 h 233"/>
                <a:gd name="T40" fmla="*/ 420 w 421"/>
                <a:gd name="T41" fmla="*/ 5 h 233"/>
                <a:gd name="T42" fmla="*/ 418 w 421"/>
                <a:gd name="T43" fmla="*/ 3 h 233"/>
                <a:gd name="T44" fmla="*/ 415 w 421"/>
                <a:gd name="T45" fmla="*/ 0 h 233"/>
                <a:gd name="T46" fmla="*/ 413 w 421"/>
                <a:gd name="T47" fmla="*/ 0 h 233"/>
                <a:gd name="T48" fmla="*/ 409 w 421"/>
                <a:gd name="T49" fmla="*/ 1 h 233"/>
                <a:gd name="T50" fmla="*/ 409 w 421"/>
                <a:gd name="T51" fmla="*/ 1 h 233"/>
                <a:gd name="T52" fmla="*/ 381 w 421"/>
                <a:gd name="T53" fmla="*/ 14 h 233"/>
                <a:gd name="T54" fmla="*/ 353 w 421"/>
                <a:gd name="T55" fmla="*/ 25 h 233"/>
                <a:gd name="T56" fmla="*/ 298 w 421"/>
                <a:gd name="T57" fmla="*/ 48 h 233"/>
                <a:gd name="T58" fmla="*/ 242 w 421"/>
                <a:gd name="T59" fmla="*/ 69 h 233"/>
                <a:gd name="T60" fmla="*/ 186 w 421"/>
                <a:gd name="T61" fmla="*/ 92 h 233"/>
                <a:gd name="T62" fmla="*/ 186 w 421"/>
                <a:gd name="T63" fmla="*/ 92 h 233"/>
                <a:gd name="T64" fmla="*/ 160 w 421"/>
                <a:gd name="T65" fmla="*/ 103 h 233"/>
                <a:gd name="T66" fmla="*/ 133 w 421"/>
                <a:gd name="T67" fmla="*/ 116 h 233"/>
                <a:gd name="T68" fmla="*/ 108 w 421"/>
                <a:gd name="T69" fmla="*/ 131 h 233"/>
                <a:gd name="T70" fmla="*/ 83 w 421"/>
                <a:gd name="T71" fmla="*/ 146 h 233"/>
                <a:gd name="T72" fmla="*/ 59 w 421"/>
                <a:gd name="T73" fmla="*/ 163 h 233"/>
                <a:gd name="T74" fmla="*/ 38 w 421"/>
                <a:gd name="T75" fmla="*/ 182 h 233"/>
                <a:gd name="T76" fmla="*/ 28 w 421"/>
                <a:gd name="T77" fmla="*/ 192 h 233"/>
                <a:gd name="T78" fmla="*/ 18 w 421"/>
                <a:gd name="T79" fmla="*/ 204 h 233"/>
                <a:gd name="T80" fmla="*/ 9 w 421"/>
                <a:gd name="T81" fmla="*/ 215 h 233"/>
                <a:gd name="T82" fmla="*/ 1 w 421"/>
                <a:gd name="T83" fmla="*/ 228 h 233"/>
                <a:gd name="T84" fmla="*/ 1 w 421"/>
                <a:gd name="T85" fmla="*/ 228 h 233"/>
                <a:gd name="T86" fmla="*/ 0 w 421"/>
                <a:gd name="T87" fmla="*/ 230 h 233"/>
                <a:gd name="T88" fmla="*/ 1 w 421"/>
                <a:gd name="T89" fmla="*/ 231 h 233"/>
                <a:gd name="T90" fmla="*/ 4 w 421"/>
                <a:gd name="T91" fmla="*/ 233 h 233"/>
                <a:gd name="T92" fmla="*/ 5 w 421"/>
                <a:gd name="T93" fmla="*/ 231 h 233"/>
                <a:gd name="T94" fmla="*/ 5 w 421"/>
                <a:gd name="T95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233">
                  <a:moveTo>
                    <a:pt x="5" y="231"/>
                  </a:moveTo>
                  <a:lnTo>
                    <a:pt x="5" y="231"/>
                  </a:lnTo>
                  <a:lnTo>
                    <a:pt x="27" y="211"/>
                  </a:lnTo>
                  <a:lnTo>
                    <a:pt x="49" y="192"/>
                  </a:lnTo>
                  <a:lnTo>
                    <a:pt x="72" y="173"/>
                  </a:lnTo>
                  <a:lnTo>
                    <a:pt x="96" y="157"/>
                  </a:lnTo>
                  <a:lnTo>
                    <a:pt x="121" y="142"/>
                  </a:lnTo>
                  <a:lnTo>
                    <a:pt x="146" y="128"/>
                  </a:lnTo>
                  <a:lnTo>
                    <a:pt x="172" y="116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54" y="82"/>
                  </a:lnTo>
                  <a:lnTo>
                    <a:pt x="308" y="62"/>
                  </a:lnTo>
                  <a:lnTo>
                    <a:pt x="364" y="40"/>
                  </a:lnTo>
                  <a:lnTo>
                    <a:pt x="390" y="29"/>
                  </a:lnTo>
                  <a:lnTo>
                    <a:pt x="416" y="16"/>
                  </a:lnTo>
                  <a:lnTo>
                    <a:pt x="416" y="16"/>
                  </a:lnTo>
                  <a:lnTo>
                    <a:pt x="419" y="14"/>
                  </a:lnTo>
                  <a:lnTo>
                    <a:pt x="420" y="11"/>
                  </a:lnTo>
                  <a:lnTo>
                    <a:pt x="421" y="9"/>
                  </a:lnTo>
                  <a:lnTo>
                    <a:pt x="420" y="5"/>
                  </a:lnTo>
                  <a:lnTo>
                    <a:pt x="418" y="3"/>
                  </a:lnTo>
                  <a:lnTo>
                    <a:pt x="415" y="0"/>
                  </a:lnTo>
                  <a:lnTo>
                    <a:pt x="413" y="0"/>
                  </a:lnTo>
                  <a:lnTo>
                    <a:pt x="409" y="1"/>
                  </a:lnTo>
                  <a:lnTo>
                    <a:pt x="409" y="1"/>
                  </a:lnTo>
                  <a:lnTo>
                    <a:pt x="381" y="14"/>
                  </a:lnTo>
                  <a:lnTo>
                    <a:pt x="353" y="25"/>
                  </a:lnTo>
                  <a:lnTo>
                    <a:pt x="298" y="48"/>
                  </a:lnTo>
                  <a:lnTo>
                    <a:pt x="242" y="69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60" y="103"/>
                  </a:lnTo>
                  <a:lnTo>
                    <a:pt x="133" y="116"/>
                  </a:lnTo>
                  <a:lnTo>
                    <a:pt x="108" y="131"/>
                  </a:lnTo>
                  <a:lnTo>
                    <a:pt x="83" y="146"/>
                  </a:lnTo>
                  <a:lnTo>
                    <a:pt x="59" y="163"/>
                  </a:lnTo>
                  <a:lnTo>
                    <a:pt x="38" y="182"/>
                  </a:lnTo>
                  <a:lnTo>
                    <a:pt x="28" y="192"/>
                  </a:lnTo>
                  <a:lnTo>
                    <a:pt x="18" y="204"/>
                  </a:lnTo>
                  <a:lnTo>
                    <a:pt x="9" y="215"/>
                  </a:lnTo>
                  <a:lnTo>
                    <a:pt x="1" y="228"/>
                  </a:lnTo>
                  <a:lnTo>
                    <a:pt x="1" y="228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4" y="233"/>
                  </a:lnTo>
                  <a:lnTo>
                    <a:pt x="5" y="231"/>
                  </a:lnTo>
                  <a:lnTo>
                    <a:pt x="5" y="231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3543300" y="3956051"/>
              <a:ext cx="339725" cy="276225"/>
            </a:xfrm>
            <a:custGeom>
              <a:avLst/>
              <a:gdLst>
                <a:gd name="T0" fmla="*/ 7 w 429"/>
                <a:gd name="T1" fmla="*/ 347 h 348"/>
                <a:gd name="T2" fmla="*/ 7 w 429"/>
                <a:gd name="T3" fmla="*/ 347 h 348"/>
                <a:gd name="T4" fmla="*/ 50 w 429"/>
                <a:gd name="T5" fmla="*/ 298 h 348"/>
                <a:gd name="T6" fmla="*/ 94 w 429"/>
                <a:gd name="T7" fmla="*/ 249 h 348"/>
                <a:gd name="T8" fmla="*/ 117 w 429"/>
                <a:gd name="T9" fmla="*/ 225 h 348"/>
                <a:gd name="T10" fmla="*/ 141 w 429"/>
                <a:gd name="T11" fmla="*/ 202 h 348"/>
                <a:gd name="T12" fmla="*/ 165 w 429"/>
                <a:gd name="T13" fmla="*/ 180 h 348"/>
                <a:gd name="T14" fmla="*/ 189 w 429"/>
                <a:gd name="T15" fmla="*/ 158 h 348"/>
                <a:gd name="T16" fmla="*/ 189 w 429"/>
                <a:gd name="T17" fmla="*/ 158 h 348"/>
                <a:gd name="T18" fmla="*/ 216 w 429"/>
                <a:gd name="T19" fmla="*/ 137 h 348"/>
                <a:gd name="T20" fmla="*/ 244 w 429"/>
                <a:gd name="T21" fmla="*/ 117 h 348"/>
                <a:gd name="T22" fmla="*/ 271 w 429"/>
                <a:gd name="T23" fmla="*/ 97 h 348"/>
                <a:gd name="T24" fmla="*/ 300 w 429"/>
                <a:gd name="T25" fmla="*/ 79 h 348"/>
                <a:gd name="T26" fmla="*/ 331 w 429"/>
                <a:gd name="T27" fmla="*/ 62 h 348"/>
                <a:gd name="T28" fmla="*/ 361 w 429"/>
                <a:gd name="T29" fmla="*/ 47 h 348"/>
                <a:gd name="T30" fmla="*/ 392 w 429"/>
                <a:gd name="T31" fmla="*/ 31 h 348"/>
                <a:gd name="T32" fmla="*/ 424 w 429"/>
                <a:gd name="T33" fmla="*/ 18 h 348"/>
                <a:gd name="T34" fmla="*/ 424 w 429"/>
                <a:gd name="T35" fmla="*/ 18 h 348"/>
                <a:gd name="T36" fmla="*/ 426 w 429"/>
                <a:gd name="T37" fmla="*/ 15 h 348"/>
                <a:gd name="T38" fmla="*/ 429 w 429"/>
                <a:gd name="T39" fmla="*/ 13 h 348"/>
                <a:gd name="T40" fmla="*/ 429 w 429"/>
                <a:gd name="T41" fmla="*/ 9 h 348"/>
                <a:gd name="T42" fmla="*/ 427 w 429"/>
                <a:gd name="T43" fmla="*/ 6 h 348"/>
                <a:gd name="T44" fmla="*/ 426 w 429"/>
                <a:gd name="T45" fmla="*/ 3 h 348"/>
                <a:gd name="T46" fmla="*/ 424 w 429"/>
                <a:gd name="T47" fmla="*/ 1 h 348"/>
                <a:gd name="T48" fmla="*/ 420 w 429"/>
                <a:gd name="T49" fmla="*/ 0 h 348"/>
                <a:gd name="T50" fmla="*/ 416 w 429"/>
                <a:gd name="T51" fmla="*/ 1 h 348"/>
                <a:gd name="T52" fmla="*/ 416 w 429"/>
                <a:gd name="T53" fmla="*/ 1 h 348"/>
                <a:gd name="T54" fmla="*/ 385 w 429"/>
                <a:gd name="T55" fmla="*/ 15 h 348"/>
                <a:gd name="T56" fmla="*/ 354 w 429"/>
                <a:gd name="T57" fmla="*/ 30 h 348"/>
                <a:gd name="T58" fmla="*/ 324 w 429"/>
                <a:gd name="T59" fmla="*/ 45 h 348"/>
                <a:gd name="T60" fmla="*/ 294 w 429"/>
                <a:gd name="T61" fmla="*/ 63 h 348"/>
                <a:gd name="T62" fmla="*/ 265 w 429"/>
                <a:gd name="T63" fmla="*/ 80 h 348"/>
                <a:gd name="T64" fmla="*/ 238 w 429"/>
                <a:gd name="T65" fmla="*/ 101 h 348"/>
                <a:gd name="T66" fmla="*/ 210 w 429"/>
                <a:gd name="T67" fmla="*/ 121 h 348"/>
                <a:gd name="T68" fmla="*/ 183 w 429"/>
                <a:gd name="T69" fmla="*/ 141 h 348"/>
                <a:gd name="T70" fmla="*/ 157 w 429"/>
                <a:gd name="T71" fmla="*/ 163 h 348"/>
                <a:gd name="T72" fmla="*/ 132 w 429"/>
                <a:gd name="T73" fmla="*/ 186 h 348"/>
                <a:gd name="T74" fmla="*/ 108 w 429"/>
                <a:gd name="T75" fmla="*/ 210 h 348"/>
                <a:gd name="T76" fmla="*/ 84 w 429"/>
                <a:gd name="T77" fmla="*/ 235 h 348"/>
                <a:gd name="T78" fmla="*/ 63 w 429"/>
                <a:gd name="T79" fmla="*/ 260 h 348"/>
                <a:gd name="T80" fmla="*/ 41 w 429"/>
                <a:gd name="T81" fmla="*/ 287 h 348"/>
                <a:gd name="T82" fmla="*/ 20 w 429"/>
                <a:gd name="T83" fmla="*/ 314 h 348"/>
                <a:gd name="T84" fmla="*/ 1 w 429"/>
                <a:gd name="T85" fmla="*/ 343 h 348"/>
                <a:gd name="T86" fmla="*/ 1 w 429"/>
                <a:gd name="T87" fmla="*/ 343 h 348"/>
                <a:gd name="T88" fmla="*/ 0 w 429"/>
                <a:gd name="T89" fmla="*/ 346 h 348"/>
                <a:gd name="T90" fmla="*/ 2 w 429"/>
                <a:gd name="T91" fmla="*/ 348 h 348"/>
                <a:gd name="T92" fmla="*/ 5 w 429"/>
                <a:gd name="T93" fmla="*/ 348 h 348"/>
                <a:gd name="T94" fmla="*/ 7 w 429"/>
                <a:gd name="T95" fmla="*/ 347 h 348"/>
                <a:gd name="T96" fmla="*/ 7 w 429"/>
                <a:gd name="T9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9" h="348">
                  <a:moveTo>
                    <a:pt x="7" y="347"/>
                  </a:moveTo>
                  <a:lnTo>
                    <a:pt x="7" y="347"/>
                  </a:lnTo>
                  <a:lnTo>
                    <a:pt x="50" y="298"/>
                  </a:lnTo>
                  <a:lnTo>
                    <a:pt x="94" y="249"/>
                  </a:lnTo>
                  <a:lnTo>
                    <a:pt x="117" y="225"/>
                  </a:lnTo>
                  <a:lnTo>
                    <a:pt x="141" y="202"/>
                  </a:lnTo>
                  <a:lnTo>
                    <a:pt x="165" y="180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6" y="137"/>
                  </a:lnTo>
                  <a:lnTo>
                    <a:pt x="244" y="117"/>
                  </a:lnTo>
                  <a:lnTo>
                    <a:pt x="271" y="97"/>
                  </a:lnTo>
                  <a:lnTo>
                    <a:pt x="300" y="79"/>
                  </a:lnTo>
                  <a:lnTo>
                    <a:pt x="331" y="62"/>
                  </a:lnTo>
                  <a:lnTo>
                    <a:pt x="361" y="47"/>
                  </a:lnTo>
                  <a:lnTo>
                    <a:pt x="392" y="31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26" y="15"/>
                  </a:lnTo>
                  <a:lnTo>
                    <a:pt x="429" y="13"/>
                  </a:lnTo>
                  <a:lnTo>
                    <a:pt x="429" y="9"/>
                  </a:lnTo>
                  <a:lnTo>
                    <a:pt x="427" y="6"/>
                  </a:lnTo>
                  <a:lnTo>
                    <a:pt x="426" y="3"/>
                  </a:lnTo>
                  <a:lnTo>
                    <a:pt x="424" y="1"/>
                  </a:lnTo>
                  <a:lnTo>
                    <a:pt x="420" y="0"/>
                  </a:lnTo>
                  <a:lnTo>
                    <a:pt x="416" y="1"/>
                  </a:lnTo>
                  <a:lnTo>
                    <a:pt x="416" y="1"/>
                  </a:lnTo>
                  <a:lnTo>
                    <a:pt x="385" y="15"/>
                  </a:lnTo>
                  <a:lnTo>
                    <a:pt x="354" y="30"/>
                  </a:lnTo>
                  <a:lnTo>
                    <a:pt x="324" y="45"/>
                  </a:lnTo>
                  <a:lnTo>
                    <a:pt x="294" y="63"/>
                  </a:lnTo>
                  <a:lnTo>
                    <a:pt x="265" y="80"/>
                  </a:lnTo>
                  <a:lnTo>
                    <a:pt x="238" y="101"/>
                  </a:lnTo>
                  <a:lnTo>
                    <a:pt x="210" y="121"/>
                  </a:lnTo>
                  <a:lnTo>
                    <a:pt x="183" y="141"/>
                  </a:lnTo>
                  <a:lnTo>
                    <a:pt x="157" y="163"/>
                  </a:lnTo>
                  <a:lnTo>
                    <a:pt x="132" y="186"/>
                  </a:lnTo>
                  <a:lnTo>
                    <a:pt x="108" y="210"/>
                  </a:lnTo>
                  <a:lnTo>
                    <a:pt x="84" y="235"/>
                  </a:lnTo>
                  <a:lnTo>
                    <a:pt x="63" y="260"/>
                  </a:lnTo>
                  <a:lnTo>
                    <a:pt x="41" y="287"/>
                  </a:lnTo>
                  <a:lnTo>
                    <a:pt x="20" y="31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46"/>
                  </a:lnTo>
                  <a:lnTo>
                    <a:pt x="2" y="348"/>
                  </a:lnTo>
                  <a:lnTo>
                    <a:pt x="5" y="348"/>
                  </a:lnTo>
                  <a:lnTo>
                    <a:pt x="7" y="347"/>
                  </a:lnTo>
                  <a:lnTo>
                    <a:pt x="7" y="34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3230563" y="4108451"/>
              <a:ext cx="227013" cy="207963"/>
            </a:xfrm>
            <a:custGeom>
              <a:avLst/>
              <a:gdLst>
                <a:gd name="T0" fmla="*/ 7 w 286"/>
                <a:gd name="T1" fmla="*/ 260 h 263"/>
                <a:gd name="T2" fmla="*/ 7 w 286"/>
                <a:gd name="T3" fmla="*/ 260 h 263"/>
                <a:gd name="T4" fmla="*/ 19 w 286"/>
                <a:gd name="T5" fmla="*/ 239 h 263"/>
                <a:gd name="T6" fmla="*/ 32 w 286"/>
                <a:gd name="T7" fmla="*/ 219 h 263"/>
                <a:gd name="T8" fmla="*/ 47 w 286"/>
                <a:gd name="T9" fmla="*/ 199 h 263"/>
                <a:gd name="T10" fmla="*/ 62 w 286"/>
                <a:gd name="T11" fmla="*/ 180 h 263"/>
                <a:gd name="T12" fmla="*/ 80 w 286"/>
                <a:gd name="T13" fmla="*/ 161 h 263"/>
                <a:gd name="T14" fmla="*/ 97 w 286"/>
                <a:gd name="T15" fmla="*/ 144 h 263"/>
                <a:gd name="T16" fmla="*/ 115 w 286"/>
                <a:gd name="T17" fmla="*/ 127 h 263"/>
                <a:gd name="T18" fmla="*/ 134 w 286"/>
                <a:gd name="T19" fmla="*/ 111 h 263"/>
                <a:gd name="T20" fmla="*/ 134 w 286"/>
                <a:gd name="T21" fmla="*/ 111 h 263"/>
                <a:gd name="T22" fmla="*/ 154 w 286"/>
                <a:gd name="T23" fmla="*/ 93 h 263"/>
                <a:gd name="T24" fmla="*/ 175 w 286"/>
                <a:gd name="T25" fmla="*/ 78 h 263"/>
                <a:gd name="T26" fmla="*/ 197 w 286"/>
                <a:gd name="T27" fmla="*/ 63 h 263"/>
                <a:gd name="T28" fmla="*/ 219 w 286"/>
                <a:gd name="T29" fmla="*/ 48 h 263"/>
                <a:gd name="T30" fmla="*/ 219 w 286"/>
                <a:gd name="T31" fmla="*/ 48 h 263"/>
                <a:gd name="T32" fmla="*/ 236 w 286"/>
                <a:gd name="T33" fmla="*/ 39 h 263"/>
                <a:gd name="T34" fmla="*/ 253 w 286"/>
                <a:gd name="T35" fmla="*/ 30 h 263"/>
                <a:gd name="T36" fmla="*/ 271 w 286"/>
                <a:gd name="T37" fmla="*/ 20 h 263"/>
                <a:gd name="T38" fmla="*/ 278 w 286"/>
                <a:gd name="T39" fmla="*/ 14 h 263"/>
                <a:gd name="T40" fmla="*/ 285 w 286"/>
                <a:gd name="T41" fmla="*/ 8 h 263"/>
                <a:gd name="T42" fmla="*/ 285 w 286"/>
                <a:gd name="T43" fmla="*/ 8 h 263"/>
                <a:gd name="T44" fmla="*/ 286 w 286"/>
                <a:gd name="T45" fmla="*/ 5 h 263"/>
                <a:gd name="T46" fmla="*/ 286 w 286"/>
                <a:gd name="T47" fmla="*/ 3 h 263"/>
                <a:gd name="T48" fmla="*/ 283 w 286"/>
                <a:gd name="T49" fmla="*/ 2 h 263"/>
                <a:gd name="T50" fmla="*/ 281 w 286"/>
                <a:gd name="T51" fmla="*/ 0 h 263"/>
                <a:gd name="T52" fmla="*/ 281 w 286"/>
                <a:gd name="T53" fmla="*/ 0 h 263"/>
                <a:gd name="T54" fmla="*/ 272 w 286"/>
                <a:gd name="T55" fmla="*/ 2 h 263"/>
                <a:gd name="T56" fmla="*/ 262 w 286"/>
                <a:gd name="T57" fmla="*/ 4 h 263"/>
                <a:gd name="T58" fmla="*/ 252 w 286"/>
                <a:gd name="T59" fmla="*/ 9 h 263"/>
                <a:gd name="T60" fmla="*/ 242 w 286"/>
                <a:gd name="T61" fmla="*/ 14 h 263"/>
                <a:gd name="T62" fmla="*/ 223 w 286"/>
                <a:gd name="T63" fmla="*/ 25 h 263"/>
                <a:gd name="T64" fmla="*/ 205 w 286"/>
                <a:gd name="T65" fmla="*/ 38 h 263"/>
                <a:gd name="T66" fmla="*/ 205 w 286"/>
                <a:gd name="T67" fmla="*/ 38 h 263"/>
                <a:gd name="T68" fmla="*/ 184 w 286"/>
                <a:gd name="T69" fmla="*/ 52 h 263"/>
                <a:gd name="T70" fmla="*/ 163 w 286"/>
                <a:gd name="T71" fmla="*/ 67 h 263"/>
                <a:gd name="T72" fmla="*/ 143 w 286"/>
                <a:gd name="T73" fmla="*/ 82 h 263"/>
                <a:gd name="T74" fmla="*/ 122 w 286"/>
                <a:gd name="T75" fmla="*/ 98 h 263"/>
                <a:gd name="T76" fmla="*/ 122 w 286"/>
                <a:gd name="T77" fmla="*/ 98 h 263"/>
                <a:gd name="T78" fmla="*/ 104 w 286"/>
                <a:gd name="T79" fmla="*/ 115 h 263"/>
                <a:gd name="T80" fmla="*/ 85 w 286"/>
                <a:gd name="T81" fmla="*/ 132 h 263"/>
                <a:gd name="T82" fmla="*/ 67 w 286"/>
                <a:gd name="T83" fmla="*/ 151 h 263"/>
                <a:gd name="T84" fmla="*/ 51 w 286"/>
                <a:gd name="T85" fmla="*/ 170 h 263"/>
                <a:gd name="T86" fmla="*/ 36 w 286"/>
                <a:gd name="T87" fmla="*/ 191 h 263"/>
                <a:gd name="T88" fmla="*/ 22 w 286"/>
                <a:gd name="T89" fmla="*/ 213 h 263"/>
                <a:gd name="T90" fmla="*/ 9 w 286"/>
                <a:gd name="T91" fmla="*/ 235 h 263"/>
                <a:gd name="T92" fmla="*/ 0 w 286"/>
                <a:gd name="T93" fmla="*/ 258 h 263"/>
                <a:gd name="T94" fmla="*/ 0 w 286"/>
                <a:gd name="T95" fmla="*/ 258 h 263"/>
                <a:gd name="T96" fmla="*/ 0 w 286"/>
                <a:gd name="T97" fmla="*/ 262 h 263"/>
                <a:gd name="T98" fmla="*/ 2 w 286"/>
                <a:gd name="T99" fmla="*/ 263 h 263"/>
                <a:gd name="T100" fmla="*/ 5 w 286"/>
                <a:gd name="T101" fmla="*/ 263 h 263"/>
                <a:gd name="T102" fmla="*/ 7 w 286"/>
                <a:gd name="T103" fmla="*/ 260 h 263"/>
                <a:gd name="T104" fmla="*/ 7 w 286"/>
                <a:gd name="T105" fmla="*/ 26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6" h="263">
                  <a:moveTo>
                    <a:pt x="7" y="260"/>
                  </a:moveTo>
                  <a:lnTo>
                    <a:pt x="7" y="260"/>
                  </a:lnTo>
                  <a:lnTo>
                    <a:pt x="19" y="239"/>
                  </a:lnTo>
                  <a:lnTo>
                    <a:pt x="32" y="219"/>
                  </a:lnTo>
                  <a:lnTo>
                    <a:pt x="47" y="199"/>
                  </a:lnTo>
                  <a:lnTo>
                    <a:pt x="62" y="180"/>
                  </a:lnTo>
                  <a:lnTo>
                    <a:pt x="80" y="161"/>
                  </a:lnTo>
                  <a:lnTo>
                    <a:pt x="97" y="144"/>
                  </a:lnTo>
                  <a:lnTo>
                    <a:pt x="115" y="127"/>
                  </a:lnTo>
                  <a:lnTo>
                    <a:pt x="134" y="111"/>
                  </a:lnTo>
                  <a:lnTo>
                    <a:pt x="134" y="111"/>
                  </a:lnTo>
                  <a:lnTo>
                    <a:pt x="154" y="93"/>
                  </a:lnTo>
                  <a:lnTo>
                    <a:pt x="175" y="78"/>
                  </a:lnTo>
                  <a:lnTo>
                    <a:pt x="197" y="63"/>
                  </a:lnTo>
                  <a:lnTo>
                    <a:pt x="219" y="48"/>
                  </a:lnTo>
                  <a:lnTo>
                    <a:pt x="219" y="48"/>
                  </a:lnTo>
                  <a:lnTo>
                    <a:pt x="236" y="39"/>
                  </a:lnTo>
                  <a:lnTo>
                    <a:pt x="253" y="30"/>
                  </a:lnTo>
                  <a:lnTo>
                    <a:pt x="271" y="20"/>
                  </a:lnTo>
                  <a:lnTo>
                    <a:pt x="278" y="14"/>
                  </a:lnTo>
                  <a:lnTo>
                    <a:pt x="285" y="8"/>
                  </a:lnTo>
                  <a:lnTo>
                    <a:pt x="285" y="8"/>
                  </a:lnTo>
                  <a:lnTo>
                    <a:pt x="286" y="5"/>
                  </a:lnTo>
                  <a:lnTo>
                    <a:pt x="286" y="3"/>
                  </a:lnTo>
                  <a:lnTo>
                    <a:pt x="283" y="2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2" y="2"/>
                  </a:lnTo>
                  <a:lnTo>
                    <a:pt x="262" y="4"/>
                  </a:lnTo>
                  <a:lnTo>
                    <a:pt x="252" y="9"/>
                  </a:lnTo>
                  <a:lnTo>
                    <a:pt x="242" y="14"/>
                  </a:lnTo>
                  <a:lnTo>
                    <a:pt x="223" y="25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184" y="52"/>
                  </a:lnTo>
                  <a:lnTo>
                    <a:pt x="163" y="67"/>
                  </a:lnTo>
                  <a:lnTo>
                    <a:pt x="143" y="82"/>
                  </a:lnTo>
                  <a:lnTo>
                    <a:pt x="122" y="98"/>
                  </a:lnTo>
                  <a:lnTo>
                    <a:pt x="122" y="98"/>
                  </a:lnTo>
                  <a:lnTo>
                    <a:pt x="104" y="115"/>
                  </a:lnTo>
                  <a:lnTo>
                    <a:pt x="85" y="132"/>
                  </a:lnTo>
                  <a:lnTo>
                    <a:pt x="67" y="151"/>
                  </a:lnTo>
                  <a:lnTo>
                    <a:pt x="51" y="170"/>
                  </a:lnTo>
                  <a:lnTo>
                    <a:pt x="36" y="191"/>
                  </a:lnTo>
                  <a:lnTo>
                    <a:pt x="22" y="213"/>
                  </a:lnTo>
                  <a:lnTo>
                    <a:pt x="9" y="235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2"/>
                  </a:lnTo>
                  <a:lnTo>
                    <a:pt x="2" y="263"/>
                  </a:lnTo>
                  <a:lnTo>
                    <a:pt x="5" y="263"/>
                  </a:lnTo>
                  <a:lnTo>
                    <a:pt x="7" y="260"/>
                  </a:lnTo>
                  <a:lnTo>
                    <a:pt x="7" y="260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3341688" y="4456113"/>
              <a:ext cx="184150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7 w 231"/>
                <a:gd name="T9" fmla="*/ 197 h 231"/>
                <a:gd name="T10" fmla="*/ 180 w 231"/>
                <a:gd name="T11" fmla="*/ 211 h 231"/>
                <a:gd name="T12" fmla="*/ 160 w 231"/>
                <a:gd name="T13" fmla="*/ 221 h 231"/>
                <a:gd name="T14" fmla="*/ 138 w 231"/>
                <a:gd name="T15" fmla="*/ 228 h 231"/>
                <a:gd name="T16" fmla="*/ 116 w 231"/>
                <a:gd name="T17" fmla="*/ 231 h 231"/>
                <a:gd name="T18" fmla="*/ 103 w 231"/>
                <a:gd name="T19" fmla="*/ 230 h 231"/>
                <a:gd name="T20" fmla="*/ 80 w 231"/>
                <a:gd name="T21" fmla="*/ 225 h 231"/>
                <a:gd name="T22" fmla="*/ 60 w 231"/>
                <a:gd name="T23" fmla="*/ 216 h 231"/>
                <a:gd name="T24" fmla="*/ 41 w 231"/>
                <a:gd name="T25" fmla="*/ 203 h 231"/>
                <a:gd name="T26" fmla="*/ 26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0 w 231"/>
                <a:gd name="T47" fmla="*/ 9 h 231"/>
                <a:gd name="T48" fmla="*/ 92 w 231"/>
                <a:gd name="T49" fmla="*/ 1 h 231"/>
                <a:gd name="T50" fmla="*/ 116 w 231"/>
                <a:gd name="T51" fmla="*/ 0 h 231"/>
                <a:gd name="T52" fmla="*/ 127 w 231"/>
                <a:gd name="T53" fmla="*/ 0 h 231"/>
                <a:gd name="T54" fmla="*/ 150 w 231"/>
                <a:gd name="T55" fmla="*/ 5 h 231"/>
                <a:gd name="T56" fmla="*/ 170 w 231"/>
                <a:gd name="T57" fmla="*/ 14 h 231"/>
                <a:gd name="T58" fmla="*/ 189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7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0" y="225"/>
                  </a:lnTo>
                  <a:lnTo>
                    <a:pt x="70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1" y="203"/>
                  </a:lnTo>
                  <a:lnTo>
                    <a:pt x="34" y="197"/>
                  </a:lnTo>
                  <a:lnTo>
                    <a:pt x="26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0" y="9"/>
                  </a:lnTo>
                  <a:lnTo>
                    <a:pt x="80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7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4035425" y="4456113"/>
              <a:ext cx="184150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7 w 231"/>
                <a:gd name="T9" fmla="*/ 197 h 231"/>
                <a:gd name="T10" fmla="*/ 180 w 231"/>
                <a:gd name="T11" fmla="*/ 211 h 231"/>
                <a:gd name="T12" fmla="*/ 160 w 231"/>
                <a:gd name="T13" fmla="*/ 221 h 231"/>
                <a:gd name="T14" fmla="*/ 138 w 231"/>
                <a:gd name="T15" fmla="*/ 228 h 231"/>
                <a:gd name="T16" fmla="*/ 116 w 231"/>
                <a:gd name="T17" fmla="*/ 231 h 231"/>
                <a:gd name="T18" fmla="*/ 103 w 231"/>
                <a:gd name="T19" fmla="*/ 230 h 231"/>
                <a:gd name="T20" fmla="*/ 80 w 231"/>
                <a:gd name="T21" fmla="*/ 225 h 231"/>
                <a:gd name="T22" fmla="*/ 60 w 231"/>
                <a:gd name="T23" fmla="*/ 216 h 231"/>
                <a:gd name="T24" fmla="*/ 41 w 231"/>
                <a:gd name="T25" fmla="*/ 203 h 231"/>
                <a:gd name="T26" fmla="*/ 26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0 w 231"/>
                <a:gd name="T47" fmla="*/ 9 h 231"/>
                <a:gd name="T48" fmla="*/ 92 w 231"/>
                <a:gd name="T49" fmla="*/ 1 h 231"/>
                <a:gd name="T50" fmla="*/ 116 w 231"/>
                <a:gd name="T51" fmla="*/ 0 h 231"/>
                <a:gd name="T52" fmla="*/ 127 w 231"/>
                <a:gd name="T53" fmla="*/ 0 h 231"/>
                <a:gd name="T54" fmla="*/ 150 w 231"/>
                <a:gd name="T55" fmla="*/ 5 h 231"/>
                <a:gd name="T56" fmla="*/ 170 w 231"/>
                <a:gd name="T57" fmla="*/ 14 h 231"/>
                <a:gd name="T58" fmla="*/ 189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7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0" y="225"/>
                  </a:lnTo>
                  <a:lnTo>
                    <a:pt x="70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1" y="203"/>
                  </a:lnTo>
                  <a:lnTo>
                    <a:pt x="34" y="197"/>
                  </a:lnTo>
                  <a:lnTo>
                    <a:pt x="26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0" y="9"/>
                  </a:lnTo>
                  <a:lnTo>
                    <a:pt x="80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7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940618" y="5812473"/>
            <a:ext cx="1497013" cy="755650"/>
            <a:chOff x="4795838" y="3884613"/>
            <a:chExt cx="1497013" cy="755650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09746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33988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68925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505450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64038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776913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4795838" y="3884613"/>
              <a:ext cx="1497013" cy="660400"/>
            </a:xfrm>
            <a:custGeom>
              <a:avLst/>
              <a:gdLst>
                <a:gd name="T0" fmla="*/ 0 w 1885"/>
                <a:gd name="T1" fmla="*/ 605 h 831"/>
                <a:gd name="T2" fmla="*/ 30 w 1885"/>
                <a:gd name="T3" fmla="*/ 557 h 831"/>
                <a:gd name="T4" fmla="*/ 68 w 1885"/>
                <a:gd name="T5" fmla="*/ 506 h 831"/>
                <a:gd name="T6" fmla="*/ 121 w 1885"/>
                <a:gd name="T7" fmla="*/ 441 h 831"/>
                <a:gd name="T8" fmla="*/ 188 w 1885"/>
                <a:gd name="T9" fmla="*/ 366 h 831"/>
                <a:gd name="T10" fmla="*/ 271 w 1885"/>
                <a:gd name="T11" fmla="*/ 290 h 831"/>
                <a:gd name="T12" fmla="*/ 342 w 1885"/>
                <a:gd name="T13" fmla="*/ 232 h 831"/>
                <a:gd name="T14" fmla="*/ 395 w 1885"/>
                <a:gd name="T15" fmla="*/ 194 h 831"/>
                <a:gd name="T16" fmla="*/ 450 w 1885"/>
                <a:gd name="T17" fmla="*/ 159 h 831"/>
                <a:gd name="T18" fmla="*/ 510 w 1885"/>
                <a:gd name="T19" fmla="*/ 125 h 831"/>
                <a:gd name="T20" fmla="*/ 573 w 1885"/>
                <a:gd name="T21" fmla="*/ 94 h 831"/>
                <a:gd name="T22" fmla="*/ 640 w 1885"/>
                <a:gd name="T23" fmla="*/ 66 h 831"/>
                <a:gd name="T24" fmla="*/ 710 w 1885"/>
                <a:gd name="T25" fmla="*/ 44 h 831"/>
                <a:gd name="T26" fmla="*/ 784 w 1885"/>
                <a:gd name="T27" fmla="*/ 23 h 831"/>
                <a:gd name="T28" fmla="*/ 861 w 1885"/>
                <a:gd name="T29" fmla="*/ 10 h 831"/>
                <a:gd name="T30" fmla="*/ 943 w 1885"/>
                <a:gd name="T31" fmla="*/ 1 h 831"/>
                <a:gd name="T32" fmla="*/ 1027 w 1885"/>
                <a:gd name="T33" fmla="*/ 0 h 831"/>
                <a:gd name="T34" fmla="*/ 1115 w 1885"/>
                <a:gd name="T35" fmla="*/ 3 h 831"/>
                <a:gd name="T36" fmla="*/ 1207 w 1885"/>
                <a:gd name="T37" fmla="*/ 15 h 831"/>
                <a:gd name="T38" fmla="*/ 1301 w 1885"/>
                <a:gd name="T39" fmla="*/ 35 h 831"/>
                <a:gd name="T40" fmla="*/ 1400 w 1885"/>
                <a:gd name="T41" fmla="*/ 64 h 831"/>
                <a:gd name="T42" fmla="*/ 1502 w 1885"/>
                <a:gd name="T43" fmla="*/ 100 h 831"/>
                <a:gd name="T44" fmla="*/ 1608 w 1885"/>
                <a:gd name="T45" fmla="*/ 147 h 831"/>
                <a:gd name="T46" fmla="*/ 1716 w 1885"/>
                <a:gd name="T47" fmla="*/ 204 h 831"/>
                <a:gd name="T48" fmla="*/ 1829 w 1885"/>
                <a:gd name="T49" fmla="*/ 272 h 831"/>
                <a:gd name="T50" fmla="*/ 1885 w 1885"/>
                <a:gd name="T51" fmla="*/ 310 h 831"/>
                <a:gd name="T52" fmla="*/ 1864 w 1885"/>
                <a:gd name="T53" fmla="*/ 349 h 831"/>
                <a:gd name="T54" fmla="*/ 1834 w 1885"/>
                <a:gd name="T55" fmla="*/ 393 h 831"/>
                <a:gd name="T56" fmla="*/ 1792 w 1885"/>
                <a:gd name="T57" fmla="*/ 447 h 831"/>
                <a:gd name="T58" fmla="*/ 1737 w 1885"/>
                <a:gd name="T59" fmla="*/ 508 h 831"/>
                <a:gd name="T60" fmla="*/ 1667 w 1885"/>
                <a:gd name="T61" fmla="*/ 574 h 831"/>
                <a:gd name="T62" fmla="*/ 1581 w 1885"/>
                <a:gd name="T63" fmla="*/ 638 h 831"/>
                <a:gd name="T64" fmla="*/ 1532 w 1885"/>
                <a:gd name="T65" fmla="*/ 669 h 831"/>
                <a:gd name="T66" fmla="*/ 1479 w 1885"/>
                <a:gd name="T67" fmla="*/ 699 h 831"/>
                <a:gd name="T68" fmla="*/ 1423 w 1885"/>
                <a:gd name="T69" fmla="*/ 727 h 831"/>
                <a:gd name="T70" fmla="*/ 1361 w 1885"/>
                <a:gd name="T71" fmla="*/ 753 h 831"/>
                <a:gd name="T72" fmla="*/ 1296 w 1885"/>
                <a:gd name="T73" fmla="*/ 776 h 831"/>
                <a:gd name="T74" fmla="*/ 1226 w 1885"/>
                <a:gd name="T75" fmla="*/ 795 h 831"/>
                <a:gd name="T76" fmla="*/ 1151 w 1885"/>
                <a:gd name="T77" fmla="*/ 811 h 831"/>
                <a:gd name="T78" fmla="*/ 1071 w 1885"/>
                <a:gd name="T79" fmla="*/ 823 h 831"/>
                <a:gd name="T80" fmla="*/ 987 w 1885"/>
                <a:gd name="T81" fmla="*/ 830 h 831"/>
                <a:gd name="T82" fmla="*/ 899 w 1885"/>
                <a:gd name="T83" fmla="*/ 831 h 831"/>
                <a:gd name="T84" fmla="*/ 804 w 1885"/>
                <a:gd name="T85" fmla="*/ 828 h 831"/>
                <a:gd name="T86" fmla="*/ 705 w 1885"/>
                <a:gd name="T87" fmla="*/ 818 h 831"/>
                <a:gd name="T88" fmla="*/ 601 w 1885"/>
                <a:gd name="T89" fmla="*/ 801 h 831"/>
                <a:gd name="T90" fmla="*/ 491 w 1885"/>
                <a:gd name="T91" fmla="*/ 777 h 831"/>
                <a:gd name="T92" fmla="*/ 377 w 1885"/>
                <a:gd name="T93" fmla="*/ 747 h 831"/>
                <a:gd name="T94" fmla="*/ 256 w 1885"/>
                <a:gd name="T95" fmla="*/ 708 h 831"/>
                <a:gd name="T96" fmla="*/ 131 w 1885"/>
                <a:gd name="T97" fmla="*/ 662 h 831"/>
                <a:gd name="T98" fmla="*/ 0 w 1885"/>
                <a:gd name="T99" fmla="*/ 60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5" h="831">
                  <a:moveTo>
                    <a:pt x="0" y="605"/>
                  </a:moveTo>
                  <a:lnTo>
                    <a:pt x="0" y="605"/>
                  </a:lnTo>
                  <a:lnTo>
                    <a:pt x="7" y="593"/>
                  </a:lnTo>
                  <a:lnTo>
                    <a:pt x="30" y="557"/>
                  </a:lnTo>
                  <a:lnTo>
                    <a:pt x="46" y="534"/>
                  </a:lnTo>
                  <a:lnTo>
                    <a:pt x="68" y="506"/>
                  </a:lnTo>
                  <a:lnTo>
                    <a:pt x="93" y="475"/>
                  </a:lnTo>
                  <a:lnTo>
                    <a:pt x="121" y="441"/>
                  </a:lnTo>
                  <a:lnTo>
                    <a:pt x="153" y="404"/>
                  </a:lnTo>
                  <a:lnTo>
                    <a:pt x="188" y="366"/>
                  </a:lnTo>
                  <a:lnTo>
                    <a:pt x="227" y="329"/>
                  </a:lnTo>
                  <a:lnTo>
                    <a:pt x="271" y="290"/>
                  </a:lnTo>
                  <a:lnTo>
                    <a:pt x="318" y="251"/>
                  </a:lnTo>
                  <a:lnTo>
                    <a:pt x="342" y="232"/>
                  </a:lnTo>
                  <a:lnTo>
                    <a:pt x="368" y="213"/>
                  </a:lnTo>
                  <a:lnTo>
                    <a:pt x="395" y="194"/>
                  </a:lnTo>
                  <a:lnTo>
                    <a:pt x="422" y="177"/>
                  </a:lnTo>
                  <a:lnTo>
                    <a:pt x="450" y="159"/>
                  </a:lnTo>
                  <a:lnTo>
                    <a:pt x="480" y="142"/>
                  </a:lnTo>
                  <a:lnTo>
                    <a:pt x="510" y="125"/>
                  </a:lnTo>
                  <a:lnTo>
                    <a:pt x="542" y="109"/>
                  </a:lnTo>
                  <a:lnTo>
                    <a:pt x="573" y="94"/>
                  </a:lnTo>
                  <a:lnTo>
                    <a:pt x="606" y="80"/>
                  </a:lnTo>
                  <a:lnTo>
                    <a:pt x="640" y="66"/>
                  </a:lnTo>
                  <a:lnTo>
                    <a:pt x="675" y="55"/>
                  </a:lnTo>
                  <a:lnTo>
                    <a:pt x="710" y="44"/>
                  </a:lnTo>
                  <a:lnTo>
                    <a:pt x="747" y="34"/>
                  </a:lnTo>
                  <a:lnTo>
                    <a:pt x="784" y="23"/>
                  </a:lnTo>
                  <a:lnTo>
                    <a:pt x="822" y="16"/>
                  </a:lnTo>
                  <a:lnTo>
                    <a:pt x="861" y="10"/>
                  </a:lnTo>
                  <a:lnTo>
                    <a:pt x="901" y="5"/>
                  </a:lnTo>
                  <a:lnTo>
                    <a:pt x="943" y="1"/>
                  </a:lnTo>
                  <a:lnTo>
                    <a:pt x="984" y="0"/>
                  </a:lnTo>
                  <a:lnTo>
                    <a:pt x="1027" y="0"/>
                  </a:lnTo>
                  <a:lnTo>
                    <a:pt x="1071" y="1"/>
                  </a:lnTo>
                  <a:lnTo>
                    <a:pt x="1115" y="3"/>
                  </a:lnTo>
                  <a:lnTo>
                    <a:pt x="1160" y="8"/>
                  </a:lnTo>
                  <a:lnTo>
                    <a:pt x="1207" y="15"/>
                  </a:lnTo>
                  <a:lnTo>
                    <a:pt x="1253" y="25"/>
                  </a:lnTo>
                  <a:lnTo>
                    <a:pt x="1301" y="35"/>
                  </a:lnTo>
                  <a:lnTo>
                    <a:pt x="1350" y="47"/>
                  </a:lnTo>
                  <a:lnTo>
                    <a:pt x="1400" y="64"/>
                  </a:lnTo>
                  <a:lnTo>
                    <a:pt x="1451" y="80"/>
                  </a:lnTo>
                  <a:lnTo>
                    <a:pt x="1502" y="100"/>
                  </a:lnTo>
                  <a:lnTo>
                    <a:pt x="1554" y="123"/>
                  </a:lnTo>
                  <a:lnTo>
                    <a:pt x="1608" y="147"/>
                  </a:lnTo>
                  <a:lnTo>
                    <a:pt x="1662" y="174"/>
                  </a:lnTo>
                  <a:lnTo>
                    <a:pt x="1716" y="204"/>
                  </a:lnTo>
                  <a:lnTo>
                    <a:pt x="1772" y="237"/>
                  </a:lnTo>
                  <a:lnTo>
                    <a:pt x="1829" y="272"/>
                  </a:lnTo>
                  <a:lnTo>
                    <a:pt x="1885" y="310"/>
                  </a:lnTo>
                  <a:lnTo>
                    <a:pt x="1885" y="310"/>
                  </a:lnTo>
                  <a:lnTo>
                    <a:pt x="1880" y="320"/>
                  </a:lnTo>
                  <a:lnTo>
                    <a:pt x="1864" y="349"/>
                  </a:lnTo>
                  <a:lnTo>
                    <a:pt x="1850" y="369"/>
                  </a:lnTo>
                  <a:lnTo>
                    <a:pt x="1834" y="393"/>
                  </a:lnTo>
                  <a:lnTo>
                    <a:pt x="1815" y="418"/>
                  </a:lnTo>
                  <a:lnTo>
                    <a:pt x="1792" y="447"/>
                  </a:lnTo>
                  <a:lnTo>
                    <a:pt x="1766" y="477"/>
                  </a:lnTo>
                  <a:lnTo>
                    <a:pt x="1737" y="508"/>
                  </a:lnTo>
                  <a:lnTo>
                    <a:pt x="1703" y="541"/>
                  </a:lnTo>
                  <a:lnTo>
                    <a:pt x="1667" y="574"/>
                  </a:lnTo>
                  <a:lnTo>
                    <a:pt x="1625" y="606"/>
                  </a:lnTo>
                  <a:lnTo>
                    <a:pt x="1581" y="638"/>
                  </a:lnTo>
                  <a:lnTo>
                    <a:pt x="1557" y="654"/>
                  </a:lnTo>
                  <a:lnTo>
                    <a:pt x="1532" y="669"/>
                  </a:lnTo>
                  <a:lnTo>
                    <a:pt x="1507" y="684"/>
                  </a:lnTo>
                  <a:lnTo>
                    <a:pt x="1479" y="699"/>
                  </a:lnTo>
                  <a:lnTo>
                    <a:pt x="1452" y="713"/>
                  </a:lnTo>
                  <a:lnTo>
                    <a:pt x="1423" y="727"/>
                  </a:lnTo>
                  <a:lnTo>
                    <a:pt x="1393" y="741"/>
                  </a:lnTo>
                  <a:lnTo>
                    <a:pt x="1361" y="753"/>
                  </a:lnTo>
                  <a:lnTo>
                    <a:pt x="1329" y="765"/>
                  </a:lnTo>
                  <a:lnTo>
                    <a:pt x="1296" y="776"/>
                  </a:lnTo>
                  <a:lnTo>
                    <a:pt x="1261" y="786"/>
                  </a:lnTo>
                  <a:lnTo>
                    <a:pt x="1226" y="795"/>
                  </a:lnTo>
                  <a:lnTo>
                    <a:pt x="1189" y="804"/>
                  </a:lnTo>
                  <a:lnTo>
                    <a:pt x="1151" y="811"/>
                  </a:lnTo>
                  <a:lnTo>
                    <a:pt x="1111" y="818"/>
                  </a:lnTo>
                  <a:lnTo>
                    <a:pt x="1071" y="823"/>
                  </a:lnTo>
                  <a:lnTo>
                    <a:pt x="1029" y="826"/>
                  </a:lnTo>
                  <a:lnTo>
                    <a:pt x="987" y="830"/>
                  </a:lnTo>
                  <a:lnTo>
                    <a:pt x="944" y="831"/>
                  </a:lnTo>
                  <a:lnTo>
                    <a:pt x="899" y="831"/>
                  </a:lnTo>
                  <a:lnTo>
                    <a:pt x="852" y="830"/>
                  </a:lnTo>
                  <a:lnTo>
                    <a:pt x="804" y="828"/>
                  </a:lnTo>
                  <a:lnTo>
                    <a:pt x="755" y="824"/>
                  </a:lnTo>
                  <a:lnTo>
                    <a:pt x="705" y="818"/>
                  </a:lnTo>
                  <a:lnTo>
                    <a:pt x="654" y="810"/>
                  </a:lnTo>
                  <a:lnTo>
                    <a:pt x="601" y="801"/>
                  </a:lnTo>
                  <a:lnTo>
                    <a:pt x="547" y="790"/>
                  </a:lnTo>
                  <a:lnTo>
                    <a:pt x="491" y="777"/>
                  </a:lnTo>
                  <a:lnTo>
                    <a:pt x="435" y="764"/>
                  </a:lnTo>
                  <a:lnTo>
                    <a:pt x="377" y="747"/>
                  </a:lnTo>
                  <a:lnTo>
                    <a:pt x="318" y="728"/>
                  </a:lnTo>
                  <a:lnTo>
                    <a:pt x="256" y="708"/>
                  </a:lnTo>
                  <a:lnTo>
                    <a:pt x="195" y="686"/>
                  </a:lnTo>
                  <a:lnTo>
                    <a:pt x="131" y="662"/>
                  </a:lnTo>
                  <a:lnTo>
                    <a:pt x="65" y="634"/>
                  </a:lnTo>
                  <a:lnTo>
                    <a:pt x="0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4827588" y="4141788"/>
              <a:ext cx="1352550" cy="215900"/>
            </a:xfrm>
            <a:custGeom>
              <a:avLst/>
              <a:gdLst>
                <a:gd name="T0" fmla="*/ 7 w 1703"/>
                <a:gd name="T1" fmla="*/ 272 h 272"/>
                <a:gd name="T2" fmla="*/ 105 w 1703"/>
                <a:gd name="T3" fmla="*/ 235 h 272"/>
                <a:gd name="T4" fmla="*/ 203 w 1703"/>
                <a:gd name="T5" fmla="*/ 203 h 272"/>
                <a:gd name="T6" fmla="*/ 304 w 1703"/>
                <a:gd name="T7" fmla="*/ 174 h 272"/>
                <a:gd name="T8" fmla="*/ 405 w 1703"/>
                <a:gd name="T9" fmla="*/ 149 h 272"/>
                <a:gd name="T10" fmla="*/ 506 w 1703"/>
                <a:gd name="T11" fmla="*/ 128 h 272"/>
                <a:gd name="T12" fmla="*/ 608 w 1703"/>
                <a:gd name="T13" fmla="*/ 109 h 272"/>
                <a:gd name="T14" fmla="*/ 814 w 1703"/>
                <a:gd name="T15" fmla="*/ 81 h 272"/>
                <a:gd name="T16" fmla="*/ 915 w 1703"/>
                <a:gd name="T17" fmla="*/ 70 h 272"/>
                <a:gd name="T18" fmla="*/ 1117 w 1703"/>
                <a:gd name="T19" fmla="*/ 54 h 272"/>
                <a:gd name="T20" fmla="*/ 1420 w 1703"/>
                <a:gd name="T21" fmla="*/ 35 h 272"/>
                <a:gd name="T22" fmla="*/ 1623 w 1703"/>
                <a:gd name="T23" fmla="*/ 22 h 272"/>
                <a:gd name="T24" fmla="*/ 1678 w 1703"/>
                <a:gd name="T25" fmla="*/ 19 h 272"/>
                <a:gd name="T26" fmla="*/ 1697 w 1703"/>
                <a:gd name="T27" fmla="*/ 16 h 272"/>
                <a:gd name="T28" fmla="*/ 1701 w 1703"/>
                <a:gd name="T29" fmla="*/ 14 h 272"/>
                <a:gd name="T30" fmla="*/ 1703 w 1703"/>
                <a:gd name="T31" fmla="*/ 7 h 272"/>
                <a:gd name="T32" fmla="*/ 1701 w 1703"/>
                <a:gd name="T33" fmla="*/ 2 h 272"/>
                <a:gd name="T34" fmla="*/ 1696 w 1703"/>
                <a:gd name="T35" fmla="*/ 1 h 272"/>
                <a:gd name="T36" fmla="*/ 1673 w 1703"/>
                <a:gd name="T37" fmla="*/ 0 h 272"/>
                <a:gd name="T38" fmla="*/ 1605 w 1703"/>
                <a:gd name="T39" fmla="*/ 4 h 272"/>
                <a:gd name="T40" fmla="*/ 1513 w 1703"/>
                <a:gd name="T41" fmla="*/ 11 h 272"/>
                <a:gd name="T42" fmla="*/ 1317 w 1703"/>
                <a:gd name="T43" fmla="*/ 22 h 272"/>
                <a:gd name="T44" fmla="*/ 1213 w 1703"/>
                <a:gd name="T45" fmla="*/ 29 h 272"/>
                <a:gd name="T46" fmla="*/ 1007 w 1703"/>
                <a:gd name="T47" fmla="*/ 44 h 272"/>
                <a:gd name="T48" fmla="*/ 904 w 1703"/>
                <a:gd name="T49" fmla="*/ 53 h 272"/>
                <a:gd name="T50" fmla="*/ 699 w 1703"/>
                <a:gd name="T51" fmla="*/ 76 h 272"/>
                <a:gd name="T52" fmla="*/ 545 w 1703"/>
                <a:gd name="T53" fmla="*/ 100 h 272"/>
                <a:gd name="T54" fmla="*/ 445 w 1703"/>
                <a:gd name="T55" fmla="*/ 120 h 272"/>
                <a:gd name="T56" fmla="*/ 344 w 1703"/>
                <a:gd name="T57" fmla="*/ 144 h 272"/>
                <a:gd name="T58" fmla="*/ 245 w 1703"/>
                <a:gd name="T59" fmla="*/ 172 h 272"/>
                <a:gd name="T60" fmla="*/ 147 w 1703"/>
                <a:gd name="T61" fmla="*/ 203 h 272"/>
                <a:gd name="T62" fmla="*/ 98 w 1703"/>
                <a:gd name="T63" fmla="*/ 221 h 272"/>
                <a:gd name="T64" fmla="*/ 2 w 1703"/>
                <a:gd name="T65" fmla="*/ 262 h 272"/>
                <a:gd name="T66" fmla="*/ 1 w 1703"/>
                <a:gd name="T67" fmla="*/ 264 h 272"/>
                <a:gd name="T68" fmla="*/ 0 w 1703"/>
                <a:gd name="T69" fmla="*/ 269 h 272"/>
                <a:gd name="T70" fmla="*/ 5 w 1703"/>
                <a:gd name="T71" fmla="*/ 272 h 272"/>
                <a:gd name="T72" fmla="*/ 7 w 1703"/>
                <a:gd name="T7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3" h="272">
                  <a:moveTo>
                    <a:pt x="7" y="272"/>
                  </a:moveTo>
                  <a:lnTo>
                    <a:pt x="7" y="272"/>
                  </a:lnTo>
                  <a:lnTo>
                    <a:pt x="56" y="254"/>
                  </a:lnTo>
                  <a:lnTo>
                    <a:pt x="105" y="235"/>
                  </a:lnTo>
                  <a:lnTo>
                    <a:pt x="154" y="218"/>
                  </a:lnTo>
                  <a:lnTo>
                    <a:pt x="203" y="203"/>
                  </a:lnTo>
                  <a:lnTo>
                    <a:pt x="254" y="188"/>
                  </a:lnTo>
                  <a:lnTo>
                    <a:pt x="304" y="174"/>
                  </a:lnTo>
                  <a:lnTo>
                    <a:pt x="354" y="162"/>
                  </a:lnTo>
                  <a:lnTo>
                    <a:pt x="405" y="149"/>
                  </a:lnTo>
                  <a:lnTo>
                    <a:pt x="455" y="138"/>
                  </a:lnTo>
                  <a:lnTo>
                    <a:pt x="506" y="128"/>
                  </a:lnTo>
                  <a:lnTo>
                    <a:pt x="557" y="118"/>
                  </a:lnTo>
                  <a:lnTo>
                    <a:pt x="608" y="109"/>
                  </a:lnTo>
                  <a:lnTo>
                    <a:pt x="711" y="94"/>
                  </a:lnTo>
                  <a:lnTo>
                    <a:pt x="814" y="81"/>
                  </a:lnTo>
                  <a:lnTo>
                    <a:pt x="814" y="81"/>
                  </a:lnTo>
                  <a:lnTo>
                    <a:pt x="915" y="70"/>
                  </a:lnTo>
                  <a:lnTo>
                    <a:pt x="1017" y="61"/>
                  </a:lnTo>
                  <a:lnTo>
                    <a:pt x="1117" y="54"/>
                  </a:lnTo>
                  <a:lnTo>
                    <a:pt x="1218" y="48"/>
                  </a:lnTo>
                  <a:lnTo>
                    <a:pt x="1420" y="35"/>
                  </a:lnTo>
                  <a:lnTo>
                    <a:pt x="1623" y="22"/>
                  </a:lnTo>
                  <a:lnTo>
                    <a:pt x="1623" y="22"/>
                  </a:lnTo>
                  <a:lnTo>
                    <a:pt x="1660" y="20"/>
                  </a:lnTo>
                  <a:lnTo>
                    <a:pt x="1678" y="19"/>
                  </a:lnTo>
                  <a:lnTo>
                    <a:pt x="1697" y="16"/>
                  </a:lnTo>
                  <a:lnTo>
                    <a:pt x="1697" y="16"/>
                  </a:lnTo>
                  <a:lnTo>
                    <a:pt x="1699" y="15"/>
                  </a:lnTo>
                  <a:lnTo>
                    <a:pt x="1701" y="14"/>
                  </a:lnTo>
                  <a:lnTo>
                    <a:pt x="1702" y="11"/>
                  </a:lnTo>
                  <a:lnTo>
                    <a:pt x="1703" y="7"/>
                  </a:lnTo>
                  <a:lnTo>
                    <a:pt x="1702" y="5"/>
                  </a:lnTo>
                  <a:lnTo>
                    <a:pt x="1701" y="2"/>
                  </a:lnTo>
                  <a:lnTo>
                    <a:pt x="1698" y="1"/>
                  </a:lnTo>
                  <a:lnTo>
                    <a:pt x="1696" y="1"/>
                  </a:lnTo>
                  <a:lnTo>
                    <a:pt x="1696" y="1"/>
                  </a:lnTo>
                  <a:lnTo>
                    <a:pt x="1673" y="0"/>
                  </a:lnTo>
                  <a:lnTo>
                    <a:pt x="1650" y="1"/>
                  </a:lnTo>
                  <a:lnTo>
                    <a:pt x="1605" y="4"/>
                  </a:lnTo>
                  <a:lnTo>
                    <a:pt x="1559" y="7"/>
                  </a:lnTo>
                  <a:lnTo>
                    <a:pt x="1513" y="11"/>
                  </a:lnTo>
                  <a:lnTo>
                    <a:pt x="1513" y="11"/>
                  </a:lnTo>
                  <a:lnTo>
                    <a:pt x="1317" y="22"/>
                  </a:lnTo>
                  <a:lnTo>
                    <a:pt x="1317" y="22"/>
                  </a:lnTo>
                  <a:lnTo>
                    <a:pt x="1213" y="29"/>
                  </a:lnTo>
                  <a:lnTo>
                    <a:pt x="1110" y="35"/>
                  </a:lnTo>
                  <a:lnTo>
                    <a:pt x="1007" y="44"/>
                  </a:lnTo>
                  <a:lnTo>
                    <a:pt x="904" y="53"/>
                  </a:lnTo>
                  <a:lnTo>
                    <a:pt x="904" y="53"/>
                  </a:lnTo>
                  <a:lnTo>
                    <a:pt x="802" y="64"/>
                  </a:lnTo>
                  <a:lnTo>
                    <a:pt x="699" y="76"/>
                  </a:lnTo>
                  <a:lnTo>
                    <a:pt x="597" y="93"/>
                  </a:lnTo>
                  <a:lnTo>
                    <a:pt x="545" y="100"/>
                  </a:lnTo>
                  <a:lnTo>
                    <a:pt x="495" y="110"/>
                  </a:lnTo>
                  <a:lnTo>
                    <a:pt x="445" y="120"/>
                  </a:lnTo>
                  <a:lnTo>
                    <a:pt x="395" y="132"/>
                  </a:lnTo>
                  <a:lnTo>
                    <a:pt x="344" y="144"/>
                  </a:lnTo>
                  <a:lnTo>
                    <a:pt x="294" y="157"/>
                  </a:lnTo>
                  <a:lnTo>
                    <a:pt x="245" y="172"/>
                  </a:lnTo>
                  <a:lnTo>
                    <a:pt x="195" y="187"/>
                  </a:lnTo>
                  <a:lnTo>
                    <a:pt x="147" y="203"/>
                  </a:lnTo>
                  <a:lnTo>
                    <a:pt x="98" y="221"/>
                  </a:lnTo>
                  <a:lnTo>
                    <a:pt x="98" y="221"/>
                  </a:lnTo>
                  <a:lnTo>
                    <a:pt x="50" y="241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1" y="264"/>
                  </a:lnTo>
                  <a:lnTo>
                    <a:pt x="0" y="265"/>
                  </a:lnTo>
                  <a:lnTo>
                    <a:pt x="0" y="269"/>
                  </a:lnTo>
                  <a:lnTo>
                    <a:pt x="4" y="272"/>
                  </a:lnTo>
                  <a:lnTo>
                    <a:pt x="5" y="272"/>
                  </a:lnTo>
                  <a:lnTo>
                    <a:pt x="7" y="272"/>
                  </a:lnTo>
                  <a:lnTo>
                    <a:pt x="7" y="27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5013325" y="4279901"/>
              <a:ext cx="406400" cy="171450"/>
            </a:xfrm>
            <a:custGeom>
              <a:avLst/>
              <a:gdLst>
                <a:gd name="T0" fmla="*/ 2 w 513"/>
                <a:gd name="T1" fmla="*/ 12 h 215"/>
                <a:gd name="T2" fmla="*/ 2 w 513"/>
                <a:gd name="T3" fmla="*/ 12 h 215"/>
                <a:gd name="T4" fmla="*/ 15 w 513"/>
                <a:gd name="T5" fmla="*/ 22 h 215"/>
                <a:gd name="T6" fmla="*/ 27 w 513"/>
                <a:gd name="T7" fmla="*/ 32 h 215"/>
                <a:gd name="T8" fmla="*/ 55 w 513"/>
                <a:gd name="T9" fmla="*/ 49 h 215"/>
                <a:gd name="T10" fmla="*/ 84 w 513"/>
                <a:gd name="T11" fmla="*/ 64 h 215"/>
                <a:gd name="T12" fmla="*/ 113 w 513"/>
                <a:gd name="T13" fmla="*/ 80 h 215"/>
                <a:gd name="T14" fmla="*/ 113 w 513"/>
                <a:gd name="T15" fmla="*/ 80 h 215"/>
                <a:gd name="T16" fmla="*/ 147 w 513"/>
                <a:gd name="T17" fmla="*/ 96 h 215"/>
                <a:gd name="T18" fmla="*/ 181 w 513"/>
                <a:gd name="T19" fmla="*/ 111 h 215"/>
                <a:gd name="T20" fmla="*/ 215 w 513"/>
                <a:gd name="T21" fmla="*/ 125 h 215"/>
                <a:gd name="T22" fmla="*/ 250 w 513"/>
                <a:gd name="T23" fmla="*/ 139 h 215"/>
                <a:gd name="T24" fmla="*/ 250 w 513"/>
                <a:gd name="T25" fmla="*/ 139 h 215"/>
                <a:gd name="T26" fmla="*/ 284 w 513"/>
                <a:gd name="T27" fmla="*/ 151 h 215"/>
                <a:gd name="T28" fmla="*/ 318 w 513"/>
                <a:gd name="T29" fmla="*/ 162 h 215"/>
                <a:gd name="T30" fmla="*/ 388 w 513"/>
                <a:gd name="T31" fmla="*/ 185 h 215"/>
                <a:gd name="T32" fmla="*/ 388 w 513"/>
                <a:gd name="T33" fmla="*/ 185 h 215"/>
                <a:gd name="T34" fmla="*/ 453 w 513"/>
                <a:gd name="T35" fmla="*/ 204 h 215"/>
                <a:gd name="T36" fmla="*/ 453 w 513"/>
                <a:gd name="T37" fmla="*/ 204 h 215"/>
                <a:gd name="T38" fmla="*/ 480 w 513"/>
                <a:gd name="T39" fmla="*/ 213 h 215"/>
                <a:gd name="T40" fmla="*/ 494 w 513"/>
                <a:gd name="T41" fmla="*/ 215 h 215"/>
                <a:gd name="T42" fmla="*/ 501 w 513"/>
                <a:gd name="T43" fmla="*/ 215 h 215"/>
                <a:gd name="T44" fmla="*/ 508 w 513"/>
                <a:gd name="T45" fmla="*/ 214 h 215"/>
                <a:gd name="T46" fmla="*/ 508 w 513"/>
                <a:gd name="T47" fmla="*/ 214 h 215"/>
                <a:gd name="T48" fmla="*/ 510 w 513"/>
                <a:gd name="T49" fmla="*/ 213 h 215"/>
                <a:gd name="T50" fmla="*/ 511 w 513"/>
                <a:gd name="T51" fmla="*/ 210 h 215"/>
                <a:gd name="T52" fmla="*/ 513 w 513"/>
                <a:gd name="T53" fmla="*/ 206 h 215"/>
                <a:gd name="T54" fmla="*/ 511 w 513"/>
                <a:gd name="T55" fmla="*/ 204 h 215"/>
                <a:gd name="T56" fmla="*/ 511 w 513"/>
                <a:gd name="T57" fmla="*/ 204 h 215"/>
                <a:gd name="T58" fmla="*/ 506 w 513"/>
                <a:gd name="T59" fmla="*/ 200 h 215"/>
                <a:gd name="T60" fmla="*/ 501 w 513"/>
                <a:gd name="T61" fmla="*/ 198 h 215"/>
                <a:gd name="T62" fmla="*/ 491 w 513"/>
                <a:gd name="T63" fmla="*/ 193 h 215"/>
                <a:gd name="T64" fmla="*/ 467 w 513"/>
                <a:gd name="T65" fmla="*/ 188 h 215"/>
                <a:gd name="T66" fmla="*/ 467 w 513"/>
                <a:gd name="T67" fmla="*/ 188 h 215"/>
                <a:gd name="T68" fmla="*/ 402 w 513"/>
                <a:gd name="T69" fmla="*/ 169 h 215"/>
                <a:gd name="T70" fmla="*/ 402 w 513"/>
                <a:gd name="T71" fmla="*/ 169 h 215"/>
                <a:gd name="T72" fmla="*/ 337 w 513"/>
                <a:gd name="T73" fmla="*/ 149 h 215"/>
                <a:gd name="T74" fmla="*/ 271 w 513"/>
                <a:gd name="T75" fmla="*/ 126 h 215"/>
                <a:gd name="T76" fmla="*/ 271 w 513"/>
                <a:gd name="T77" fmla="*/ 126 h 215"/>
                <a:gd name="T78" fmla="*/ 238 w 513"/>
                <a:gd name="T79" fmla="*/ 115 h 215"/>
                <a:gd name="T80" fmla="*/ 206 w 513"/>
                <a:gd name="T81" fmla="*/ 101 h 215"/>
                <a:gd name="T82" fmla="*/ 173 w 513"/>
                <a:gd name="T83" fmla="*/ 87 h 215"/>
                <a:gd name="T84" fmla="*/ 142 w 513"/>
                <a:gd name="T85" fmla="*/ 73 h 215"/>
                <a:gd name="T86" fmla="*/ 142 w 513"/>
                <a:gd name="T87" fmla="*/ 73 h 215"/>
                <a:gd name="T88" fmla="*/ 108 w 513"/>
                <a:gd name="T89" fmla="*/ 56 h 215"/>
                <a:gd name="T90" fmla="*/ 75 w 513"/>
                <a:gd name="T91" fmla="*/ 38 h 215"/>
                <a:gd name="T92" fmla="*/ 42 w 513"/>
                <a:gd name="T93" fmla="*/ 19 h 215"/>
                <a:gd name="T94" fmla="*/ 8 w 513"/>
                <a:gd name="T95" fmla="*/ 2 h 215"/>
                <a:gd name="T96" fmla="*/ 8 w 513"/>
                <a:gd name="T97" fmla="*/ 2 h 215"/>
                <a:gd name="T98" fmla="*/ 6 w 513"/>
                <a:gd name="T99" fmla="*/ 0 h 215"/>
                <a:gd name="T100" fmla="*/ 3 w 513"/>
                <a:gd name="T101" fmla="*/ 0 h 215"/>
                <a:gd name="T102" fmla="*/ 2 w 513"/>
                <a:gd name="T103" fmla="*/ 2 h 215"/>
                <a:gd name="T104" fmla="*/ 0 w 513"/>
                <a:gd name="T105" fmla="*/ 3 h 215"/>
                <a:gd name="T106" fmla="*/ 0 w 513"/>
                <a:gd name="T107" fmla="*/ 5 h 215"/>
                <a:gd name="T108" fmla="*/ 0 w 513"/>
                <a:gd name="T109" fmla="*/ 7 h 215"/>
                <a:gd name="T110" fmla="*/ 0 w 513"/>
                <a:gd name="T111" fmla="*/ 9 h 215"/>
                <a:gd name="T112" fmla="*/ 2 w 513"/>
                <a:gd name="T113" fmla="*/ 12 h 215"/>
                <a:gd name="T114" fmla="*/ 2 w 513"/>
                <a:gd name="T115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3" h="215">
                  <a:moveTo>
                    <a:pt x="2" y="12"/>
                  </a:moveTo>
                  <a:lnTo>
                    <a:pt x="2" y="12"/>
                  </a:lnTo>
                  <a:lnTo>
                    <a:pt x="15" y="22"/>
                  </a:lnTo>
                  <a:lnTo>
                    <a:pt x="27" y="32"/>
                  </a:lnTo>
                  <a:lnTo>
                    <a:pt x="55" y="49"/>
                  </a:lnTo>
                  <a:lnTo>
                    <a:pt x="84" y="64"/>
                  </a:lnTo>
                  <a:lnTo>
                    <a:pt x="113" y="80"/>
                  </a:lnTo>
                  <a:lnTo>
                    <a:pt x="113" y="80"/>
                  </a:lnTo>
                  <a:lnTo>
                    <a:pt x="147" y="96"/>
                  </a:lnTo>
                  <a:lnTo>
                    <a:pt x="181" y="111"/>
                  </a:lnTo>
                  <a:lnTo>
                    <a:pt x="215" y="125"/>
                  </a:lnTo>
                  <a:lnTo>
                    <a:pt x="250" y="139"/>
                  </a:lnTo>
                  <a:lnTo>
                    <a:pt x="250" y="139"/>
                  </a:lnTo>
                  <a:lnTo>
                    <a:pt x="284" y="151"/>
                  </a:lnTo>
                  <a:lnTo>
                    <a:pt x="318" y="162"/>
                  </a:lnTo>
                  <a:lnTo>
                    <a:pt x="388" y="185"/>
                  </a:lnTo>
                  <a:lnTo>
                    <a:pt x="388" y="185"/>
                  </a:lnTo>
                  <a:lnTo>
                    <a:pt x="453" y="204"/>
                  </a:lnTo>
                  <a:lnTo>
                    <a:pt x="453" y="204"/>
                  </a:lnTo>
                  <a:lnTo>
                    <a:pt x="480" y="213"/>
                  </a:lnTo>
                  <a:lnTo>
                    <a:pt x="494" y="215"/>
                  </a:lnTo>
                  <a:lnTo>
                    <a:pt x="501" y="215"/>
                  </a:lnTo>
                  <a:lnTo>
                    <a:pt x="508" y="214"/>
                  </a:lnTo>
                  <a:lnTo>
                    <a:pt x="508" y="214"/>
                  </a:lnTo>
                  <a:lnTo>
                    <a:pt x="510" y="213"/>
                  </a:lnTo>
                  <a:lnTo>
                    <a:pt x="511" y="210"/>
                  </a:lnTo>
                  <a:lnTo>
                    <a:pt x="513" y="206"/>
                  </a:lnTo>
                  <a:lnTo>
                    <a:pt x="511" y="204"/>
                  </a:lnTo>
                  <a:lnTo>
                    <a:pt x="511" y="204"/>
                  </a:lnTo>
                  <a:lnTo>
                    <a:pt x="506" y="200"/>
                  </a:lnTo>
                  <a:lnTo>
                    <a:pt x="501" y="198"/>
                  </a:lnTo>
                  <a:lnTo>
                    <a:pt x="491" y="193"/>
                  </a:lnTo>
                  <a:lnTo>
                    <a:pt x="467" y="188"/>
                  </a:lnTo>
                  <a:lnTo>
                    <a:pt x="467" y="188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37" y="149"/>
                  </a:lnTo>
                  <a:lnTo>
                    <a:pt x="271" y="126"/>
                  </a:lnTo>
                  <a:lnTo>
                    <a:pt x="271" y="126"/>
                  </a:lnTo>
                  <a:lnTo>
                    <a:pt x="238" y="115"/>
                  </a:lnTo>
                  <a:lnTo>
                    <a:pt x="206" y="101"/>
                  </a:lnTo>
                  <a:lnTo>
                    <a:pt x="173" y="87"/>
                  </a:lnTo>
                  <a:lnTo>
                    <a:pt x="142" y="73"/>
                  </a:lnTo>
                  <a:lnTo>
                    <a:pt x="142" y="73"/>
                  </a:lnTo>
                  <a:lnTo>
                    <a:pt x="108" y="56"/>
                  </a:lnTo>
                  <a:lnTo>
                    <a:pt x="75" y="38"/>
                  </a:lnTo>
                  <a:lnTo>
                    <a:pt x="42" y="19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362575" y="4206876"/>
              <a:ext cx="468313" cy="144463"/>
            </a:xfrm>
            <a:custGeom>
              <a:avLst/>
              <a:gdLst>
                <a:gd name="T0" fmla="*/ 1 w 590"/>
                <a:gd name="T1" fmla="*/ 7 h 184"/>
                <a:gd name="T2" fmla="*/ 37 w 590"/>
                <a:gd name="T3" fmla="*/ 34 h 184"/>
                <a:gd name="T4" fmla="*/ 51 w 590"/>
                <a:gd name="T5" fmla="*/ 43 h 184"/>
                <a:gd name="T6" fmla="*/ 123 w 590"/>
                <a:gd name="T7" fmla="*/ 77 h 184"/>
                <a:gd name="T8" fmla="*/ 167 w 590"/>
                <a:gd name="T9" fmla="*/ 93 h 184"/>
                <a:gd name="T10" fmla="*/ 254 w 590"/>
                <a:gd name="T11" fmla="*/ 124 h 184"/>
                <a:gd name="T12" fmla="*/ 299 w 590"/>
                <a:gd name="T13" fmla="*/ 137 h 184"/>
                <a:gd name="T14" fmla="*/ 383 w 590"/>
                <a:gd name="T15" fmla="*/ 159 h 184"/>
                <a:gd name="T16" fmla="*/ 470 w 590"/>
                <a:gd name="T17" fmla="*/ 175 h 184"/>
                <a:gd name="T18" fmla="*/ 504 w 590"/>
                <a:gd name="T19" fmla="*/ 180 h 184"/>
                <a:gd name="T20" fmla="*/ 538 w 590"/>
                <a:gd name="T21" fmla="*/ 183 h 184"/>
                <a:gd name="T22" fmla="*/ 564 w 590"/>
                <a:gd name="T23" fmla="*/ 184 h 184"/>
                <a:gd name="T24" fmla="*/ 583 w 590"/>
                <a:gd name="T25" fmla="*/ 180 h 184"/>
                <a:gd name="T26" fmla="*/ 588 w 590"/>
                <a:gd name="T27" fmla="*/ 176 h 184"/>
                <a:gd name="T28" fmla="*/ 590 w 590"/>
                <a:gd name="T29" fmla="*/ 170 h 184"/>
                <a:gd name="T30" fmla="*/ 585 w 590"/>
                <a:gd name="T31" fmla="*/ 165 h 184"/>
                <a:gd name="T32" fmla="*/ 580 w 590"/>
                <a:gd name="T33" fmla="*/ 164 h 184"/>
                <a:gd name="T34" fmla="*/ 563 w 590"/>
                <a:gd name="T35" fmla="*/ 163 h 184"/>
                <a:gd name="T36" fmla="*/ 540 w 590"/>
                <a:gd name="T37" fmla="*/ 164 h 184"/>
                <a:gd name="T38" fmla="*/ 505 w 590"/>
                <a:gd name="T39" fmla="*/ 161 h 184"/>
                <a:gd name="T40" fmla="*/ 471 w 590"/>
                <a:gd name="T41" fmla="*/ 156 h 184"/>
                <a:gd name="T42" fmla="*/ 384 w 590"/>
                <a:gd name="T43" fmla="*/ 140 h 184"/>
                <a:gd name="T44" fmla="*/ 299 w 590"/>
                <a:gd name="T45" fmla="*/ 117 h 184"/>
                <a:gd name="T46" fmla="*/ 257 w 590"/>
                <a:gd name="T47" fmla="*/ 105 h 184"/>
                <a:gd name="T48" fmla="*/ 176 w 590"/>
                <a:gd name="T49" fmla="*/ 77 h 184"/>
                <a:gd name="T50" fmla="*/ 135 w 590"/>
                <a:gd name="T51" fmla="*/ 62 h 184"/>
                <a:gd name="T52" fmla="*/ 64 w 590"/>
                <a:gd name="T53" fmla="*/ 31 h 184"/>
                <a:gd name="T54" fmla="*/ 35 w 590"/>
                <a:gd name="T55" fmla="*/ 17 h 184"/>
                <a:gd name="T56" fmla="*/ 6 w 590"/>
                <a:gd name="T57" fmla="*/ 0 h 184"/>
                <a:gd name="T58" fmla="*/ 3 w 590"/>
                <a:gd name="T59" fmla="*/ 0 h 184"/>
                <a:gd name="T60" fmla="*/ 0 w 590"/>
                <a:gd name="T61" fmla="*/ 4 h 184"/>
                <a:gd name="T62" fmla="*/ 1 w 590"/>
                <a:gd name="T6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0" h="184">
                  <a:moveTo>
                    <a:pt x="1" y="7"/>
                  </a:moveTo>
                  <a:lnTo>
                    <a:pt x="1" y="7"/>
                  </a:lnTo>
                  <a:lnTo>
                    <a:pt x="26" y="26"/>
                  </a:lnTo>
                  <a:lnTo>
                    <a:pt x="37" y="3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86" y="61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67" y="93"/>
                  </a:lnTo>
                  <a:lnTo>
                    <a:pt x="210" y="110"/>
                  </a:lnTo>
                  <a:lnTo>
                    <a:pt x="254" y="124"/>
                  </a:lnTo>
                  <a:lnTo>
                    <a:pt x="299" y="137"/>
                  </a:lnTo>
                  <a:lnTo>
                    <a:pt x="299" y="137"/>
                  </a:lnTo>
                  <a:lnTo>
                    <a:pt x="340" y="149"/>
                  </a:lnTo>
                  <a:lnTo>
                    <a:pt x="383" y="159"/>
                  </a:lnTo>
                  <a:lnTo>
                    <a:pt x="426" y="168"/>
                  </a:lnTo>
                  <a:lnTo>
                    <a:pt x="470" y="175"/>
                  </a:lnTo>
                  <a:lnTo>
                    <a:pt x="470" y="175"/>
                  </a:lnTo>
                  <a:lnTo>
                    <a:pt x="504" y="180"/>
                  </a:lnTo>
                  <a:lnTo>
                    <a:pt x="538" y="183"/>
                  </a:lnTo>
                  <a:lnTo>
                    <a:pt x="538" y="183"/>
                  </a:lnTo>
                  <a:lnTo>
                    <a:pt x="550" y="183"/>
                  </a:lnTo>
                  <a:lnTo>
                    <a:pt x="564" y="184"/>
                  </a:lnTo>
                  <a:lnTo>
                    <a:pt x="577" y="181"/>
                  </a:lnTo>
                  <a:lnTo>
                    <a:pt x="583" y="180"/>
                  </a:lnTo>
                  <a:lnTo>
                    <a:pt x="588" y="176"/>
                  </a:lnTo>
                  <a:lnTo>
                    <a:pt x="588" y="176"/>
                  </a:lnTo>
                  <a:lnTo>
                    <a:pt x="590" y="174"/>
                  </a:lnTo>
                  <a:lnTo>
                    <a:pt x="590" y="170"/>
                  </a:lnTo>
                  <a:lnTo>
                    <a:pt x="589" y="168"/>
                  </a:lnTo>
                  <a:lnTo>
                    <a:pt x="585" y="165"/>
                  </a:lnTo>
                  <a:lnTo>
                    <a:pt x="585" y="165"/>
                  </a:lnTo>
                  <a:lnTo>
                    <a:pt x="580" y="164"/>
                  </a:lnTo>
                  <a:lnTo>
                    <a:pt x="575" y="163"/>
                  </a:lnTo>
                  <a:lnTo>
                    <a:pt x="563" y="163"/>
                  </a:lnTo>
                  <a:lnTo>
                    <a:pt x="551" y="163"/>
                  </a:lnTo>
                  <a:lnTo>
                    <a:pt x="540" y="164"/>
                  </a:lnTo>
                  <a:lnTo>
                    <a:pt x="540" y="164"/>
                  </a:lnTo>
                  <a:lnTo>
                    <a:pt x="505" y="161"/>
                  </a:lnTo>
                  <a:lnTo>
                    <a:pt x="471" y="156"/>
                  </a:lnTo>
                  <a:lnTo>
                    <a:pt x="471" y="156"/>
                  </a:lnTo>
                  <a:lnTo>
                    <a:pt x="427" y="149"/>
                  </a:lnTo>
                  <a:lnTo>
                    <a:pt x="384" y="140"/>
                  </a:lnTo>
                  <a:lnTo>
                    <a:pt x="342" y="129"/>
                  </a:lnTo>
                  <a:lnTo>
                    <a:pt x="299" y="117"/>
                  </a:lnTo>
                  <a:lnTo>
                    <a:pt x="299" y="117"/>
                  </a:lnTo>
                  <a:lnTo>
                    <a:pt x="257" y="105"/>
                  </a:lnTo>
                  <a:lnTo>
                    <a:pt x="216" y="92"/>
                  </a:lnTo>
                  <a:lnTo>
                    <a:pt x="176" y="77"/>
                  </a:lnTo>
                  <a:lnTo>
                    <a:pt x="135" y="62"/>
                  </a:lnTo>
                  <a:lnTo>
                    <a:pt x="135" y="62"/>
                  </a:lnTo>
                  <a:lnTo>
                    <a:pt x="99" y="47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35" y="17"/>
                  </a:lnTo>
                  <a:lnTo>
                    <a:pt x="20" y="9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5827713" y="4165601"/>
              <a:ext cx="358775" cy="84138"/>
            </a:xfrm>
            <a:custGeom>
              <a:avLst/>
              <a:gdLst>
                <a:gd name="T0" fmla="*/ 3 w 451"/>
                <a:gd name="T1" fmla="*/ 12 h 107"/>
                <a:gd name="T2" fmla="*/ 3 w 451"/>
                <a:gd name="T3" fmla="*/ 12 h 107"/>
                <a:gd name="T4" fmla="*/ 29 w 451"/>
                <a:gd name="T5" fmla="*/ 24 h 107"/>
                <a:gd name="T6" fmla="*/ 55 w 451"/>
                <a:gd name="T7" fmla="*/ 33 h 107"/>
                <a:gd name="T8" fmla="*/ 80 w 451"/>
                <a:gd name="T9" fmla="*/ 41 h 107"/>
                <a:gd name="T10" fmla="*/ 107 w 451"/>
                <a:gd name="T11" fmla="*/ 49 h 107"/>
                <a:gd name="T12" fmla="*/ 161 w 451"/>
                <a:gd name="T13" fmla="*/ 63 h 107"/>
                <a:gd name="T14" fmla="*/ 213 w 451"/>
                <a:gd name="T15" fmla="*/ 74 h 107"/>
                <a:gd name="T16" fmla="*/ 213 w 451"/>
                <a:gd name="T17" fmla="*/ 74 h 107"/>
                <a:gd name="T18" fmla="*/ 270 w 451"/>
                <a:gd name="T19" fmla="*/ 84 h 107"/>
                <a:gd name="T20" fmla="*/ 327 w 451"/>
                <a:gd name="T21" fmla="*/ 93 h 107"/>
                <a:gd name="T22" fmla="*/ 384 w 451"/>
                <a:gd name="T23" fmla="*/ 100 h 107"/>
                <a:gd name="T24" fmla="*/ 442 w 451"/>
                <a:gd name="T25" fmla="*/ 107 h 107"/>
                <a:gd name="T26" fmla="*/ 442 w 451"/>
                <a:gd name="T27" fmla="*/ 107 h 107"/>
                <a:gd name="T28" fmla="*/ 446 w 451"/>
                <a:gd name="T29" fmla="*/ 107 h 107"/>
                <a:gd name="T30" fmla="*/ 448 w 451"/>
                <a:gd name="T31" fmla="*/ 104 h 107"/>
                <a:gd name="T32" fmla="*/ 450 w 451"/>
                <a:gd name="T33" fmla="*/ 102 h 107"/>
                <a:gd name="T34" fmla="*/ 451 w 451"/>
                <a:gd name="T35" fmla="*/ 98 h 107"/>
                <a:gd name="T36" fmla="*/ 451 w 451"/>
                <a:gd name="T37" fmla="*/ 95 h 107"/>
                <a:gd name="T38" fmla="*/ 450 w 451"/>
                <a:gd name="T39" fmla="*/ 92 h 107"/>
                <a:gd name="T40" fmla="*/ 447 w 451"/>
                <a:gd name="T41" fmla="*/ 89 h 107"/>
                <a:gd name="T42" fmla="*/ 443 w 451"/>
                <a:gd name="T43" fmla="*/ 89 h 107"/>
                <a:gd name="T44" fmla="*/ 443 w 451"/>
                <a:gd name="T45" fmla="*/ 89 h 107"/>
                <a:gd name="T46" fmla="*/ 391 w 451"/>
                <a:gd name="T47" fmla="*/ 83 h 107"/>
                <a:gd name="T48" fmla="*/ 338 w 451"/>
                <a:gd name="T49" fmla="*/ 77 h 107"/>
                <a:gd name="T50" fmla="*/ 286 w 451"/>
                <a:gd name="T51" fmla="*/ 68 h 107"/>
                <a:gd name="T52" fmla="*/ 233 w 451"/>
                <a:gd name="T53" fmla="*/ 59 h 107"/>
                <a:gd name="T54" fmla="*/ 233 w 451"/>
                <a:gd name="T55" fmla="*/ 59 h 107"/>
                <a:gd name="T56" fmla="*/ 205 w 451"/>
                <a:gd name="T57" fmla="*/ 54 h 107"/>
                <a:gd name="T58" fmla="*/ 177 w 451"/>
                <a:gd name="T59" fmla="*/ 48 h 107"/>
                <a:gd name="T60" fmla="*/ 120 w 451"/>
                <a:gd name="T61" fmla="*/ 33 h 107"/>
                <a:gd name="T62" fmla="*/ 8 w 451"/>
                <a:gd name="T63" fmla="*/ 1 h 107"/>
                <a:gd name="T64" fmla="*/ 8 w 451"/>
                <a:gd name="T65" fmla="*/ 1 h 107"/>
                <a:gd name="T66" fmla="*/ 6 w 451"/>
                <a:gd name="T67" fmla="*/ 0 h 107"/>
                <a:gd name="T68" fmla="*/ 3 w 451"/>
                <a:gd name="T69" fmla="*/ 1 h 107"/>
                <a:gd name="T70" fmla="*/ 1 w 451"/>
                <a:gd name="T71" fmla="*/ 2 h 107"/>
                <a:gd name="T72" fmla="*/ 1 w 451"/>
                <a:gd name="T73" fmla="*/ 5 h 107"/>
                <a:gd name="T74" fmla="*/ 0 w 451"/>
                <a:gd name="T75" fmla="*/ 6 h 107"/>
                <a:gd name="T76" fmla="*/ 1 w 451"/>
                <a:gd name="T77" fmla="*/ 9 h 107"/>
                <a:gd name="T78" fmla="*/ 2 w 451"/>
                <a:gd name="T79" fmla="*/ 11 h 107"/>
                <a:gd name="T80" fmla="*/ 3 w 451"/>
                <a:gd name="T81" fmla="*/ 12 h 107"/>
                <a:gd name="T82" fmla="*/ 3 w 451"/>
                <a:gd name="T83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1" h="107">
                  <a:moveTo>
                    <a:pt x="3" y="12"/>
                  </a:moveTo>
                  <a:lnTo>
                    <a:pt x="3" y="12"/>
                  </a:lnTo>
                  <a:lnTo>
                    <a:pt x="29" y="24"/>
                  </a:lnTo>
                  <a:lnTo>
                    <a:pt x="55" y="33"/>
                  </a:lnTo>
                  <a:lnTo>
                    <a:pt x="80" y="41"/>
                  </a:lnTo>
                  <a:lnTo>
                    <a:pt x="107" y="49"/>
                  </a:lnTo>
                  <a:lnTo>
                    <a:pt x="161" y="63"/>
                  </a:lnTo>
                  <a:lnTo>
                    <a:pt x="213" y="74"/>
                  </a:lnTo>
                  <a:lnTo>
                    <a:pt x="213" y="74"/>
                  </a:lnTo>
                  <a:lnTo>
                    <a:pt x="270" y="84"/>
                  </a:lnTo>
                  <a:lnTo>
                    <a:pt x="327" y="93"/>
                  </a:lnTo>
                  <a:lnTo>
                    <a:pt x="384" y="100"/>
                  </a:lnTo>
                  <a:lnTo>
                    <a:pt x="442" y="107"/>
                  </a:lnTo>
                  <a:lnTo>
                    <a:pt x="442" y="107"/>
                  </a:lnTo>
                  <a:lnTo>
                    <a:pt x="446" y="107"/>
                  </a:lnTo>
                  <a:lnTo>
                    <a:pt x="448" y="104"/>
                  </a:lnTo>
                  <a:lnTo>
                    <a:pt x="450" y="102"/>
                  </a:lnTo>
                  <a:lnTo>
                    <a:pt x="451" y="98"/>
                  </a:lnTo>
                  <a:lnTo>
                    <a:pt x="451" y="95"/>
                  </a:lnTo>
                  <a:lnTo>
                    <a:pt x="450" y="92"/>
                  </a:lnTo>
                  <a:lnTo>
                    <a:pt x="447" y="89"/>
                  </a:lnTo>
                  <a:lnTo>
                    <a:pt x="443" y="89"/>
                  </a:lnTo>
                  <a:lnTo>
                    <a:pt x="443" y="89"/>
                  </a:lnTo>
                  <a:lnTo>
                    <a:pt x="391" y="83"/>
                  </a:lnTo>
                  <a:lnTo>
                    <a:pt x="338" y="77"/>
                  </a:lnTo>
                  <a:lnTo>
                    <a:pt x="286" y="68"/>
                  </a:lnTo>
                  <a:lnTo>
                    <a:pt x="233" y="59"/>
                  </a:lnTo>
                  <a:lnTo>
                    <a:pt x="233" y="59"/>
                  </a:lnTo>
                  <a:lnTo>
                    <a:pt x="205" y="54"/>
                  </a:lnTo>
                  <a:lnTo>
                    <a:pt x="177" y="48"/>
                  </a:lnTo>
                  <a:lnTo>
                    <a:pt x="120" y="33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5680075" y="3998913"/>
              <a:ext cx="333375" cy="184150"/>
            </a:xfrm>
            <a:custGeom>
              <a:avLst/>
              <a:gdLst>
                <a:gd name="T0" fmla="*/ 5 w 421"/>
                <a:gd name="T1" fmla="*/ 231 h 233"/>
                <a:gd name="T2" fmla="*/ 5 w 421"/>
                <a:gd name="T3" fmla="*/ 231 h 233"/>
                <a:gd name="T4" fmla="*/ 27 w 421"/>
                <a:gd name="T5" fmla="*/ 211 h 233"/>
                <a:gd name="T6" fmla="*/ 49 w 421"/>
                <a:gd name="T7" fmla="*/ 192 h 233"/>
                <a:gd name="T8" fmla="*/ 72 w 421"/>
                <a:gd name="T9" fmla="*/ 173 h 233"/>
                <a:gd name="T10" fmla="*/ 96 w 421"/>
                <a:gd name="T11" fmla="*/ 157 h 233"/>
                <a:gd name="T12" fmla="*/ 121 w 421"/>
                <a:gd name="T13" fmla="*/ 142 h 233"/>
                <a:gd name="T14" fmla="*/ 146 w 421"/>
                <a:gd name="T15" fmla="*/ 128 h 233"/>
                <a:gd name="T16" fmla="*/ 173 w 421"/>
                <a:gd name="T17" fmla="*/ 116 h 233"/>
                <a:gd name="T18" fmla="*/ 200 w 421"/>
                <a:gd name="T19" fmla="*/ 103 h 233"/>
                <a:gd name="T20" fmla="*/ 200 w 421"/>
                <a:gd name="T21" fmla="*/ 103 h 233"/>
                <a:gd name="T22" fmla="*/ 254 w 421"/>
                <a:gd name="T23" fmla="*/ 82 h 233"/>
                <a:gd name="T24" fmla="*/ 308 w 421"/>
                <a:gd name="T25" fmla="*/ 62 h 233"/>
                <a:gd name="T26" fmla="*/ 364 w 421"/>
                <a:gd name="T27" fmla="*/ 40 h 233"/>
                <a:gd name="T28" fmla="*/ 390 w 421"/>
                <a:gd name="T29" fmla="*/ 29 h 233"/>
                <a:gd name="T30" fmla="*/ 416 w 421"/>
                <a:gd name="T31" fmla="*/ 16 h 233"/>
                <a:gd name="T32" fmla="*/ 416 w 421"/>
                <a:gd name="T33" fmla="*/ 16 h 233"/>
                <a:gd name="T34" fmla="*/ 419 w 421"/>
                <a:gd name="T35" fmla="*/ 14 h 233"/>
                <a:gd name="T36" fmla="*/ 420 w 421"/>
                <a:gd name="T37" fmla="*/ 11 h 233"/>
                <a:gd name="T38" fmla="*/ 421 w 421"/>
                <a:gd name="T39" fmla="*/ 9 h 233"/>
                <a:gd name="T40" fmla="*/ 420 w 421"/>
                <a:gd name="T41" fmla="*/ 5 h 233"/>
                <a:gd name="T42" fmla="*/ 418 w 421"/>
                <a:gd name="T43" fmla="*/ 3 h 233"/>
                <a:gd name="T44" fmla="*/ 415 w 421"/>
                <a:gd name="T45" fmla="*/ 0 h 233"/>
                <a:gd name="T46" fmla="*/ 413 w 421"/>
                <a:gd name="T47" fmla="*/ 0 h 233"/>
                <a:gd name="T48" fmla="*/ 409 w 421"/>
                <a:gd name="T49" fmla="*/ 1 h 233"/>
                <a:gd name="T50" fmla="*/ 409 w 421"/>
                <a:gd name="T51" fmla="*/ 1 h 233"/>
                <a:gd name="T52" fmla="*/ 381 w 421"/>
                <a:gd name="T53" fmla="*/ 14 h 233"/>
                <a:gd name="T54" fmla="*/ 354 w 421"/>
                <a:gd name="T55" fmla="*/ 25 h 233"/>
                <a:gd name="T56" fmla="*/ 298 w 421"/>
                <a:gd name="T57" fmla="*/ 48 h 233"/>
                <a:gd name="T58" fmla="*/ 242 w 421"/>
                <a:gd name="T59" fmla="*/ 69 h 233"/>
                <a:gd name="T60" fmla="*/ 186 w 421"/>
                <a:gd name="T61" fmla="*/ 92 h 233"/>
                <a:gd name="T62" fmla="*/ 186 w 421"/>
                <a:gd name="T63" fmla="*/ 92 h 233"/>
                <a:gd name="T64" fmla="*/ 160 w 421"/>
                <a:gd name="T65" fmla="*/ 103 h 233"/>
                <a:gd name="T66" fmla="*/ 134 w 421"/>
                <a:gd name="T67" fmla="*/ 116 h 233"/>
                <a:gd name="T68" fmla="*/ 108 w 421"/>
                <a:gd name="T69" fmla="*/ 131 h 233"/>
                <a:gd name="T70" fmla="*/ 83 w 421"/>
                <a:gd name="T71" fmla="*/ 146 h 233"/>
                <a:gd name="T72" fmla="*/ 59 w 421"/>
                <a:gd name="T73" fmla="*/ 163 h 233"/>
                <a:gd name="T74" fmla="*/ 38 w 421"/>
                <a:gd name="T75" fmla="*/ 182 h 233"/>
                <a:gd name="T76" fmla="*/ 28 w 421"/>
                <a:gd name="T77" fmla="*/ 192 h 233"/>
                <a:gd name="T78" fmla="*/ 18 w 421"/>
                <a:gd name="T79" fmla="*/ 204 h 233"/>
                <a:gd name="T80" fmla="*/ 9 w 421"/>
                <a:gd name="T81" fmla="*/ 215 h 233"/>
                <a:gd name="T82" fmla="*/ 2 w 421"/>
                <a:gd name="T83" fmla="*/ 228 h 233"/>
                <a:gd name="T84" fmla="*/ 2 w 421"/>
                <a:gd name="T85" fmla="*/ 228 h 233"/>
                <a:gd name="T86" fmla="*/ 0 w 421"/>
                <a:gd name="T87" fmla="*/ 230 h 233"/>
                <a:gd name="T88" fmla="*/ 2 w 421"/>
                <a:gd name="T89" fmla="*/ 231 h 233"/>
                <a:gd name="T90" fmla="*/ 4 w 421"/>
                <a:gd name="T91" fmla="*/ 233 h 233"/>
                <a:gd name="T92" fmla="*/ 5 w 421"/>
                <a:gd name="T93" fmla="*/ 231 h 233"/>
                <a:gd name="T94" fmla="*/ 5 w 421"/>
                <a:gd name="T95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233">
                  <a:moveTo>
                    <a:pt x="5" y="231"/>
                  </a:moveTo>
                  <a:lnTo>
                    <a:pt x="5" y="231"/>
                  </a:lnTo>
                  <a:lnTo>
                    <a:pt x="27" y="211"/>
                  </a:lnTo>
                  <a:lnTo>
                    <a:pt x="49" y="192"/>
                  </a:lnTo>
                  <a:lnTo>
                    <a:pt x="72" y="173"/>
                  </a:lnTo>
                  <a:lnTo>
                    <a:pt x="96" y="157"/>
                  </a:lnTo>
                  <a:lnTo>
                    <a:pt x="121" y="142"/>
                  </a:lnTo>
                  <a:lnTo>
                    <a:pt x="146" y="128"/>
                  </a:lnTo>
                  <a:lnTo>
                    <a:pt x="173" y="116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54" y="82"/>
                  </a:lnTo>
                  <a:lnTo>
                    <a:pt x="308" y="62"/>
                  </a:lnTo>
                  <a:lnTo>
                    <a:pt x="364" y="40"/>
                  </a:lnTo>
                  <a:lnTo>
                    <a:pt x="390" y="29"/>
                  </a:lnTo>
                  <a:lnTo>
                    <a:pt x="416" y="16"/>
                  </a:lnTo>
                  <a:lnTo>
                    <a:pt x="416" y="16"/>
                  </a:lnTo>
                  <a:lnTo>
                    <a:pt x="419" y="14"/>
                  </a:lnTo>
                  <a:lnTo>
                    <a:pt x="420" y="11"/>
                  </a:lnTo>
                  <a:lnTo>
                    <a:pt x="421" y="9"/>
                  </a:lnTo>
                  <a:lnTo>
                    <a:pt x="420" y="5"/>
                  </a:lnTo>
                  <a:lnTo>
                    <a:pt x="418" y="3"/>
                  </a:lnTo>
                  <a:lnTo>
                    <a:pt x="415" y="0"/>
                  </a:lnTo>
                  <a:lnTo>
                    <a:pt x="413" y="0"/>
                  </a:lnTo>
                  <a:lnTo>
                    <a:pt x="409" y="1"/>
                  </a:lnTo>
                  <a:lnTo>
                    <a:pt x="409" y="1"/>
                  </a:lnTo>
                  <a:lnTo>
                    <a:pt x="381" y="14"/>
                  </a:lnTo>
                  <a:lnTo>
                    <a:pt x="354" y="25"/>
                  </a:lnTo>
                  <a:lnTo>
                    <a:pt x="298" y="48"/>
                  </a:lnTo>
                  <a:lnTo>
                    <a:pt x="242" y="69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60" y="103"/>
                  </a:lnTo>
                  <a:lnTo>
                    <a:pt x="134" y="116"/>
                  </a:lnTo>
                  <a:lnTo>
                    <a:pt x="108" y="131"/>
                  </a:lnTo>
                  <a:lnTo>
                    <a:pt x="83" y="146"/>
                  </a:lnTo>
                  <a:lnTo>
                    <a:pt x="59" y="163"/>
                  </a:lnTo>
                  <a:lnTo>
                    <a:pt x="38" y="182"/>
                  </a:lnTo>
                  <a:lnTo>
                    <a:pt x="28" y="192"/>
                  </a:lnTo>
                  <a:lnTo>
                    <a:pt x="18" y="204"/>
                  </a:lnTo>
                  <a:lnTo>
                    <a:pt x="9" y="215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0" y="230"/>
                  </a:lnTo>
                  <a:lnTo>
                    <a:pt x="2" y="231"/>
                  </a:lnTo>
                  <a:lnTo>
                    <a:pt x="4" y="233"/>
                  </a:lnTo>
                  <a:lnTo>
                    <a:pt x="5" y="231"/>
                  </a:lnTo>
                  <a:lnTo>
                    <a:pt x="5" y="231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5251450" y="3956051"/>
              <a:ext cx="339725" cy="276225"/>
            </a:xfrm>
            <a:custGeom>
              <a:avLst/>
              <a:gdLst>
                <a:gd name="T0" fmla="*/ 8 w 429"/>
                <a:gd name="T1" fmla="*/ 347 h 348"/>
                <a:gd name="T2" fmla="*/ 8 w 429"/>
                <a:gd name="T3" fmla="*/ 347 h 348"/>
                <a:gd name="T4" fmla="*/ 50 w 429"/>
                <a:gd name="T5" fmla="*/ 298 h 348"/>
                <a:gd name="T6" fmla="*/ 94 w 429"/>
                <a:gd name="T7" fmla="*/ 249 h 348"/>
                <a:gd name="T8" fmla="*/ 117 w 429"/>
                <a:gd name="T9" fmla="*/ 225 h 348"/>
                <a:gd name="T10" fmla="*/ 141 w 429"/>
                <a:gd name="T11" fmla="*/ 202 h 348"/>
                <a:gd name="T12" fmla="*/ 165 w 429"/>
                <a:gd name="T13" fmla="*/ 180 h 348"/>
                <a:gd name="T14" fmla="*/ 189 w 429"/>
                <a:gd name="T15" fmla="*/ 158 h 348"/>
                <a:gd name="T16" fmla="*/ 189 w 429"/>
                <a:gd name="T17" fmla="*/ 158 h 348"/>
                <a:gd name="T18" fmla="*/ 216 w 429"/>
                <a:gd name="T19" fmla="*/ 137 h 348"/>
                <a:gd name="T20" fmla="*/ 244 w 429"/>
                <a:gd name="T21" fmla="*/ 117 h 348"/>
                <a:gd name="T22" fmla="*/ 272 w 429"/>
                <a:gd name="T23" fmla="*/ 97 h 348"/>
                <a:gd name="T24" fmla="*/ 301 w 429"/>
                <a:gd name="T25" fmla="*/ 79 h 348"/>
                <a:gd name="T26" fmla="*/ 331 w 429"/>
                <a:gd name="T27" fmla="*/ 62 h 348"/>
                <a:gd name="T28" fmla="*/ 361 w 429"/>
                <a:gd name="T29" fmla="*/ 47 h 348"/>
                <a:gd name="T30" fmla="*/ 392 w 429"/>
                <a:gd name="T31" fmla="*/ 31 h 348"/>
                <a:gd name="T32" fmla="*/ 424 w 429"/>
                <a:gd name="T33" fmla="*/ 18 h 348"/>
                <a:gd name="T34" fmla="*/ 424 w 429"/>
                <a:gd name="T35" fmla="*/ 18 h 348"/>
                <a:gd name="T36" fmla="*/ 426 w 429"/>
                <a:gd name="T37" fmla="*/ 15 h 348"/>
                <a:gd name="T38" fmla="*/ 429 w 429"/>
                <a:gd name="T39" fmla="*/ 13 h 348"/>
                <a:gd name="T40" fmla="*/ 429 w 429"/>
                <a:gd name="T41" fmla="*/ 9 h 348"/>
                <a:gd name="T42" fmla="*/ 427 w 429"/>
                <a:gd name="T43" fmla="*/ 6 h 348"/>
                <a:gd name="T44" fmla="*/ 426 w 429"/>
                <a:gd name="T45" fmla="*/ 3 h 348"/>
                <a:gd name="T46" fmla="*/ 424 w 429"/>
                <a:gd name="T47" fmla="*/ 1 h 348"/>
                <a:gd name="T48" fmla="*/ 420 w 429"/>
                <a:gd name="T49" fmla="*/ 0 h 348"/>
                <a:gd name="T50" fmla="*/ 416 w 429"/>
                <a:gd name="T51" fmla="*/ 1 h 348"/>
                <a:gd name="T52" fmla="*/ 416 w 429"/>
                <a:gd name="T53" fmla="*/ 1 h 348"/>
                <a:gd name="T54" fmla="*/ 385 w 429"/>
                <a:gd name="T55" fmla="*/ 15 h 348"/>
                <a:gd name="T56" fmla="*/ 355 w 429"/>
                <a:gd name="T57" fmla="*/ 30 h 348"/>
                <a:gd name="T58" fmla="*/ 324 w 429"/>
                <a:gd name="T59" fmla="*/ 45 h 348"/>
                <a:gd name="T60" fmla="*/ 294 w 429"/>
                <a:gd name="T61" fmla="*/ 63 h 348"/>
                <a:gd name="T62" fmla="*/ 265 w 429"/>
                <a:gd name="T63" fmla="*/ 80 h 348"/>
                <a:gd name="T64" fmla="*/ 238 w 429"/>
                <a:gd name="T65" fmla="*/ 101 h 348"/>
                <a:gd name="T66" fmla="*/ 210 w 429"/>
                <a:gd name="T67" fmla="*/ 121 h 348"/>
                <a:gd name="T68" fmla="*/ 184 w 429"/>
                <a:gd name="T69" fmla="*/ 141 h 348"/>
                <a:gd name="T70" fmla="*/ 157 w 429"/>
                <a:gd name="T71" fmla="*/ 163 h 348"/>
                <a:gd name="T72" fmla="*/ 132 w 429"/>
                <a:gd name="T73" fmla="*/ 186 h 348"/>
                <a:gd name="T74" fmla="*/ 108 w 429"/>
                <a:gd name="T75" fmla="*/ 210 h 348"/>
                <a:gd name="T76" fmla="*/ 84 w 429"/>
                <a:gd name="T77" fmla="*/ 235 h 348"/>
                <a:gd name="T78" fmla="*/ 63 w 429"/>
                <a:gd name="T79" fmla="*/ 260 h 348"/>
                <a:gd name="T80" fmla="*/ 42 w 429"/>
                <a:gd name="T81" fmla="*/ 287 h 348"/>
                <a:gd name="T82" fmla="*/ 20 w 429"/>
                <a:gd name="T83" fmla="*/ 314 h 348"/>
                <a:gd name="T84" fmla="*/ 1 w 429"/>
                <a:gd name="T85" fmla="*/ 343 h 348"/>
                <a:gd name="T86" fmla="*/ 1 w 429"/>
                <a:gd name="T87" fmla="*/ 343 h 348"/>
                <a:gd name="T88" fmla="*/ 0 w 429"/>
                <a:gd name="T89" fmla="*/ 346 h 348"/>
                <a:gd name="T90" fmla="*/ 3 w 429"/>
                <a:gd name="T91" fmla="*/ 348 h 348"/>
                <a:gd name="T92" fmla="*/ 5 w 429"/>
                <a:gd name="T93" fmla="*/ 348 h 348"/>
                <a:gd name="T94" fmla="*/ 8 w 429"/>
                <a:gd name="T95" fmla="*/ 347 h 348"/>
                <a:gd name="T96" fmla="*/ 8 w 429"/>
                <a:gd name="T9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9" h="348">
                  <a:moveTo>
                    <a:pt x="8" y="347"/>
                  </a:moveTo>
                  <a:lnTo>
                    <a:pt x="8" y="347"/>
                  </a:lnTo>
                  <a:lnTo>
                    <a:pt x="50" y="298"/>
                  </a:lnTo>
                  <a:lnTo>
                    <a:pt x="94" y="249"/>
                  </a:lnTo>
                  <a:lnTo>
                    <a:pt x="117" y="225"/>
                  </a:lnTo>
                  <a:lnTo>
                    <a:pt x="141" y="202"/>
                  </a:lnTo>
                  <a:lnTo>
                    <a:pt x="165" y="180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6" y="137"/>
                  </a:lnTo>
                  <a:lnTo>
                    <a:pt x="244" y="117"/>
                  </a:lnTo>
                  <a:lnTo>
                    <a:pt x="272" y="97"/>
                  </a:lnTo>
                  <a:lnTo>
                    <a:pt x="301" y="79"/>
                  </a:lnTo>
                  <a:lnTo>
                    <a:pt x="331" y="62"/>
                  </a:lnTo>
                  <a:lnTo>
                    <a:pt x="361" y="47"/>
                  </a:lnTo>
                  <a:lnTo>
                    <a:pt x="392" y="31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26" y="15"/>
                  </a:lnTo>
                  <a:lnTo>
                    <a:pt x="429" y="13"/>
                  </a:lnTo>
                  <a:lnTo>
                    <a:pt x="429" y="9"/>
                  </a:lnTo>
                  <a:lnTo>
                    <a:pt x="427" y="6"/>
                  </a:lnTo>
                  <a:lnTo>
                    <a:pt x="426" y="3"/>
                  </a:lnTo>
                  <a:lnTo>
                    <a:pt x="424" y="1"/>
                  </a:lnTo>
                  <a:lnTo>
                    <a:pt x="420" y="0"/>
                  </a:lnTo>
                  <a:lnTo>
                    <a:pt x="416" y="1"/>
                  </a:lnTo>
                  <a:lnTo>
                    <a:pt x="416" y="1"/>
                  </a:lnTo>
                  <a:lnTo>
                    <a:pt x="385" y="15"/>
                  </a:lnTo>
                  <a:lnTo>
                    <a:pt x="355" y="30"/>
                  </a:lnTo>
                  <a:lnTo>
                    <a:pt x="324" y="45"/>
                  </a:lnTo>
                  <a:lnTo>
                    <a:pt x="294" y="63"/>
                  </a:lnTo>
                  <a:lnTo>
                    <a:pt x="265" y="80"/>
                  </a:lnTo>
                  <a:lnTo>
                    <a:pt x="238" y="101"/>
                  </a:lnTo>
                  <a:lnTo>
                    <a:pt x="210" y="121"/>
                  </a:lnTo>
                  <a:lnTo>
                    <a:pt x="184" y="141"/>
                  </a:lnTo>
                  <a:lnTo>
                    <a:pt x="157" y="163"/>
                  </a:lnTo>
                  <a:lnTo>
                    <a:pt x="132" y="186"/>
                  </a:lnTo>
                  <a:lnTo>
                    <a:pt x="108" y="210"/>
                  </a:lnTo>
                  <a:lnTo>
                    <a:pt x="84" y="235"/>
                  </a:lnTo>
                  <a:lnTo>
                    <a:pt x="63" y="260"/>
                  </a:lnTo>
                  <a:lnTo>
                    <a:pt x="42" y="287"/>
                  </a:lnTo>
                  <a:lnTo>
                    <a:pt x="20" y="31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46"/>
                  </a:lnTo>
                  <a:lnTo>
                    <a:pt x="3" y="348"/>
                  </a:lnTo>
                  <a:lnTo>
                    <a:pt x="5" y="348"/>
                  </a:lnTo>
                  <a:lnTo>
                    <a:pt x="8" y="347"/>
                  </a:lnTo>
                  <a:lnTo>
                    <a:pt x="8" y="34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938713" y="4108451"/>
              <a:ext cx="227013" cy="207963"/>
            </a:xfrm>
            <a:custGeom>
              <a:avLst/>
              <a:gdLst>
                <a:gd name="T0" fmla="*/ 6 w 285"/>
                <a:gd name="T1" fmla="*/ 260 h 263"/>
                <a:gd name="T2" fmla="*/ 6 w 285"/>
                <a:gd name="T3" fmla="*/ 260 h 263"/>
                <a:gd name="T4" fmla="*/ 18 w 285"/>
                <a:gd name="T5" fmla="*/ 239 h 263"/>
                <a:gd name="T6" fmla="*/ 31 w 285"/>
                <a:gd name="T7" fmla="*/ 219 h 263"/>
                <a:gd name="T8" fmla="*/ 46 w 285"/>
                <a:gd name="T9" fmla="*/ 199 h 263"/>
                <a:gd name="T10" fmla="*/ 61 w 285"/>
                <a:gd name="T11" fmla="*/ 180 h 263"/>
                <a:gd name="T12" fmla="*/ 79 w 285"/>
                <a:gd name="T13" fmla="*/ 161 h 263"/>
                <a:gd name="T14" fmla="*/ 96 w 285"/>
                <a:gd name="T15" fmla="*/ 144 h 263"/>
                <a:gd name="T16" fmla="*/ 114 w 285"/>
                <a:gd name="T17" fmla="*/ 127 h 263"/>
                <a:gd name="T18" fmla="*/ 133 w 285"/>
                <a:gd name="T19" fmla="*/ 111 h 263"/>
                <a:gd name="T20" fmla="*/ 133 w 285"/>
                <a:gd name="T21" fmla="*/ 111 h 263"/>
                <a:gd name="T22" fmla="*/ 153 w 285"/>
                <a:gd name="T23" fmla="*/ 93 h 263"/>
                <a:gd name="T24" fmla="*/ 174 w 285"/>
                <a:gd name="T25" fmla="*/ 78 h 263"/>
                <a:gd name="T26" fmla="*/ 196 w 285"/>
                <a:gd name="T27" fmla="*/ 63 h 263"/>
                <a:gd name="T28" fmla="*/ 218 w 285"/>
                <a:gd name="T29" fmla="*/ 48 h 263"/>
                <a:gd name="T30" fmla="*/ 218 w 285"/>
                <a:gd name="T31" fmla="*/ 48 h 263"/>
                <a:gd name="T32" fmla="*/ 235 w 285"/>
                <a:gd name="T33" fmla="*/ 39 h 263"/>
                <a:gd name="T34" fmla="*/ 252 w 285"/>
                <a:gd name="T35" fmla="*/ 30 h 263"/>
                <a:gd name="T36" fmla="*/ 270 w 285"/>
                <a:gd name="T37" fmla="*/ 20 h 263"/>
                <a:gd name="T38" fmla="*/ 277 w 285"/>
                <a:gd name="T39" fmla="*/ 14 h 263"/>
                <a:gd name="T40" fmla="*/ 284 w 285"/>
                <a:gd name="T41" fmla="*/ 8 h 263"/>
                <a:gd name="T42" fmla="*/ 284 w 285"/>
                <a:gd name="T43" fmla="*/ 8 h 263"/>
                <a:gd name="T44" fmla="*/ 285 w 285"/>
                <a:gd name="T45" fmla="*/ 5 h 263"/>
                <a:gd name="T46" fmla="*/ 285 w 285"/>
                <a:gd name="T47" fmla="*/ 3 h 263"/>
                <a:gd name="T48" fmla="*/ 282 w 285"/>
                <a:gd name="T49" fmla="*/ 2 h 263"/>
                <a:gd name="T50" fmla="*/ 280 w 285"/>
                <a:gd name="T51" fmla="*/ 0 h 263"/>
                <a:gd name="T52" fmla="*/ 280 w 285"/>
                <a:gd name="T53" fmla="*/ 0 h 263"/>
                <a:gd name="T54" fmla="*/ 271 w 285"/>
                <a:gd name="T55" fmla="*/ 2 h 263"/>
                <a:gd name="T56" fmla="*/ 261 w 285"/>
                <a:gd name="T57" fmla="*/ 4 h 263"/>
                <a:gd name="T58" fmla="*/ 251 w 285"/>
                <a:gd name="T59" fmla="*/ 9 h 263"/>
                <a:gd name="T60" fmla="*/ 241 w 285"/>
                <a:gd name="T61" fmla="*/ 14 h 263"/>
                <a:gd name="T62" fmla="*/ 222 w 285"/>
                <a:gd name="T63" fmla="*/ 25 h 263"/>
                <a:gd name="T64" fmla="*/ 205 w 285"/>
                <a:gd name="T65" fmla="*/ 38 h 263"/>
                <a:gd name="T66" fmla="*/ 205 w 285"/>
                <a:gd name="T67" fmla="*/ 38 h 263"/>
                <a:gd name="T68" fmla="*/ 183 w 285"/>
                <a:gd name="T69" fmla="*/ 52 h 263"/>
                <a:gd name="T70" fmla="*/ 162 w 285"/>
                <a:gd name="T71" fmla="*/ 67 h 263"/>
                <a:gd name="T72" fmla="*/ 142 w 285"/>
                <a:gd name="T73" fmla="*/ 82 h 263"/>
                <a:gd name="T74" fmla="*/ 122 w 285"/>
                <a:gd name="T75" fmla="*/ 98 h 263"/>
                <a:gd name="T76" fmla="*/ 122 w 285"/>
                <a:gd name="T77" fmla="*/ 98 h 263"/>
                <a:gd name="T78" fmla="*/ 103 w 285"/>
                <a:gd name="T79" fmla="*/ 115 h 263"/>
                <a:gd name="T80" fmla="*/ 84 w 285"/>
                <a:gd name="T81" fmla="*/ 132 h 263"/>
                <a:gd name="T82" fmla="*/ 66 w 285"/>
                <a:gd name="T83" fmla="*/ 151 h 263"/>
                <a:gd name="T84" fmla="*/ 50 w 285"/>
                <a:gd name="T85" fmla="*/ 170 h 263"/>
                <a:gd name="T86" fmla="*/ 35 w 285"/>
                <a:gd name="T87" fmla="*/ 191 h 263"/>
                <a:gd name="T88" fmla="*/ 21 w 285"/>
                <a:gd name="T89" fmla="*/ 213 h 263"/>
                <a:gd name="T90" fmla="*/ 8 w 285"/>
                <a:gd name="T91" fmla="*/ 235 h 263"/>
                <a:gd name="T92" fmla="*/ 0 w 285"/>
                <a:gd name="T93" fmla="*/ 258 h 263"/>
                <a:gd name="T94" fmla="*/ 0 w 285"/>
                <a:gd name="T95" fmla="*/ 258 h 263"/>
                <a:gd name="T96" fmla="*/ 0 w 285"/>
                <a:gd name="T97" fmla="*/ 262 h 263"/>
                <a:gd name="T98" fmla="*/ 1 w 285"/>
                <a:gd name="T99" fmla="*/ 263 h 263"/>
                <a:gd name="T100" fmla="*/ 5 w 285"/>
                <a:gd name="T101" fmla="*/ 263 h 263"/>
                <a:gd name="T102" fmla="*/ 6 w 285"/>
                <a:gd name="T103" fmla="*/ 260 h 263"/>
                <a:gd name="T104" fmla="*/ 6 w 285"/>
                <a:gd name="T105" fmla="*/ 26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5" h="263">
                  <a:moveTo>
                    <a:pt x="6" y="260"/>
                  </a:moveTo>
                  <a:lnTo>
                    <a:pt x="6" y="260"/>
                  </a:lnTo>
                  <a:lnTo>
                    <a:pt x="18" y="239"/>
                  </a:lnTo>
                  <a:lnTo>
                    <a:pt x="31" y="219"/>
                  </a:lnTo>
                  <a:lnTo>
                    <a:pt x="46" y="199"/>
                  </a:lnTo>
                  <a:lnTo>
                    <a:pt x="61" y="180"/>
                  </a:lnTo>
                  <a:lnTo>
                    <a:pt x="79" y="161"/>
                  </a:lnTo>
                  <a:lnTo>
                    <a:pt x="96" y="144"/>
                  </a:lnTo>
                  <a:lnTo>
                    <a:pt x="114" y="127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53" y="93"/>
                  </a:lnTo>
                  <a:lnTo>
                    <a:pt x="174" y="78"/>
                  </a:lnTo>
                  <a:lnTo>
                    <a:pt x="196" y="63"/>
                  </a:lnTo>
                  <a:lnTo>
                    <a:pt x="218" y="48"/>
                  </a:lnTo>
                  <a:lnTo>
                    <a:pt x="218" y="48"/>
                  </a:lnTo>
                  <a:lnTo>
                    <a:pt x="235" y="39"/>
                  </a:lnTo>
                  <a:lnTo>
                    <a:pt x="252" y="30"/>
                  </a:lnTo>
                  <a:lnTo>
                    <a:pt x="270" y="20"/>
                  </a:lnTo>
                  <a:lnTo>
                    <a:pt x="277" y="14"/>
                  </a:lnTo>
                  <a:lnTo>
                    <a:pt x="284" y="8"/>
                  </a:lnTo>
                  <a:lnTo>
                    <a:pt x="284" y="8"/>
                  </a:lnTo>
                  <a:lnTo>
                    <a:pt x="285" y="5"/>
                  </a:lnTo>
                  <a:lnTo>
                    <a:pt x="285" y="3"/>
                  </a:lnTo>
                  <a:lnTo>
                    <a:pt x="282" y="2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1" y="2"/>
                  </a:lnTo>
                  <a:lnTo>
                    <a:pt x="261" y="4"/>
                  </a:lnTo>
                  <a:lnTo>
                    <a:pt x="251" y="9"/>
                  </a:lnTo>
                  <a:lnTo>
                    <a:pt x="241" y="14"/>
                  </a:lnTo>
                  <a:lnTo>
                    <a:pt x="222" y="25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183" y="52"/>
                  </a:lnTo>
                  <a:lnTo>
                    <a:pt x="162" y="67"/>
                  </a:lnTo>
                  <a:lnTo>
                    <a:pt x="142" y="82"/>
                  </a:lnTo>
                  <a:lnTo>
                    <a:pt x="122" y="98"/>
                  </a:lnTo>
                  <a:lnTo>
                    <a:pt x="122" y="98"/>
                  </a:lnTo>
                  <a:lnTo>
                    <a:pt x="103" y="115"/>
                  </a:lnTo>
                  <a:lnTo>
                    <a:pt x="84" y="132"/>
                  </a:lnTo>
                  <a:lnTo>
                    <a:pt x="66" y="151"/>
                  </a:lnTo>
                  <a:lnTo>
                    <a:pt x="50" y="170"/>
                  </a:lnTo>
                  <a:lnTo>
                    <a:pt x="35" y="191"/>
                  </a:lnTo>
                  <a:lnTo>
                    <a:pt x="21" y="213"/>
                  </a:lnTo>
                  <a:lnTo>
                    <a:pt x="8" y="235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5" y="263"/>
                  </a:lnTo>
                  <a:lnTo>
                    <a:pt x="6" y="260"/>
                  </a:lnTo>
                  <a:lnTo>
                    <a:pt x="6" y="260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5049838" y="4456113"/>
              <a:ext cx="184150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8 w 231"/>
                <a:gd name="T9" fmla="*/ 197 h 231"/>
                <a:gd name="T10" fmla="*/ 180 w 231"/>
                <a:gd name="T11" fmla="*/ 211 h 231"/>
                <a:gd name="T12" fmla="*/ 160 w 231"/>
                <a:gd name="T13" fmla="*/ 221 h 231"/>
                <a:gd name="T14" fmla="*/ 138 w 231"/>
                <a:gd name="T15" fmla="*/ 228 h 231"/>
                <a:gd name="T16" fmla="*/ 116 w 231"/>
                <a:gd name="T17" fmla="*/ 231 h 231"/>
                <a:gd name="T18" fmla="*/ 103 w 231"/>
                <a:gd name="T19" fmla="*/ 230 h 231"/>
                <a:gd name="T20" fmla="*/ 81 w 231"/>
                <a:gd name="T21" fmla="*/ 225 h 231"/>
                <a:gd name="T22" fmla="*/ 60 w 231"/>
                <a:gd name="T23" fmla="*/ 216 h 231"/>
                <a:gd name="T24" fmla="*/ 42 w 231"/>
                <a:gd name="T25" fmla="*/ 203 h 231"/>
                <a:gd name="T26" fmla="*/ 27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1 w 231"/>
                <a:gd name="T47" fmla="*/ 9 h 231"/>
                <a:gd name="T48" fmla="*/ 92 w 231"/>
                <a:gd name="T49" fmla="*/ 1 h 231"/>
                <a:gd name="T50" fmla="*/ 116 w 231"/>
                <a:gd name="T51" fmla="*/ 0 h 231"/>
                <a:gd name="T52" fmla="*/ 127 w 231"/>
                <a:gd name="T53" fmla="*/ 0 h 231"/>
                <a:gd name="T54" fmla="*/ 150 w 231"/>
                <a:gd name="T55" fmla="*/ 5 h 231"/>
                <a:gd name="T56" fmla="*/ 170 w 231"/>
                <a:gd name="T57" fmla="*/ 14 h 231"/>
                <a:gd name="T58" fmla="*/ 189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8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1" y="225"/>
                  </a:lnTo>
                  <a:lnTo>
                    <a:pt x="71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2" y="203"/>
                  </a:lnTo>
                  <a:lnTo>
                    <a:pt x="34" y="197"/>
                  </a:lnTo>
                  <a:lnTo>
                    <a:pt x="27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7" y="41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1" y="9"/>
                  </a:lnTo>
                  <a:lnTo>
                    <a:pt x="81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8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5745163" y="4456113"/>
              <a:ext cx="182563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7 w 231"/>
                <a:gd name="T9" fmla="*/ 197 h 231"/>
                <a:gd name="T10" fmla="*/ 180 w 231"/>
                <a:gd name="T11" fmla="*/ 211 h 231"/>
                <a:gd name="T12" fmla="*/ 160 w 231"/>
                <a:gd name="T13" fmla="*/ 221 h 231"/>
                <a:gd name="T14" fmla="*/ 138 w 231"/>
                <a:gd name="T15" fmla="*/ 228 h 231"/>
                <a:gd name="T16" fmla="*/ 116 w 231"/>
                <a:gd name="T17" fmla="*/ 231 h 231"/>
                <a:gd name="T18" fmla="*/ 103 w 231"/>
                <a:gd name="T19" fmla="*/ 230 h 231"/>
                <a:gd name="T20" fmla="*/ 81 w 231"/>
                <a:gd name="T21" fmla="*/ 225 h 231"/>
                <a:gd name="T22" fmla="*/ 60 w 231"/>
                <a:gd name="T23" fmla="*/ 216 h 231"/>
                <a:gd name="T24" fmla="*/ 42 w 231"/>
                <a:gd name="T25" fmla="*/ 203 h 231"/>
                <a:gd name="T26" fmla="*/ 26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0 w 231"/>
                <a:gd name="T47" fmla="*/ 9 h 231"/>
                <a:gd name="T48" fmla="*/ 92 w 231"/>
                <a:gd name="T49" fmla="*/ 1 h 231"/>
                <a:gd name="T50" fmla="*/ 116 w 231"/>
                <a:gd name="T51" fmla="*/ 0 h 231"/>
                <a:gd name="T52" fmla="*/ 127 w 231"/>
                <a:gd name="T53" fmla="*/ 0 h 231"/>
                <a:gd name="T54" fmla="*/ 150 w 231"/>
                <a:gd name="T55" fmla="*/ 5 h 231"/>
                <a:gd name="T56" fmla="*/ 170 w 231"/>
                <a:gd name="T57" fmla="*/ 14 h 231"/>
                <a:gd name="T58" fmla="*/ 189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7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1" y="225"/>
                  </a:lnTo>
                  <a:lnTo>
                    <a:pt x="70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2" y="203"/>
                  </a:lnTo>
                  <a:lnTo>
                    <a:pt x="34" y="197"/>
                  </a:lnTo>
                  <a:lnTo>
                    <a:pt x="26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0" y="9"/>
                  </a:lnTo>
                  <a:lnTo>
                    <a:pt x="81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7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648768" y="5812473"/>
            <a:ext cx="1497013" cy="755650"/>
            <a:chOff x="6503988" y="3884613"/>
            <a:chExt cx="1497013" cy="755650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591300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726238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6862763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6997700" y="4265613"/>
              <a:ext cx="2381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503988" y="3884613"/>
              <a:ext cx="1497013" cy="660400"/>
            </a:xfrm>
            <a:custGeom>
              <a:avLst/>
              <a:gdLst>
                <a:gd name="T0" fmla="*/ 0 w 1886"/>
                <a:gd name="T1" fmla="*/ 605 h 831"/>
                <a:gd name="T2" fmla="*/ 30 w 1886"/>
                <a:gd name="T3" fmla="*/ 557 h 831"/>
                <a:gd name="T4" fmla="*/ 68 w 1886"/>
                <a:gd name="T5" fmla="*/ 506 h 831"/>
                <a:gd name="T6" fmla="*/ 121 w 1886"/>
                <a:gd name="T7" fmla="*/ 441 h 831"/>
                <a:gd name="T8" fmla="*/ 189 w 1886"/>
                <a:gd name="T9" fmla="*/ 366 h 831"/>
                <a:gd name="T10" fmla="*/ 272 w 1886"/>
                <a:gd name="T11" fmla="*/ 290 h 831"/>
                <a:gd name="T12" fmla="*/ 342 w 1886"/>
                <a:gd name="T13" fmla="*/ 232 h 831"/>
                <a:gd name="T14" fmla="*/ 395 w 1886"/>
                <a:gd name="T15" fmla="*/ 194 h 831"/>
                <a:gd name="T16" fmla="*/ 450 w 1886"/>
                <a:gd name="T17" fmla="*/ 159 h 831"/>
                <a:gd name="T18" fmla="*/ 510 w 1886"/>
                <a:gd name="T19" fmla="*/ 125 h 831"/>
                <a:gd name="T20" fmla="*/ 573 w 1886"/>
                <a:gd name="T21" fmla="*/ 94 h 831"/>
                <a:gd name="T22" fmla="*/ 640 w 1886"/>
                <a:gd name="T23" fmla="*/ 66 h 831"/>
                <a:gd name="T24" fmla="*/ 710 w 1886"/>
                <a:gd name="T25" fmla="*/ 44 h 831"/>
                <a:gd name="T26" fmla="*/ 784 w 1886"/>
                <a:gd name="T27" fmla="*/ 23 h 831"/>
                <a:gd name="T28" fmla="*/ 861 w 1886"/>
                <a:gd name="T29" fmla="*/ 10 h 831"/>
                <a:gd name="T30" fmla="*/ 943 w 1886"/>
                <a:gd name="T31" fmla="*/ 1 h 831"/>
                <a:gd name="T32" fmla="*/ 1027 w 1886"/>
                <a:gd name="T33" fmla="*/ 0 h 831"/>
                <a:gd name="T34" fmla="*/ 1115 w 1886"/>
                <a:gd name="T35" fmla="*/ 3 h 831"/>
                <a:gd name="T36" fmla="*/ 1207 w 1886"/>
                <a:gd name="T37" fmla="*/ 15 h 831"/>
                <a:gd name="T38" fmla="*/ 1301 w 1886"/>
                <a:gd name="T39" fmla="*/ 35 h 831"/>
                <a:gd name="T40" fmla="*/ 1400 w 1886"/>
                <a:gd name="T41" fmla="*/ 64 h 831"/>
                <a:gd name="T42" fmla="*/ 1502 w 1886"/>
                <a:gd name="T43" fmla="*/ 100 h 831"/>
                <a:gd name="T44" fmla="*/ 1608 w 1886"/>
                <a:gd name="T45" fmla="*/ 147 h 831"/>
                <a:gd name="T46" fmla="*/ 1716 w 1886"/>
                <a:gd name="T47" fmla="*/ 204 h 831"/>
                <a:gd name="T48" fmla="*/ 1829 w 1886"/>
                <a:gd name="T49" fmla="*/ 272 h 831"/>
                <a:gd name="T50" fmla="*/ 1886 w 1886"/>
                <a:gd name="T51" fmla="*/ 310 h 831"/>
                <a:gd name="T52" fmla="*/ 1864 w 1886"/>
                <a:gd name="T53" fmla="*/ 349 h 831"/>
                <a:gd name="T54" fmla="*/ 1834 w 1886"/>
                <a:gd name="T55" fmla="*/ 393 h 831"/>
                <a:gd name="T56" fmla="*/ 1793 w 1886"/>
                <a:gd name="T57" fmla="*/ 447 h 831"/>
                <a:gd name="T58" fmla="*/ 1737 w 1886"/>
                <a:gd name="T59" fmla="*/ 508 h 831"/>
                <a:gd name="T60" fmla="*/ 1667 w 1886"/>
                <a:gd name="T61" fmla="*/ 574 h 831"/>
                <a:gd name="T62" fmla="*/ 1581 w 1886"/>
                <a:gd name="T63" fmla="*/ 638 h 831"/>
                <a:gd name="T64" fmla="*/ 1532 w 1886"/>
                <a:gd name="T65" fmla="*/ 669 h 831"/>
                <a:gd name="T66" fmla="*/ 1480 w 1886"/>
                <a:gd name="T67" fmla="*/ 699 h 831"/>
                <a:gd name="T68" fmla="*/ 1423 w 1886"/>
                <a:gd name="T69" fmla="*/ 727 h 831"/>
                <a:gd name="T70" fmla="*/ 1361 w 1886"/>
                <a:gd name="T71" fmla="*/ 753 h 831"/>
                <a:gd name="T72" fmla="*/ 1296 w 1886"/>
                <a:gd name="T73" fmla="*/ 776 h 831"/>
                <a:gd name="T74" fmla="*/ 1226 w 1886"/>
                <a:gd name="T75" fmla="*/ 795 h 831"/>
                <a:gd name="T76" fmla="*/ 1151 w 1886"/>
                <a:gd name="T77" fmla="*/ 811 h 831"/>
                <a:gd name="T78" fmla="*/ 1071 w 1886"/>
                <a:gd name="T79" fmla="*/ 823 h 831"/>
                <a:gd name="T80" fmla="*/ 987 w 1886"/>
                <a:gd name="T81" fmla="*/ 830 h 831"/>
                <a:gd name="T82" fmla="*/ 899 w 1886"/>
                <a:gd name="T83" fmla="*/ 831 h 831"/>
                <a:gd name="T84" fmla="*/ 805 w 1886"/>
                <a:gd name="T85" fmla="*/ 828 h 831"/>
                <a:gd name="T86" fmla="*/ 705 w 1886"/>
                <a:gd name="T87" fmla="*/ 818 h 831"/>
                <a:gd name="T88" fmla="*/ 601 w 1886"/>
                <a:gd name="T89" fmla="*/ 801 h 831"/>
                <a:gd name="T90" fmla="*/ 492 w 1886"/>
                <a:gd name="T91" fmla="*/ 777 h 831"/>
                <a:gd name="T92" fmla="*/ 377 w 1886"/>
                <a:gd name="T93" fmla="*/ 747 h 831"/>
                <a:gd name="T94" fmla="*/ 256 w 1886"/>
                <a:gd name="T95" fmla="*/ 708 h 831"/>
                <a:gd name="T96" fmla="*/ 131 w 1886"/>
                <a:gd name="T97" fmla="*/ 662 h 831"/>
                <a:gd name="T98" fmla="*/ 0 w 1886"/>
                <a:gd name="T99" fmla="*/ 60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6" h="831">
                  <a:moveTo>
                    <a:pt x="0" y="605"/>
                  </a:moveTo>
                  <a:lnTo>
                    <a:pt x="0" y="605"/>
                  </a:lnTo>
                  <a:lnTo>
                    <a:pt x="8" y="593"/>
                  </a:lnTo>
                  <a:lnTo>
                    <a:pt x="30" y="557"/>
                  </a:lnTo>
                  <a:lnTo>
                    <a:pt x="47" y="534"/>
                  </a:lnTo>
                  <a:lnTo>
                    <a:pt x="68" y="506"/>
                  </a:lnTo>
                  <a:lnTo>
                    <a:pt x="93" y="475"/>
                  </a:lnTo>
                  <a:lnTo>
                    <a:pt x="121" y="441"/>
                  </a:lnTo>
                  <a:lnTo>
                    <a:pt x="153" y="404"/>
                  </a:lnTo>
                  <a:lnTo>
                    <a:pt x="189" y="366"/>
                  </a:lnTo>
                  <a:lnTo>
                    <a:pt x="228" y="329"/>
                  </a:lnTo>
                  <a:lnTo>
                    <a:pt x="272" y="290"/>
                  </a:lnTo>
                  <a:lnTo>
                    <a:pt x="318" y="251"/>
                  </a:lnTo>
                  <a:lnTo>
                    <a:pt x="342" y="232"/>
                  </a:lnTo>
                  <a:lnTo>
                    <a:pt x="368" y="213"/>
                  </a:lnTo>
                  <a:lnTo>
                    <a:pt x="395" y="194"/>
                  </a:lnTo>
                  <a:lnTo>
                    <a:pt x="422" y="177"/>
                  </a:lnTo>
                  <a:lnTo>
                    <a:pt x="450" y="159"/>
                  </a:lnTo>
                  <a:lnTo>
                    <a:pt x="480" y="142"/>
                  </a:lnTo>
                  <a:lnTo>
                    <a:pt x="510" y="125"/>
                  </a:lnTo>
                  <a:lnTo>
                    <a:pt x="542" y="109"/>
                  </a:lnTo>
                  <a:lnTo>
                    <a:pt x="573" y="94"/>
                  </a:lnTo>
                  <a:lnTo>
                    <a:pt x="606" y="80"/>
                  </a:lnTo>
                  <a:lnTo>
                    <a:pt x="640" y="66"/>
                  </a:lnTo>
                  <a:lnTo>
                    <a:pt x="675" y="55"/>
                  </a:lnTo>
                  <a:lnTo>
                    <a:pt x="710" y="44"/>
                  </a:lnTo>
                  <a:lnTo>
                    <a:pt x="747" y="34"/>
                  </a:lnTo>
                  <a:lnTo>
                    <a:pt x="784" y="23"/>
                  </a:lnTo>
                  <a:lnTo>
                    <a:pt x="822" y="16"/>
                  </a:lnTo>
                  <a:lnTo>
                    <a:pt x="861" y="10"/>
                  </a:lnTo>
                  <a:lnTo>
                    <a:pt x="901" y="5"/>
                  </a:lnTo>
                  <a:lnTo>
                    <a:pt x="943" y="1"/>
                  </a:lnTo>
                  <a:lnTo>
                    <a:pt x="984" y="0"/>
                  </a:lnTo>
                  <a:lnTo>
                    <a:pt x="1027" y="0"/>
                  </a:lnTo>
                  <a:lnTo>
                    <a:pt x="1071" y="1"/>
                  </a:lnTo>
                  <a:lnTo>
                    <a:pt x="1115" y="3"/>
                  </a:lnTo>
                  <a:lnTo>
                    <a:pt x="1160" y="8"/>
                  </a:lnTo>
                  <a:lnTo>
                    <a:pt x="1207" y="15"/>
                  </a:lnTo>
                  <a:lnTo>
                    <a:pt x="1253" y="25"/>
                  </a:lnTo>
                  <a:lnTo>
                    <a:pt x="1301" y="35"/>
                  </a:lnTo>
                  <a:lnTo>
                    <a:pt x="1350" y="47"/>
                  </a:lnTo>
                  <a:lnTo>
                    <a:pt x="1400" y="64"/>
                  </a:lnTo>
                  <a:lnTo>
                    <a:pt x="1451" y="80"/>
                  </a:lnTo>
                  <a:lnTo>
                    <a:pt x="1502" y="100"/>
                  </a:lnTo>
                  <a:lnTo>
                    <a:pt x="1554" y="123"/>
                  </a:lnTo>
                  <a:lnTo>
                    <a:pt x="1608" y="147"/>
                  </a:lnTo>
                  <a:lnTo>
                    <a:pt x="1662" y="174"/>
                  </a:lnTo>
                  <a:lnTo>
                    <a:pt x="1716" y="204"/>
                  </a:lnTo>
                  <a:lnTo>
                    <a:pt x="1772" y="237"/>
                  </a:lnTo>
                  <a:lnTo>
                    <a:pt x="1829" y="272"/>
                  </a:lnTo>
                  <a:lnTo>
                    <a:pt x="1886" y="310"/>
                  </a:lnTo>
                  <a:lnTo>
                    <a:pt x="1886" y="310"/>
                  </a:lnTo>
                  <a:lnTo>
                    <a:pt x="1881" y="320"/>
                  </a:lnTo>
                  <a:lnTo>
                    <a:pt x="1864" y="349"/>
                  </a:lnTo>
                  <a:lnTo>
                    <a:pt x="1850" y="369"/>
                  </a:lnTo>
                  <a:lnTo>
                    <a:pt x="1834" y="393"/>
                  </a:lnTo>
                  <a:lnTo>
                    <a:pt x="1815" y="418"/>
                  </a:lnTo>
                  <a:lnTo>
                    <a:pt x="1793" y="447"/>
                  </a:lnTo>
                  <a:lnTo>
                    <a:pt x="1766" y="477"/>
                  </a:lnTo>
                  <a:lnTo>
                    <a:pt x="1737" y="508"/>
                  </a:lnTo>
                  <a:lnTo>
                    <a:pt x="1703" y="541"/>
                  </a:lnTo>
                  <a:lnTo>
                    <a:pt x="1667" y="574"/>
                  </a:lnTo>
                  <a:lnTo>
                    <a:pt x="1625" y="606"/>
                  </a:lnTo>
                  <a:lnTo>
                    <a:pt x="1581" y="638"/>
                  </a:lnTo>
                  <a:lnTo>
                    <a:pt x="1558" y="654"/>
                  </a:lnTo>
                  <a:lnTo>
                    <a:pt x="1532" y="669"/>
                  </a:lnTo>
                  <a:lnTo>
                    <a:pt x="1507" y="684"/>
                  </a:lnTo>
                  <a:lnTo>
                    <a:pt x="1480" y="699"/>
                  </a:lnTo>
                  <a:lnTo>
                    <a:pt x="1452" y="713"/>
                  </a:lnTo>
                  <a:lnTo>
                    <a:pt x="1423" y="727"/>
                  </a:lnTo>
                  <a:lnTo>
                    <a:pt x="1393" y="741"/>
                  </a:lnTo>
                  <a:lnTo>
                    <a:pt x="1361" y="753"/>
                  </a:lnTo>
                  <a:lnTo>
                    <a:pt x="1329" y="765"/>
                  </a:lnTo>
                  <a:lnTo>
                    <a:pt x="1296" y="776"/>
                  </a:lnTo>
                  <a:lnTo>
                    <a:pt x="1261" y="786"/>
                  </a:lnTo>
                  <a:lnTo>
                    <a:pt x="1226" y="795"/>
                  </a:lnTo>
                  <a:lnTo>
                    <a:pt x="1189" y="804"/>
                  </a:lnTo>
                  <a:lnTo>
                    <a:pt x="1151" y="811"/>
                  </a:lnTo>
                  <a:lnTo>
                    <a:pt x="1111" y="818"/>
                  </a:lnTo>
                  <a:lnTo>
                    <a:pt x="1071" y="823"/>
                  </a:lnTo>
                  <a:lnTo>
                    <a:pt x="1030" y="826"/>
                  </a:lnTo>
                  <a:lnTo>
                    <a:pt x="987" y="830"/>
                  </a:lnTo>
                  <a:lnTo>
                    <a:pt x="944" y="831"/>
                  </a:lnTo>
                  <a:lnTo>
                    <a:pt x="899" y="831"/>
                  </a:lnTo>
                  <a:lnTo>
                    <a:pt x="852" y="830"/>
                  </a:lnTo>
                  <a:lnTo>
                    <a:pt x="805" y="828"/>
                  </a:lnTo>
                  <a:lnTo>
                    <a:pt x="756" y="824"/>
                  </a:lnTo>
                  <a:lnTo>
                    <a:pt x="705" y="818"/>
                  </a:lnTo>
                  <a:lnTo>
                    <a:pt x="654" y="810"/>
                  </a:lnTo>
                  <a:lnTo>
                    <a:pt x="601" y="801"/>
                  </a:lnTo>
                  <a:lnTo>
                    <a:pt x="547" y="790"/>
                  </a:lnTo>
                  <a:lnTo>
                    <a:pt x="492" y="777"/>
                  </a:lnTo>
                  <a:lnTo>
                    <a:pt x="435" y="764"/>
                  </a:lnTo>
                  <a:lnTo>
                    <a:pt x="377" y="747"/>
                  </a:lnTo>
                  <a:lnTo>
                    <a:pt x="318" y="728"/>
                  </a:lnTo>
                  <a:lnTo>
                    <a:pt x="256" y="708"/>
                  </a:lnTo>
                  <a:lnTo>
                    <a:pt x="195" y="686"/>
                  </a:lnTo>
                  <a:lnTo>
                    <a:pt x="131" y="662"/>
                  </a:lnTo>
                  <a:lnTo>
                    <a:pt x="65" y="634"/>
                  </a:lnTo>
                  <a:lnTo>
                    <a:pt x="0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85A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6535738" y="4141788"/>
              <a:ext cx="1352550" cy="215900"/>
            </a:xfrm>
            <a:custGeom>
              <a:avLst/>
              <a:gdLst>
                <a:gd name="T0" fmla="*/ 8 w 1703"/>
                <a:gd name="T1" fmla="*/ 272 h 272"/>
                <a:gd name="T2" fmla="*/ 106 w 1703"/>
                <a:gd name="T3" fmla="*/ 235 h 272"/>
                <a:gd name="T4" fmla="*/ 204 w 1703"/>
                <a:gd name="T5" fmla="*/ 203 h 272"/>
                <a:gd name="T6" fmla="*/ 304 w 1703"/>
                <a:gd name="T7" fmla="*/ 174 h 272"/>
                <a:gd name="T8" fmla="*/ 405 w 1703"/>
                <a:gd name="T9" fmla="*/ 149 h 272"/>
                <a:gd name="T10" fmla="*/ 507 w 1703"/>
                <a:gd name="T11" fmla="*/ 128 h 272"/>
                <a:gd name="T12" fmla="*/ 608 w 1703"/>
                <a:gd name="T13" fmla="*/ 109 h 272"/>
                <a:gd name="T14" fmla="*/ 815 w 1703"/>
                <a:gd name="T15" fmla="*/ 81 h 272"/>
                <a:gd name="T16" fmla="*/ 915 w 1703"/>
                <a:gd name="T17" fmla="*/ 70 h 272"/>
                <a:gd name="T18" fmla="*/ 1118 w 1703"/>
                <a:gd name="T19" fmla="*/ 54 h 272"/>
                <a:gd name="T20" fmla="*/ 1420 w 1703"/>
                <a:gd name="T21" fmla="*/ 35 h 272"/>
                <a:gd name="T22" fmla="*/ 1623 w 1703"/>
                <a:gd name="T23" fmla="*/ 22 h 272"/>
                <a:gd name="T24" fmla="*/ 1678 w 1703"/>
                <a:gd name="T25" fmla="*/ 19 h 272"/>
                <a:gd name="T26" fmla="*/ 1697 w 1703"/>
                <a:gd name="T27" fmla="*/ 16 h 272"/>
                <a:gd name="T28" fmla="*/ 1701 w 1703"/>
                <a:gd name="T29" fmla="*/ 14 h 272"/>
                <a:gd name="T30" fmla="*/ 1703 w 1703"/>
                <a:gd name="T31" fmla="*/ 7 h 272"/>
                <a:gd name="T32" fmla="*/ 1701 w 1703"/>
                <a:gd name="T33" fmla="*/ 2 h 272"/>
                <a:gd name="T34" fmla="*/ 1696 w 1703"/>
                <a:gd name="T35" fmla="*/ 1 h 272"/>
                <a:gd name="T36" fmla="*/ 1673 w 1703"/>
                <a:gd name="T37" fmla="*/ 0 h 272"/>
                <a:gd name="T38" fmla="*/ 1605 w 1703"/>
                <a:gd name="T39" fmla="*/ 4 h 272"/>
                <a:gd name="T40" fmla="*/ 1513 w 1703"/>
                <a:gd name="T41" fmla="*/ 11 h 272"/>
                <a:gd name="T42" fmla="*/ 1317 w 1703"/>
                <a:gd name="T43" fmla="*/ 22 h 272"/>
                <a:gd name="T44" fmla="*/ 1213 w 1703"/>
                <a:gd name="T45" fmla="*/ 29 h 272"/>
                <a:gd name="T46" fmla="*/ 1007 w 1703"/>
                <a:gd name="T47" fmla="*/ 44 h 272"/>
                <a:gd name="T48" fmla="*/ 904 w 1703"/>
                <a:gd name="T49" fmla="*/ 53 h 272"/>
                <a:gd name="T50" fmla="*/ 699 w 1703"/>
                <a:gd name="T51" fmla="*/ 76 h 272"/>
                <a:gd name="T52" fmla="*/ 546 w 1703"/>
                <a:gd name="T53" fmla="*/ 100 h 272"/>
                <a:gd name="T54" fmla="*/ 445 w 1703"/>
                <a:gd name="T55" fmla="*/ 120 h 272"/>
                <a:gd name="T56" fmla="*/ 344 w 1703"/>
                <a:gd name="T57" fmla="*/ 144 h 272"/>
                <a:gd name="T58" fmla="*/ 245 w 1703"/>
                <a:gd name="T59" fmla="*/ 172 h 272"/>
                <a:gd name="T60" fmla="*/ 147 w 1703"/>
                <a:gd name="T61" fmla="*/ 203 h 272"/>
                <a:gd name="T62" fmla="*/ 98 w 1703"/>
                <a:gd name="T63" fmla="*/ 221 h 272"/>
                <a:gd name="T64" fmla="*/ 2 w 1703"/>
                <a:gd name="T65" fmla="*/ 262 h 272"/>
                <a:gd name="T66" fmla="*/ 1 w 1703"/>
                <a:gd name="T67" fmla="*/ 264 h 272"/>
                <a:gd name="T68" fmla="*/ 0 w 1703"/>
                <a:gd name="T69" fmla="*/ 269 h 272"/>
                <a:gd name="T70" fmla="*/ 5 w 1703"/>
                <a:gd name="T71" fmla="*/ 272 h 272"/>
                <a:gd name="T72" fmla="*/ 8 w 1703"/>
                <a:gd name="T7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3" h="272">
                  <a:moveTo>
                    <a:pt x="8" y="272"/>
                  </a:moveTo>
                  <a:lnTo>
                    <a:pt x="8" y="272"/>
                  </a:lnTo>
                  <a:lnTo>
                    <a:pt x="57" y="254"/>
                  </a:lnTo>
                  <a:lnTo>
                    <a:pt x="106" y="235"/>
                  </a:lnTo>
                  <a:lnTo>
                    <a:pt x="155" y="218"/>
                  </a:lnTo>
                  <a:lnTo>
                    <a:pt x="204" y="203"/>
                  </a:lnTo>
                  <a:lnTo>
                    <a:pt x="254" y="188"/>
                  </a:lnTo>
                  <a:lnTo>
                    <a:pt x="304" y="174"/>
                  </a:lnTo>
                  <a:lnTo>
                    <a:pt x="354" y="162"/>
                  </a:lnTo>
                  <a:lnTo>
                    <a:pt x="405" y="149"/>
                  </a:lnTo>
                  <a:lnTo>
                    <a:pt x="455" y="138"/>
                  </a:lnTo>
                  <a:lnTo>
                    <a:pt x="507" y="128"/>
                  </a:lnTo>
                  <a:lnTo>
                    <a:pt x="557" y="118"/>
                  </a:lnTo>
                  <a:lnTo>
                    <a:pt x="608" y="109"/>
                  </a:lnTo>
                  <a:lnTo>
                    <a:pt x="711" y="94"/>
                  </a:lnTo>
                  <a:lnTo>
                    <a:pt x="815" y="81"/>
                  </a:lnTo>
                  <a:lnTo>
                    <a:pt x="815" y="81"/>
                  </a:lnTo>
                  <a:lnTo>
                    <a:pt x="915" y="70"/>
                  </a:lnTo>
                  <a:lnTo>
                    <a:pt x="1017" y="61"/>
                  </a:lnTo>
                  <a:lnTo>
                    <a:pt x="1118" y="54"/>
                  </a:lnTo>
                  <a:lnTo>
                    <a:pt x="1218" y="48"/>
                  </a:lnTo>
                  <a:lnTo>
                    <a:pt x="1420" y="35"/>
                  </a:lnTo>
                  <a:lnTo>
                    <a:pt x="1623" y="22"/>
                  </a:lnTo>
                  <a:lnTo>
                    <a:pt x="1623" y="22"/>
                  </a:lnTo>
                  <a:lnTo>
                    <a:pt x="1661" y="20"/>
                  </a:lnTo>
                  <a:lnTo>
                    <a:pt x="1678" y="19"/>
                  </a:lnTo>
                  <a:lnTo>
                    <a:pt x="1697" y="16"/>
                  </a:lnTo>
                  <a:lnTo>
                    <a:pt x="1697" y="16"/>
                  </a:lnTo>
                  <a:lnTo>
                    <a:pt x="1700" y="15"/>
                  </a:lnTo>
                  <a:lnTo>
                    <a:pt x="1701" y="14"/>
                  </a:lnTo>
                  <a:lnTo>
                    <a:pt x="1702" y="11"/>
                  </a:lnTo>
                  <a:lnTo>
                    <a:pt x="1703" y="7"/>
                  </a:lnTo>
                  <a:lnTo>
                    <a:pt x="1702" y="5"/>
                  </a:lnTo>
                  <a:lnTo>
                    <a:pt x="1701" y="2"/>
                  </a:lnTo>
                  <a:lnTo>
                    <a:pt x="1698" y="1"/>
                  </a:lnTo>
                  <a:lnTo>
                    <a:pt x="1696" y="1"/>
                  </a:lnTo>
                  <a:lnTo>
                    <a:pt x="1696" y="1"/>
                  </a:lnTo>
                  <a:lnTo>
                    <a:pt x="1673" y="0"/>
                  </a:lnTo>
                  <a:lnTo>
                    <a:pt x="1651" y="1"/>
                  </a:lnTo>
                  <a:lnTo>
                    <a:pt x="1605" y="4"/>
                  </a:lnTo>
                  <a:lnTo>
                    <a:pt x="1559" y="7"/>
                  </a:lnTo>
                  <a:lnTo>
                    <a:pt x="1513" y="11"/>
                  </a:lnTo>
                  <a:lnTo>
                    <a:pt x="1513" y="11"/>
                  </a:lnTo>
                  <a:lnTo>
                    <a:pt x="1317" y="22"/>
                  </a:lnTo>
                  <a:lnTo>
                    <a:pt x="1317" y="22"/>
                  </a:lnTo>
                  <a:lnTo>
                    <a:pt x="1213" y="29"/>
                  </a:lnTo>
                  <a:lnTo>
                    <a:pt x="1110" y="35"/>
                  </a:lnTo>
                  <a:lnTo>
                    <a:pt x="1007" y="44"/>
                  </a:lnTo>
                  <a:lnTo>
                    <a:pt x="904" y="53"/>
                  </a:lnTo>
                  <a:lnTo>
                    <a:pt x="904" y="53"/>
                  </a:lnTo>
                  <a:lnTo>
                    <a:pt x="802" y="64"/>
                  </a:lnTo>
                  <a:lnTo>
                    <a:pt x="699" y="76"/>
                  </a:lnTo>
                  <a:lnTo>
                    <a:pt x="597" y="93"/>
                  </a:lnTo>
                  <a:lnTo>
                    <a:pt x="546" y="100"/>
                  </a:lnTo>
                  <a:lnTo>
                    <a:pt x="495" y="110"/>
                  </a:lnTo>
                  <a:lnTo>
                    <a:pt x="445" y="120"/>
                  </a:lnTo>
                  <a:lnTo>
                    <a:pt x="395" y="132"/>
                  </a:lnTo>
                  <a:lnTo>
                    <a:pt x="344" y="144"/>
                  </a:lnTo>
                  <a:lnTo>
                    <a:pt x="294" y="157"/>
                  </a:lnTo>
                  <a:lnTo>
                    <a:pt x="245" y="172"/>
                  </a:lnTo>
                  <a:lnTo>
                    <a:pt x="195" y="187"/>
                  </a:lnTo>
                  <a:lnTo>
                    <a:pt x="147" y="203"/>
                  </a:lnTo>
                  <a:lnTo>
                    <a:pt x="98" y="221"/>
                  </a:lnTo>
                  <a:lnTo>
                    <a:pt x="98" y="221"/>
                  </a:lnTo>
                  <a:lnTo>
                    <a:pt x="50" y="241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1" y="264"/>
                  </a:lnTo>
                  <a:lnTo>
                    <a:pt x="0" y="265"/>
                  </a:lnTo>
                  <a:lnTo>
                    <a:pt x="0" y="269"/>
                  </a:lnTo>
                  <a:lnTo>
                    <a:pt x="4" y="272"/>
                  </a:lnTo>
                  <a:lnTo>
                    <a:pt x="5" y="272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6721475" y="4279901"/>
              <a:ext cx="406400" cy="171450"/>
            </a:xfrm>
            <a:custGeom>
              <a:avLst/>
              <a:gdLst>
                <a:gd name="T0" fmla="*/ 2 w 513"/>
                <a:gd name="T1" fmla="*/ 12 h 215"/>
                <a:gd name="T2" fmla="*/ 2 w 513"/>
                <a:gd name="T3" fmla="*/ 12 h 215"/>
                <a:gd name="T4" fmla="*/ 15 w 513"/>
                <a:gd name="T5" fmla="*/ 22 h 215"/>
                <a:gd name="T6" fmla="*/ 27 w 513"/>
                <a:gd name="T7" fmla="*/ 32 h 215"/>
                <a:gd name="T8" fmla="*/ 55 w 513"/>
                <a:gd name="T9" fmla="*/ 49 h 215"/>
                <a:gd name="T10" fmla="*/ 84 w 513"/>
                <a:gd name="T11" fmla="*/ 64 h 215"/>
                <a:gd name="T12" fmla="*/ 113 w 513"/>
                <a:gd name="T13" fmla="*/ 80 h 215"/>
                <a:gd name="T14" fmla="*/ 113 w 513"/>
                <a:gd name="T15" fmla="*/ 80 h 215"/>
                <a:gd name="T16" fmla="*/ 147 w 513"/>
                <a:gd name="T17" fmla="*/ 96 h 215"/>
                <a:gd name="T18" fmla="*/ 181 w 513"/>
                <a:gd name="T19" fmla="*/ 111 h 215"/>
                <a:gd name="T20" fmla="*/ 215 w 513"/>
                <a:gd name="T21" fmla="*/ 125 h 215"/>
                <a:gd name="T22" fmla="*/ 250 w 513"/>
                <a:gd name="T23" fmla="*/ 139 h 215"/>
                <a:gd name="T24" fmla="*/ 250 w 513"/>
                <a:gd name="T25" fmla="*/ 139 h 215"/>
                <a:gd name="T26" fmla="*/ 284 w 513"/>
                <a:gd name="T27" fmla="*/ 151 h 215"/>
                <a:gd name="T28" fmla="*/ 318 w 513"/>
                <a:gd name="T29" fmla="*/ 162 h 215"/>
                <a:gd name="T30" fmla="*/ 388 w 513"/>
                <a:gd name="T31" fmla="*/ 185 h 215"/>
                <a:gd name="T32" fmla="*/ 388 w 513"/>
                <a:gd name="T33" fmla="*/ 185 h 215"/>
                <a:gd name="T34" fmla="*/ 454 w 513"/>
                <a:gd name="T35" fmla="*/ 204 h 215"/>
                <a:gd name="T36" fmla="*/ 454 w 513"/>
                <a:gd name="T37" fmla="*/ 204 h 215"/>
                <a:gd name="T38" fmla="*/ 480 w 513"/>
                <a:gd name="T39" fmla="*/ 213 h 215"/>
                <a:gd name="T40" fmla="*/ 494 w 513"/>
                <a:gd name="T41" fmla="*/ 215 h 215"/>
                <a:gd name="T42" fmla="*/ 501 w 513"/>
                <a:gd name="T43" fmla="*/ 215 h 215"/>
                <a:gd name="T44" fmla="*/ 508 w 513"/>
                <a:gd name="T45" fmla="*/ 214 h 215"/>
                <a:gd name="T46" fmla="*/ 508 w 513"/>
                <a:gd name="T47" fmla="*/ 214 h 215"/>
                <a:gd name="T48" fmla="*/ 510 w 513"/>
                <a:gd name="T49" fmla="*/ 213 h 215"/>
                <a:gd name="T50" fmla="*/ 511 w 513"/>
                <a:gd name="T51" fmla="*/ 210 h 215"/>
                <a:gd name="T52" fmla="*/ 513 w 513"/>
                <a:gd name="T53" fmla="*/ 206 h 215"/>
                <a:gd name="T54" fmla="*/ 511 w 513"/>
                <a:gd name="T55" fmla="*/ 204 h 215"/>
                <a:gd name="T56" fmla="*/ 511 w 513"/>
                <a:gd name="T57" fmla="*/ 204 h 215"/>
                <a:gd name="T58" fmla="*/ 506 w 513"/>
                <a:gd name="T59" fmla="*/ 200 h 215"/>
                <a:gd name="T60" fmla="*/ 501 w 513"/>
                <a:gd name="T61" fmla="*/ 198 h 215"/>
                <a:gd name="T62" fmla="*/ 491 w 513"/>
                <a:gd name="T63" fmla="*/ 193 h 215"/>
                <a:gd name="T64" fmla="*/ 467 w 513"/>
                <a:gd name="T65" fmla="*/ 188 h 215"/>
                <a:gd name="T66" fmla="*/ 467 w 513"/>
                <a:gd name="T67" fmla="*/ 188 h 215"/>
                <a:gd name="T68" fmla="*/ 402 w 513"/>
                <a:gd name="T69" fmla="*/ 169 h 215"/>
                <a:gd name="T70" fmla="*/ 402 w 513"/>
                <a:gd name="T71" fmla="*/ 169 h 215"/>
                <a:gd name="T72" fmla="*/ 337 w 513"/>
                <a:gd name="T73" fmla="*/ 149 h 215"/>
                <a:gd name="T74" fmla="*/ 271 w 513"/>
                <a:gd name="T75" fmla="*/ 126 h 215"/>
                <a:gd name="T76" fmla="*/ 271 w 513"/>
                <a:gd name="T77" fmla="*/ 126 h 215"/>
                <a:gd name="T78" fmla="*/ 239 w 513"/>
                <a:gd name="T79" fmla="*/ 115 h 215"/>
                <a:gd name="T80" fmla="*/ 206 w 513"/>
                <a:gd name="T81" fmla="*/ 101 h 215"/>
                <a:gd name="T82" fmla="*/ 173 w 513"/>
                <a:gd name="T83" fmla="*/ 87 h 215"/>
                <a:gd name="T84" fmla="*/ 142 w 513"/>
                <a:gd name="T85" fmla="*/ 73 h 215"/>
                <a:gd name="T86" fmla="*/ 142 w 513"/>
                <a:gd name="T87" fmla="*/ 73 h 215"/>
                <a:gd name="T88" fmla="*/ 108 w 513"/>
                <a:gd name="T89" fmla="*/ 56 h 215"/>
                <a:gd name="T90" fmla="*/ 75 w 513"/>
                <a:gd name="T91" fmla="*/ 38 h 215"/>
                <a:gd name="T92" fmla="*/ 43 w 513"/>
                <a:gd name="T93" fmla="*/ 19 h 215"/>
                <a:gd name="T94" fmla="*/ 9 w 513"/>
                <a:gd name="T95" fmla="*/ 2 h 215"/>
                <a:gd name="T96" fmla="*/ 9 w 513"/>
                <a:gd name="T97" fmla="*/ 2 h 215"/>
                <a:gd name="T98" fmla="*/ 6 w 513"/>
                <a:gd name="T99" fmla="*/ 0 h 215"/>
                <a:gd name="T100" fmla="*/ 4 w 513"/>
                <a:gd name="T101" fmla="*/ 0 h 215"/>
                <a:gd name="T102" fmla="*/ 2 w 513"/>
                <a:gd name="T103" fmla="*/ 2 h 215"/>
                <a:gd name="T104" fmla="*/ 1 w 513"/>
                <a:gd name="T105" fmla="*/ 3 h 215"/>
                <a:gd name="T106" fmla="*/ 0 w 513"/>
                <a:gd name="T107" fmla="*/ 5 h 215"/>
                <a:gd name="T108" fmla="*/ 0 w 513"/>
                <a:gd name="T109" fmla="*/ 7 h 215"/>
                <a:gd name="T110" fmla="*/ 0 w 513"/>
                <a:gd name="T111" fmla="*/ 9 h 215"/>
                <a:gd name="T112" fmla="*/ 2 w 513"/>
                <a:gd name="T113" fmla="*/ 12 h 215"/>
                <a:gd name="T114" fmla="*/ 2 w 513"/>
                <a:gd name="T115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3" h="215">
                  <a:moveTo>
                    <a:pt x="2" y="12"/>
                  </a:moveTo>
                  <a:lnTo>
                    <a:pt x="2" y="12"/>
                  </a:lnTo>
                  <a:lnTo>
                    <a:pt x="15" y="22"/>
                  </a:lnTo>
                  <a:lnTo>
                    <a:pt x="27" y="32"/>
                  </a:lnTo>
                  <a:lnTo>
                    <a:pt x="55" y="49"/>
                  </a:lnTo>
                  <a:lnTo>
                    <a:pt x="84" y="64"/>
                  </a:lnTo>
                  <a:lnTo>
                    <a:pt x="113" y="80"/>
                  </a:lnTo>
                  <a:lnTo>
                    <a:pt x="113" y="80"/>
                  </a:lnTo>
                  <a:lnTo>
                    <a:pt x="147" y="96"/>
                  </a:lnTo>
                  <a:lnTo>
                    <a:pt x="181" y="111"/>
                  </a:lnTo>
                  <a:lnTo>
                    <a:pt x="215" y="125"/>
                  </a:lnTo>
                  <a:lnTo>
                    <a:pt x="250" y="139"/>
                  </a:lnTo>
                  <a:lnTo>
                    <a:pt x="250" y="139"/>
                  </a:lnTo>
                  <a:lnTo>
                    <a:pt x="284" y="151"/>
                  </a:lnTo>
                  <a:lnTo>
                    <a:pt x="318" y="162"/>
                  </a:lnTo>
                  <a:lnTo>
                    <a:pt x="388" y="185"/>
                  </a:lnTo>
                  <a:lnTo>
                    <a:pt x="388" y="185"/>
                  </a:lnTo>
                  <a:lnTo>
                    <a:pt x="454" y="204"/>
                  </a:lnTo>
                  <a:lnTo>
                    <a:pt x="454" y="204"/>
                  </a:lnTo>
                  <a:lnTo>
                    <a:pt x="480" y="213"/>
                  </a:lnTo>
                  <a:lnTo>
                    <a:pt x="494" y="215"/>
                  </a:lnTo>
                  <a:lnTo>
                    <a:pt x="501" y="215"/>
                  </a:lnTo>
                  <a:lnTo>
                    <a:pt x="508" y="214"/>
                  </a:lnTo>
                  <a:lnTo>
                    <a:pt x="508" y="214"/>
                  </a:lnTo>
                  <a:lnTo>
                    <a:pt x="510" y="213"/>
                  </a:lnTo>
                  <a:lnTo>
                    <a:pt x="511" y="210"/>
                  </a:lnTo>
                  <a:lnTo>
                    <a:pt x="513" y="206"/>
                  </a:lnTo>
                  <a:lnTo>
                    <a:pt x="511" y="204"/>
                  </a:lnTo>
                  <a:lnTo>
                    <a:pt x="511" y="204"/>
                  </a:lnTo>
                  <a:lnTo>
                    <a:pt x="506" y="200"/>
                  </a:lnTo>
                  <a:lnTo>
                    <a:pt x="501" y="198"/>
                  </a:lnTo>
                  <a:lnTo>
                    <a:pt x="491" y="193"/>
                  </a:lnTo>
                  <a:lnTo>
                    <a:pt x="467" y="188"/>
                  </a:lnTo>
                  <a:lnTo>
                    <a:pt x="467" y="188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37" y="149"/>
                  </a:lnTo>
                  <a:lnTo>
                    <a:pt x="271" y="126"/>
                  </a:lnTo>
                  <a:lnTo>
                    <a:pt x="271" y="126"/>
                  </a:lnTo>
                  <a:lnTo>
                    <a:pt x="239" y="115"/>
                  </a:lnTo>
                  <a:lnTo>
                    <a:pt x="206" y="101"/>
                  </a:lnTo>
                  <a:lnTo>
                    <a:pt x="173" y="87"/>
                  </a:lnTo>
                  <a:lnTo>
                    <a:pt x="142" y="73"/>
                  </a:lnTo>
                  <a:lnTo>
                    <a:pt x="142" y="73"/>
                  </a:lnTo>
                  <a:lnTo>
                    <a:pt x="108" y="56"/>
                  </a:lnTo>
                  <a:lnTo>
                    <a:pt x="75" y="38"/>
                  </a:lnTo>
                  <a:lnTo>
                    <a:pt x="43" y="19"/>
                  </a:lnTo>
                  <a:lnTo>
                    <a:pt x="9" y="2"/>
                  </a:lnTo>
                  <a:lnTo>
                    <a:pt x="9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7070725" y="4206876"/>
              <a:ext cx="468313" cy="144463"/>
            </a:xfrm>
            <a:custGeom>
              <a:avLst/>
              <a:gdLst>
                <a:gd name="T0" fmla="*/ 1 w 591"/>
                <a:gd name="T1" fmla="*/ 7 h 184"/>
                <a:gd name="T2" fmla="*/ 37 w 591"/>
                <a:gd name="T3" fmla="*/ 34 h 184"/>
                <a:gd name="T4" fmla="*/ 51 w 591"/>
                <a:gd name="T5" fmla="*/ 43 h 184"/>
                <a:gd name="T6" fmla="*/ 123 w 591"/>
                <a:gd name="T7" fmla="*/ 77 h 184"/>
                <a:gd name="T8" fmla="*/ 167 w 591"/>
                <a:gd name="T9" fmla="*/ 93 h 184"/>
                <a:gd name="T10" fmla="*/ 254 w 591"/>
                <a:gd name="T11" fmla="*/ 124 h 184"/>
                <a:gd name="T12" fmla="*/ 299 w 591"/>
                <a:gd name="T13" fmla="*/ 137 h 184"/>
                <a:gd name="T14" fmla="*/ 383 w 591"/>
                <a:gd name="T15" fmla="*/ 159 h 184"/>
                <a:gd name="T16" fmla="*/ 470 w 591"/>
                <a:gd name="T17" fmla="*/ 175 h 184"/>
                <a:gd name="T18" fmla="*/ 504 w 591"/>
                <a:gd name="T19" fmla="*/ 180 h 184"/>
                <a:gd name="T20" fmla="*/ 538 w 591"/>
                <a:gd name="T21" fmla="*/ 183 h 184"/>
                <a:gd name="T22" fmla="*/ 564 w 591"/>
                <a:gd name="T23" fmla="*/ 184 h 184"/>
                <a:gd name="T24" fmla="*/ 583 w 591"/>
                <a:gd name="T25" fmla="*/ 180 h 184"/>
                <a:gd name="T26" fmla="*/ 588 w 591"/>
                <a:gd name="T27" fmla="*/ 176 h 184"/>
                <a:gd name="T28" fmla="*/ 591 w 591"/>
                <a:gd name="T29" fmla="*/ 170 h 184"/>
                <a:gd name="T30" fmla="*/ 586 w 591"/>
                <a:gd name="T31" fmla="*/ 165 h 184"/>
                <a:gd name="T32" fmla="*/ 581 w 591"/>
                <a:gd name="T33" fmla="*/ 164 h 184"/>
                <a:gd name="T34" fmla="*/ 563 w 591"/>
                <a:gd name="T35" fmla="*/ 163 h 184"/>
                <a:gd name="T36" fmla="*/ 540 w 591"/>
                <a:gd name="T37" fmla="*/ 164 h 184"/>
                <a:gd name="T38" fmla="*/ 505 w 591"/>
                <a:gd name="T39" fmla="*/ 161 h 184"/>
                <a:gd name="T40" fmla="*/ 471 w 591"/>
                <a:gd name="T41" fmla="*/ 156 h 184"/>
                <a:gd name="T42" fmla="*/ 384 w 591"/>
                <a:gd name="T43" fmla="*/ 140 h 184"/>
                <a:gd name="T44" fmla="*/ 299 w 591"/>
                <a:gd name="T45" fmla="*/ 117 h 184"/>
                <a:gd name="T46" fmla="*/ 257 w 591"/>
                <a:gd name="T47" fmla="*/ 105 h 184"/>
                <a:gd name="T48" fmla="*/ 176 w 591"/>
                <a:gd name="T49" fmla="*/ 77 h 184"/>
                <a:gd name="T50" fmla="*/ 136 w 591"/>
                <a:gd name="T51" fmla="*/ 62 h 184"/>
                <a:gd name="T52" fmla="*/ 64 w 591"/>
                <a:gd name="T53" fmla="*/ 31 h 184"/>
                <a:gd name="T54" fmla="*/ 35 w 591"/>
                <a:gd name="T55" fmla="*/ 17 h 184"/>
                <a:gd name="T56" fmla="*/ 6 w 591"/>
                <a:gd name="T57" fmla="*/ 0 h 184"/>
                <a:gd name="T58" fmla="*/ 4 w 591"/>
                <a:gd name="T59" fmla="*/ 0 h 184"/>
                <a:gd name="T60" fmla="*/ 0 w 591"/>
                <a:gd name="T61" fmla="*/ 4 h 184"/>
                <a:gd name="T62" fmla="*/ 1 w 591"/>
                <a:gd name="T6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184">
                  <a:moveTo>
                    <a:pt x="1" y="7"/>
                  </a:moveTo>
                  <a:lnTo>
                    <a:pt x="1" y="7"/>
                  </a:lnTo>
                  <a:lnTo>
                    <a:pt x="26" y="26"/>
                  </a:lnTo>
                  <a:lnTo>
                    <a:pt x="37" y="3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87" y="61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67" y="93"/>
                  </a:lnTo>
                  <a:lnTo>
                    <a:pt x="210" y="110"/>
                  </a:lnTo>
                  <a:lnTo>
                    <a:pt x="254" y="124"/>
                  </a:lnTo>
                  <a:lnTo>
                    <a:pt x="299" y="137"/>
                  </a:lnTo>
                  <a:lnTo>
                    <a:pt x="299" y="137"/>
                  </a:lnTo>
                  <a:lnTo>
                    <a:pt x="340" y="149"/>
                  </a:lnTo>
                  <a:lnTo>
                    <a:pt x="383" y="159"/>
                  </a:lnTo>
                  <a:lnTo>
                    <a:pt x="426" y="168"/>
                  </a:lnTo>
                  <a:lnTo>
                    <a:pt x="470" y="175"/>
                  </a:lnTo>
                  <a:lnTo>
                    <a:pt x="470" y="175"/>
                  </a:lnTo>
                  <a:lnTo>
                    <a:pt x="504" y="180"/>
                  </a:lnTo>
                  <a:lnTo>
                    <a:pt x="538" y="183"/>
                  </a:lnTo>
                  <a:lnTo>
                    <a:pt x="538" y="183"/>
                  </a:lnTo>
                  <a:lnTo>
                    <a:pt x="550" y="183"/>
                  </a:lnTo>
                  <a:lnTo>
                    <a:pt x="564" y="184"/>
                  </a:lnTo>
                  <a:lnTo>
                    <a:pt x="577" y="181"/>
                  </a:lnTo>
                  <a:lnTo>
                    <a:pt x="583" y="180"/>
                  </a:lnTo>
                  <a:lnTo>
                    <a:pt x="588" y="176"/>
                  </a:lnTo>
                  <a:lnTo>
                    <a:pt x="588" y="176"/>
                  </a:lnTo>
                  <a:lnTo>
                    <a:pt x="591" y="174"/>
                  </a:lnTo>
                  <a:lnTo>
                    <a:pt x="591" y="170"/>
                  </a:lnTo>
                  <a:lnTo>
                    <a:pt x="589" y="168"/>
                  </a:lnTo>
                  <a:lnTo>
                    <a:pt x="586" y="165"/>
                  </a:lnTo>
                  <a:lnTo>
                    <a:pt x="586" y="165"/>
                  </a:lnTo>
                  <a:lnTo>
                    <a:pt x="581" y="164"/>
                  </a:lnTo>
                  <a:lnTo>
                    <a:pt x="576" y="163"/>
                  </a:lnTo>
                  <a:lnTo>
                    <a:pt x="563" y="163"/>
                  </a:lnTo>
                  <a:lnTo>
                    <a:pt x="552" y="163"/>
                  </a:lnTo>
                  <a:lnTo>
                    <a:pt x="540" y="164"/>
                  </a:lnTo>
                  <a:lnTo>
                    <a:pt x="540" y="164"/>
                  </a:lnTo>
                  <a:lnTo>
                    <a:pt x="505" y="161"/>
                  </a:lnTo>
                  <a:lnTo>
                    <a:pt x="471" y="156"/>
                  </a:lnTo>
                  <a:lnTo>
                    <a:pt x="471" y="156"/>
                  </a:lnTo>
                  <a:lnTo>
                    <a:pt x="427" y="149"/>
                  </a:lnTo>
                  <a:lnTo>
                    <a:pt x="384" y="140"/>
                  </a:lnTo>
                  <a:lnTo>
                    <a:pt x="342" y="129"/>
                  </a:lnTo>
                  <a:lnTo>
                    <a:pt x="299" y="117"/>
                  </a:lnTo>
                  <a:lnTo>
                    <a:pt x="299" y="117"/>
                  </a:lnTo>
                  <a:lnTo>
                    <a:pt x="257" y="105"/>
                  </a:lnTo>
                  <a:lnTo>
                    <a:pt x="216" y="92"/>
                  </a:lnTo>
                  <a:lnTo>
                    <a:pt x="176" y="77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99" y="47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35" y="17"/>
                  </a:lnTo>
                  <a:lnTo>
                    <a:pt x="20" y="9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7535863" y="4165601"/>
              <a:ext cx="358775" cy="84138"/>
            </a:xfrm>
            <a:custGeom>
              <a:avLst/>
              <a:gdLst>
                <a:gd name="T0" fmla="*/ 4 w 451"/>
                <a:gd name="T1" fmla="*/ 12 h 107"/>
                <a:gd name="T2" fmla="*/ 4 w 451"/>
                <a:gd name="T3" fmla="*/ 12 h 107"/>
                <a:gd name="T4" fmla="*/ 29 w 451"/>
                <a:gd name="T5" fmla="*/ 24 h 107"/>
                <a:gd name="T6" fmla="*/ 55 w 451"/>
                <a:gd name="T7" fmla="*/ 33 h 107"/>
                <a:gd name="T8" fmla="*/ 80 w 451"/>
                <a:gd name="T9" fmla="*/ 41 h 107"/>
                <a:gd name="T10" fmla="*/ 107 w 451"/>
                <a:gd name="T11" fmla="*/ 49 h 107"/>
                <a:gd name="T12" fmla="*/ 161 w 451"/>
                <a:gd name="T13" fmla="*/ 63 h 107"/>
                <a:gd name="T14" fmla="*/ 214 w 451"/>
                <a:gd name="T15" fmla="*/ 74 h 107"/>
                <a:gd name="T16" fmla="*/ 214 w 451"/>
                <a:gd name="T17" fmla="*/ 74 h 107"/>
                <a:gd name="T18" fmla="*/ 270 w 451"/>
                <a:gd name="T19" fmla="*/ 84 h 107"/>
                <a:gd name="T20" fmla="*/ 327 w 451"/>
                <a:gd name="T21" fmla="*/ 93 h 107"/>
                <a:gd name="T22" fmla="*/ 384 w 451"/>
                <a:gd name="T23" fmla="*/ 100 h 107"/>
                <a:gd name="T24" fmla="*/ 442 w 451"/>
                <a:gd name="T25" fmla="*/ 107 h 107"/>
                <a:gd name="T26" fmla="*/ 442 w 451"/>
                <a:gd name="T27" fmla="*/ 107 h 107"/>
                <a:gd name="T28" fmla="*/ 446 w 451"/>
                <a:gd name="T29" fmla="*/ 107 h 107"/>
                <a:gd name="T30" fmla="*/ 449 w 451"/>
                <a:gd name="T31" fmla="*/ 104 h 107"/>
                <a:gd name="T32" fmla="*/ 450 w 451"/>
                <a:gd name="T33" fmla="*/ 102 h 107"/>
                <a:gd name="T34" fmla="*/ 451 w 451"/>
                <a:gd name="T35" fmla="*/ 98 h 107"/>
                <a:gd name="T36" fmla="*/ 451 w 451"/>
                <a:gd name="T37" fmla="*/ 95 h 107"/>
                <a:gd name="T38" fmla="*/ 450 w 451"/>
                <a:gd name="T39" fmla="*/ 92 h 107"/>
                <a:gd name="T40" fmla="*/ 447 w 451"/>
                <a:gd name="T41" fmla="*/ 89 h 107"/>
                <a:gd name="T42" fmla="*/ 444 w 451"/>
                <a:gd name="T43" fmla="*/ 89 h 107"/>
                <a:gd name="T44" fmla="*/ 444 w 451"/>
                <a:gd name="T45" fmla="*/ 89 h 107"/>
                <a:gd name="T46" fmla="*/ 391 w 451"/>
                <a:gd name="T47" fmla="*/ 83 h 107"/>
                <a:gd name="T48" fmla="*/ 338 w 451"/>
                <a:gd name="T49" fmla="*/ 77 h 107"/>
                <a:gd name="T50" fmla="*/ 286 w 451"/>
                <a:gd name="T51" fmla="*/ 68 h 107"/>
                <a:gd name="T52" fmla="*/ 234 w 451"/>
                <a:gd name="T53" fmla="*/ 59 h 107"/>
                <a:gd name="T54" fmla="*/ 234 w 451"/>
                <a:gd name="T55" fmla="*/ 59 h 107"/>
                <a:gd name="T56" fmla="*/ 205 w 451"/>
                <a:gd name="T57" fmla="*/ 54 h 107"/>
                <a:gd name="T58" fmla="*/ 177 w 451"/>
                <a:gd name="T59" fmla="*/ 48 h 107"/>
                <a:gd name="T60" fmla="*/ 121 w 451"/>
                <a:gd name="T61" fmla="*/ 33 h 107"/>
                <a:gd name="T62" fmla="*/ 9 w 451"/>
                <a:gd name="T63" fmla="*/ 1 h 107"/>
                <a:gd name="T64" fmla="*/ 9 w 451"/>
                <a:gd name="T65" fmla="*/ 1 h 107"/>
                <a:gd name="T66" fmla="*/ 6 w 451"/>
                <a:gd name="T67" fmla="*/ 0 h 107"/>
                <a:gd name="T68" fmla="*/ 4 w 451"/>
                <a:gd name="T69" fmla="*/ 1 h 107"/>
                <a:gd name="T70" fmla="*/ 1 w 451"/>
                <a:gd name="T71" fmla="*/ 2 h 107"/>
                <a:gd name="T72" fmla="*/ 1 w 451"/>
                <a:gd name="T73" fmla="*/ 5 h 107"/>
                <a:gd name="T74" fmla="*/ 0 w 451"/>
                <a:gd name="T75" fmla="*/ 6 h 107"/>
                <a:gd name="T76" fmla="*/ 1 w 451"/>
                <a:gd name="T77" fmla="*/ 9 h 107"/>
                <a:gd name="T78" fmla="*/ 2 w 451"/>
                <a:gd name="T79" fmla="*/ 11 h 107"/>
                <a:gd name="T80" fmla="*/ 4 w 451"/>
                <a:gd name="T81" fmla="*/ 12 h 107"/>
                <a:gd name="T82" fmla="*/ 4 w 451"/>
                <a:gd name="T83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1" h="107">
                  <a:moveTo>
                    <a:pt x="4" y="12"/>
                  </a:moveTo>
                  <a:lnTo>
                    <a:pt x="4" y="12"/>
                  </a:lnTo>
                  <a:lnTo>
                    <a:pt x="29" y="24"/>
                  </a:lnTo>
                  <a:lnTo>
                    <a:pt x="55" y="33"/>
                  </a:lnTo>
                  <a:lnTo>
                    <a:pt x="80" y="41"/>
                  </a:lnTo>
                  <a:lnTo>
                    <a:pt x="107" y="49"/>
                  </a:lnTo>
                  <a:lnTo>
                    <a:pt x="161" y="63"/>
                  </a:lnTo>
                  <a:lnTo>
                    <a:pt x="214" y="74"/>
                  </a:lnTo>
                  <a:lnTo>
                    <a:pt x="214" y="74"/>
                  </a:lnTo>
                  <a:lnTo>
                    <a:pt x="270" y="84"/>
                  </a:lnTo>
                  <a:lnTo>
                    <a:pt x="327" y="93"/>
                  </a:lnTo>
                  <a:lnTo>
                    <a:pt x="384" y="100"/>
                  </a:lnTo>
                  <a:lnTo>
                    <a:pt x="442" y="107"/>
                  </a:lnTo>
                  <a:lnTo>
                    <a:pt x="442" y="107"/>
                  </a:lnTo>
                  <a:lnTo>
                    <a:pt x="446" y="107"/>
                  </a:lnTo>
                  <a:lnTo>
                    <a:pt x="449" y="104"/>
                  </a:lnTo>
                  <a:lnTo>
                    <a:pt x="450" y="102"/>
                  </a:lnTo>
                  <a:lnTo>
                    <a:pt x="451" y="98"/>
                  </a:lnTo>
                  <a:lnTo>
                    <a:pt x="451" y="95"/>
                  </a:lnTo>
                  <a:lnTo>
                    <a:pt x="450" y="92"/>
                  </a:lnTo>
                  <a:lnTo>
                    <a:pt x="447" y="89"/>
                  </a:lnTo>
                  <a:lnTo>
                    <a:pt x="444" y="89"/>
                  </a:lnTo>
                  <a:lnTo>
                    <a:pt x="444" y="89"/>
                  </a:lnTo>
                  <a:lnTo>
                    <a:pt x="391" y="83"/>
                  </a:lnTo>
                  <a:lnTo>
                    <a:pt x="338" y="77"/>
                  </a:lnTo>
                  <a:lnTo>
                    <a:pt x="286" y="68"/>
                  </a:lnTo>
                  <a:lnTo>
                    <a:pt x="234" y="59"/>
                  </a:lnTo>
                  <a:lnTo>
                    <a:pt x="234" y="59"/>
                  </a:lnTo>
                  <a:lnTo>
                    <a:pt x="205" y="54"/>
                  </a:lnTo>
                  <a:lnTo>
                    <a:pt x="177" y="48"/>
                  </a:lnTo>
                  <a:lnTo>
                    <a:pt x="121" y="33"/>
                  </a:lnTo>
                  <a:lnTo>
                    <a:pt x="9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7388225" y="3998913"/>
              <a:ext cx="333375" cy="184150"/>
            </a:xfrm>
            <a:custGeom>
              <a:avLst/>
              <a:gdLst>
                <a:gd name="T0" fmla="*/ 5 w 421"/>
                <a:gd name="T1" fmla="*/ 231 h 233"/>
                <a:gd name="T2" fmla="*/ 5 w 421"/>
                <a:gd name="T3" fmla="*/ 231 h 233"/>
                <a:gd name="T4" fmla="*/ 26 w 421"/>
                <a:gd name="T5" fmla="*/ 211 h 233"/>
                <a:gd name="T6" fmla="*/ 49 w 421"/>
                <a:gd name="T7" fmla="*/ 192 h 233"/>
                <a:gd name="T8" fmla="*/ 71 w 421"/>
                <a:gd name="T9" fmla="*/ 173 h 233"/>
                <a:gd name="T10" fmla="*/ 95 w 421"/>
                <a:gd name="T11" fmla="*/ 157 h 233"/>
                <a:gd name="T12" fmla="*/ 120 w 421"/>
                <a:gd name="T13" fmla="*/ 142 h 233"/>
                <a:gd name="T14" fmla="*/ 145 w 421"/>
                <a:gd name="T15" fmla="*/ 128 h 233"/>
                <a:gd name="T16" fmla="*/ 172 w 421"/>
                <a:gd name="T17" fmla="*/ 116 h 233"/>
                <a:gd name="T18" fmla="*/ 199 w 421"/>
                <a:gd name="T19" fmla="*/ 103 h 233"/>
                <a:gd name="T20" fmla="*/ 199 w 421"/>
                <a:gd name="T21" fmla="*/ 103 h 233"/>
                <a:gd name="T22" fmla="*/ 253 w 421"/>
                <a:gd name="T23" fmla="*/ 82 h 233"/>
                <a:gd name="T24" fmla="*/ 308 w 421"/>
                <a:gd name="T25" fmla="*/ 62 h 233"/>
                <a:gd name="T26" fmla="*/ 363 w 421"/>
                <a:gd name="T27" fmla="*/ 40 h 233"/>
                <a:gd name="T28" fmla="*/ 389 w 421"/>
                <a:gd name="T29" fmla="*/ 29 h 233"/>
                <a:gd name="T30" fmla="*/ 416 w 421"/>
                <a:gd name="T31" fmla="*/ 16 h 233"/>
                <a:gd name="T32" fmla="*/ 416 w 421"/>
                <a:gd name="T33" fmla="*/ 16 h 233"/>
                <a:gd name="T34" fmla="*/ 418 w 421"/>
                <a:gd name="T35" fmla="*/ 14 h 233"/>
                <a:gd name="T36" fmla="*/ 419 w 421"/>
                <a:gd name="T37" fmla="*/ 11 h 233"/>
                <a:gd name="T38" fmla="*/ 421 w 421"/>
                <a:gd name="T39" fmla="*/ 9 h 233"/>
                <a:gd name="T40" fmla="*/ 419 w 421"/>
                <a:gd name="T41" fmla="*/ 5 h 233"/>
                <a:gd name="T42" fmla="*/ 417 w 421"/>
                <a:gd name="T43" fmla="*/ 3 h 233"/>
                <a:gd name="T44" fmla="*/ 414 w 421"/>
                <a:gd name="T45" fmla="*/ 0 h 233"/>
                <a:gd name="T46" fmla="*/ 412 w 421"/>
                <a:gd name="T47" fmla="*/ 0 h 233"/>
                <a:gd name="T48" fmla="*/ 408 w 421"/>
                <a:gd name="T49" fmla="*/ 1 h 233"/>
                <a:gd name="T50" fmla="*/ 408 w 421"/>
                <a:gd name="T51" fmla="*/ 1 h 233"/>
                <a:gd name="T52" fmla="*/ 380 w 421"/>
                <a:gd name="T53" fmla="*/ 14 h 233"/>
                <a:gd name="T54" fmla="*/ 353 w 421"/>
                <a:gd name="T55" fmla="*/ 25 h 233"/>
                <a:gd name="T56" fmla="*/ 297 w 421"/>
                <a:gd name="T57" fmla="*/ 48 h 233"/>
                <a:gd name="T58" fmla="*/ 241 w 421"/>
                <a:gd name="T59" fmla="*/ 69 h 233"/>
                <a:gd name="T60" fmla="*/ 186 w 421"/>
                <a:gd name="T61" fmla="*/ 92 h 233"/>
                <a:gd name="T62" fmla="*/ 186 w 421"/>
                <a:gd name="T63" fmla="*/ 92 h 233"/>
                <a:gd name="T64" fmla="*/ 159 w 421"/>
                <a:gd name="T65" fmla="*/ 103 h 233"/>
                <a:gd name="T66" fmla="*/ 133 w 421"/>
                <a:gd name="T67" fmla="*/ 116 h 233"/>
                <a:gd name="T68" fmla="*/ 108 w 421"/>
                <a:gd name="T69" fmla="*/ 131 h 233"/>
                <a:gd name="T70" fmla="*/ 82 w 421"/>
                <a:gd name="T71" fmla="*/ 146 h 233"/>
                <a:gd name="T72" fmla="*/ 59 w 421"/>
                <a:gd name="T73" fmla="*/ 163 h 233"/>
                <a:gd name="T74" fmla="*/ 37 w 421"/>
                <a:gd name="T75" fmla="*/ 182 h 233"/>
                <a:gd name="T76" fmla="*/ 27 w 421"/>
                <a:gd name="T77" fmla="*/ 192 h 233"/>
                <a:gd name="T78" fmla="*/ 17 w 421"/>
                <a:gd name="T79" fmla="*/ 204 h 233"/>
                <a:gd name="T80" fmla="*/ 8 w 421"/>
                <a:gd name="T81" fmla="*/ 215 h 233"/>
                <a:gd name="T82" fmla="*/ 1 w 421"/>
                <a:gd name="T83" fmla="*/ 228 h 233"/>
                <a:gd name="T84" fmla="*/ 1 w 421"/>
                <a:gd name="T85" fmla="*/ 228 h 233"/>
                <a:gd name="T86" fmla="*/ 0 w 421"/>
                <a:gd name="T87" fmla="*/ 230 h 233"/>
                <a:gd name="T88" fmla="*/ 1 w 421"/>
                <a:gd name="T89" fmla="*/ 231 h 233"/>
                <a:gd name="T90" fmla="*/ 3 w 421"/>
                <a:gd name="T91" fmla="*/ 233 h 233"/>
                <a:gd name="T92" fmla="*/ 5 w 421"/>
                <a:gd name="T93" fmla="*/ 231 h 233"/>
                <a:gd name="T94" fmla="*/ 5 w 421"/>
                <a:gd name="T95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233">
                  <a:moveTo>
                    <a:pt x="5" y="231"/>
                  </a:moveTo>
                  <a:lnTo>
                    <a:pt x="5" y="231"/>
                  </a:lnTo>
                  <a:lnTo>
                    <a:pt x="26" y="211"/>
                  </a:lnTo>
                  <a:lnTo>
                    <a:pt x="49" y="192"/>
                  </a:lnTo>
                  <a:lnTo>
                    <a:pt x="71" y="173"/>
                  </a:lnTo>
                  <a:lnTo>
                    <a:pt x="95" y="157"/>
                  </a:lnTo>
                  <a:lnTo>
                    <a:pt x="120" y="142"/>
                  </a:lnTo>
                  <a:lnTo>
                    <a:pt x="145" y="128"/>
                  </a:lnTo>
                  <a:lnTo>
                    <a:pt x="172" y="116"/>
                  </a:lnTo>
                  <a:lnTo>
                    <a:pt x="199" y="103"/>
                  </a:lnTo>
                  <a:lnTo>
                    <a:pt x="199" y="103"/>
                  </a:lnTo>
                  <a:lnTo>
                    <a:pt x="253" y="82"/>
                  </a:lnTo>
                  <a:lnTo>
                    <a:pt x="308" y="62"/>
                  </a:lnTo>
                  <a:lnTo>
                    <a:pt x="363" y="40"/>
                  </a:lnTo>
                  <a:lnTo>
                    <a:pt x="389" y="29"/>
                  </a:lnTo>
                  <a:lnTo>
                    <a:pt x="416" y="16"/>
                  </a:lnTo>
                  <a:lnTo>
                    <a:pt x="416" y="16"/>
                  </a:lnTo>
                  <a:lnTo>
                    <a:pt x="418" y="14"/>
                  </a:lnTo>
                  <a:lnTo>
                    <a:pt x="419" y="11"/>
                  </a:lnTo>
                  <a:lnTo>
                    <a:pt x="421" y="9"/>
                  </a:lnTo>
                  <a:lnTo>
                    <a:pt x="419" y="5"/>
                  </a:lnTo>
                  <a:lnTo>
                    <a:pt x="417" y="3"/>
                  </a:lnTo>
                  <a:lnTo>
                    <a:pt x="414" y="0"/>
                  </a:lnTo>
                  <a:lnTo>
                    <a:pt x="412" y="0"/>
                  </a:lnTo>
                  <a:lnTo>
                    <a:pt x="408" y="1"/>
                  </a:lnTo>
                  <a:lnTo>
                    <a:pt x="408" y="1"/>
                  </a:lnTo>
                  <a:lnTo>
                    <a:pt x="380" y="14"/>
                  </a:lnTo>
                  <a:lnTo>
                    <a:pt x="353" y="25"/>
                  </a:lnTo>
                  <a:lnTo>
                    <a:pt x="297" y="48"/>
                  </a:lnTo>
                  <a:lnTo>
                    <a:pt x="241" y="69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59" y="103"/>
                  </a:lnTo>
                  <a:lnTo>
                    <a:pt x="133" y="116"/>
                  </a:lnTo>
                  <a:lnTo>
                    <a:pt x="108" y="131"/>
                  </a:lnTo>
                  <a:lnTo>
                    <a:pt x="82" y="146"/>
                  </a:lnTo>
                  <a:lnTo>
                    <a:pt x="59" y="163"/>
                  </a:lnTo>
                  <a:lnTo>
                    <a:pt x="37" y="182"/>
                  </a:lnTo>
                  <a:lnTo>
                    <a:pt x="27" y="192"/>
                  </a:lnTo>
                  <a:lnTo>
                    <a:pt x="17" y="204"/>
                  </a:lnTo>
                  <a:lnTo>
                    <a:pt x="8" y="215"/>
                  </a:lnTo>
                  <a:lnTo>
                    <a:pt x="1" y="228"/>
                  </a:lnTo>
                  <a:lnTo>
                    <a:pt x="1" y="228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3"/>
                  </a:lnTo>
                  <a:lnTo>
                    <a:pt x="5" y="231"/>
                  </a:lnTo>
                  <a:lnTo>
                    <a:pt x="5" y="231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959600" y="3956051"/>
              <a:ext cx="339725" cy="276225"/>
            </a:xfrm>
            <a:custGeom>
              <a:avLst/>
              <a:gdLst>
                <a:gd name="T0" fmla="*/ 8 w 429"/>
                <a:gd name="T1" fmla="*/ 347 h 348"/>
                <a:gd name="T2" fmla="*/ 8 w 429"/>
                <a:gd name="T3" fmla="*/ 347 h 348"/>
                <a:gd name="T4" fmla="*/ 51 w 429"/>
                <a:gd name="T5" fmla="*/ 298 h 348"/>
                <a:gd name="T6" fmla="*/ 95 w 429"/>
                <a:gd name="T7" fmla="*/ 249 h 348"/>
                <a:gd name="T8" fmla="*/ 117 w 429"/>
                <a:gd name="T9" fmla="*/ 225 h 348"/>
                <a:gd name="T10" fmla="*/ 141 w 429"/>
                <a:gd name="T11" fmla="*/ 202 h 348"/>
                <a:gd name="T12" fmla="*/ 165 w 429"/>
                <a:gd name="T13" fmla="*/ 180 h 348"/>
                <a:gd name="T14" fmla="*/ 189 w 429"/>
                <a:gd name="T15" fmla="*/ 158 h 348"/>
                <a:gd name="T16" fmla="*/ 189 w 429"/>
                <a:gd name="T17" fmla="*/ 158 h 348"/>
                <a:gd name="T18" fmla="*/ 216 w 429"/>
                <a:gd name="T19" fmla="*/ 137 h 348"/>
                <a:gd name="T20" fmla="*/ 244 w 429"/>
                <a:gd name="T21" fmla="*/ 117 h 348"/>
                <a:gd name="T22" fmla="*/ 272 w 429"/>
                <a:gd name="T23" fmla="*/ 97 h 348"/>
                <a:gd name="T24" fmla="*/ 301 w 429"/>
                <a:gd name="T25" fmla="*/ 79 h 348"/>
                <a:gd name="T26" fmla="*/ 331 w 429"/>
                <a:gd name="T27" fmla="*/ 62 h 348"/>
                <a:gd name="T28" fmla="*/ 361 w 429"/>
                <a:gd name="T29" fmla="*/ 47 h 348"/>
                <a:gd name="T30" fmla="*/ 392 w 429"/>
                <a:gd name="T31" fmla="*/ 31 h 348"/>
                <a:gd name="T32" fmla="*/ 424 w 429"/>
                <a:gd name="T33" fmla="*/ 18 h 348"/>
                <a:gd name="T34" fmla="*/ 424 w 429"/>
                <a:gd name="T35" fmla="*/ 18 h 348"/>
                <a:gd name="T36" fmla="*/ 426 w 429"/>
                <a:gd name="T37" fmla="*/ 15 h 348"/>
                <a:gd name="T38" fmla="*/ 429 w 429"/>
                <a:gd name="T39" fmla="*/ 13 h 348"/>
                <a:gd name="T40" fmla="*/ 429 w 429"/>
                <a:gd name="T41" fmla="*/ 9 h 348"/>
                <a:gd name="T42" fmla="*/ 428 w 429"/>
                <a:gd name="T43" fmla="*/ 6 h 348"/>
                <a:gd name="T44" fmla="*/ 426 w 429"/>
                <a:gd name="T45" fmla="*/ 3 h 348"/>
                <a:gd name="T46" fmla="*/ 424 w 429"/>
                <a:gd name="T47" fmla="*/ 1 h 348"/>
                <a:gd name="T48" fmla="*/ 420 w 429"/>
                <a:gd name="T49" fmla="*/ 0 h 348"/>
                <a:gd name="T50" fmla="*/ 416 w 429"/>
                <a:gd name="T51" fmla="*/ 1 h 348"/>
                <a:gd name="T52" fmla="*/ 416 w 429"/>
                <a:gd name="T53" fmla="*/ 1 h 348"/>
                <a:gd name="T54" fmla="*/ 385 w 429"/>
                <a:gd name="T55" fmla="*/ 15 h 348"/>
                <a:gd name="T56" fmla="*/ 355 w 429"/>
                <a:gd name="T57" fmla="*/ 30 h 348"/>
                <a:gd name="T58" fmla="*/ 325 w 429"/>
                <a:gd name="T59" fmla="*/ 45 h 348"/>
                <a:gd name="T60" fmla="*/ 294 w 429"/>
                <a:gd name="T61" fmla="*/ 63 h 348"/>
                <a:gd name="T62" fmla="*/ 265 w 429"/>
                <a:gd name="T63" fmla="*/ 80 h 348"/>
                <a:gd name="T64" fmla="*/ 238 w 429"/>
                <a:gd name="T65" fmla="*/ 101 h 348"/>
                <a:gd name="T66" fmla="*/ 210 w 429"/>
                <a:gd name="T67" fmla="*/ 121 h 348"/>
                <a:gd name="T68" fmla="*/ 184 w 429"/>
                <a:gd name="T69" fmla="*/ 141 h 348"/>
                <a:gd name="T70" fmla="*/ 157 w 429"/>
                <a:gd name="T71" fmla="*/ 163 h 348"/>
                <a:gd name="T72" fmla="*/ 132 w 429"/>
                <a:gd name="T73" fmla="*/ 186 h 348"/>
                <a:gd name="T74" fmla="*/ 108 w 429"/>
                <a:gd name="T75" fmla="*/ 210 h 348"/>
                <a:gd name="T76" fmla="*/ 84 w 429"/>
                <a:gd name="T77" fmla="*/ 235 h 348"/>
                <a:gd name="T78" fmla="*/ 63 w 429"/>
                <a:gd name="T79" fmla="*/ 260 h 348"/>
                <a:gd name="T80" fmla="*/ 42 w 429"/>
                <a:gd name="T81" fmla="*/ 287 h 348"/>
                <a:gd name="T82" fmla="*/ 20 w 429"/>
                <a:gd name="T83" fmla="*/ 314 h 348"/>
                <a:gd name="T84" fmla="*/ 1 w 429"/>
                <a:gd name="T85" fmla="*/ 343 h 348"/>
                <a:gd name="T86" fmla="*/ 1 w 429"/>
                <a:gd name="T87" fmla="*/ 343 h 348"/>
                <a:gd name="T88" fmla="*/ 0 w 429"/>
                <a:gd name="T89" fmla="*/ 346 h 348"/>
                <a:gd name="T90" fmla="*/ 3 w 429"/>
                <a:gd name="T91" fmla="*/ 348 h 348"/>
                <a:gd name="T92" fmla="*/ 5 w 429"/>
                <a:gd name="T93" fmla="*/ 348 h 348"/>
                <a:gd name="T94" fmla="*/ 8 w 429"/>
                <a:gd name="T95" fmla="*/ 347 h 348"/>
                <a:gd name="T96" fmla="*/ 8 w 429"/>
                <a:gd name="T9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9" h="348">
                  <a:moveTo>
                    <a:pt x="8" y="347"/>
                  </a:moveTo>
                  <a:lnTo>
                    <a:pt x="8" y="347"/>
                  </a:lnTo>
                  <a:lnTo>
                    <a:pt x="51" y="298"/>
                  </a:lnTo>
                  <a:lnTo>
                    <a:pt x="95" y="249"/>
                  </a:lnTo>
                  <a:lnTo>
                    <a:pt x="117" y="225"/>
                  </a:lnTo>
                  <a:lnTo>
                    <a:pt x="141" y="202"/>
                  </a:lnTo>
                  <a:lnTo>
                    <a:pt x="165" y="180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6" y="137"/>
                  </a:lnTo>
                  <a:lnTo>
                    <a:pt x="244" y="117"/>
                  </a:lnTo>
                  <a:lnTo>
                    <a:pt x="272" y="97"/>
                  </a:lnTo>
                  <a:lnTo>
                    <a:pt x="301" y="79"/>
                  </a:lnTo>
                  <a:lnTo>
                    <a:pt x="331" y="62"/>
                  </a:lnTo>
                  <a:lnTo>
                    <a:pt x="361" y="47"/>
                  </a:lnTo>
                  <a:lnTo>
                    <a:pt x="392" y="31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26" y="15"/>
                  </a:lnTo>
                  <a:lnTo>
                    <a:pt x="429" y="13"/>
                  </a:lnTo>
                  <a:lnTo>
                    <a:pt x="429" y="9"/>
                  </a:lnTo>
                  <a:lnTo>
                    <a:pt x="428" y="6"/>
                  </a:lnTo>
                  <a:lnTo>
                    <a:pt x="426" y="3"/>
                  </a:lnTo>
                  <a:lnTo>
                    <a:pt x="424" y="1"/>
                  </a:lnTo>
                  <a:lnTo>
                    <a:pt x="420" y="0"/>
                  </a:lnTo>
                  <a:lnTo>
                    <a:pt x="416" y="1"/>
                  </a:lnTo>
                  <a:lnTo>
                    <a:pt x="416" y="1"/>
                  </a:lnTo>
                  <a:lnTo>
                    <a:pt x="385" y="15"/>
                  </a:lnTo>
                  <a:lnTo>
                    <a:pt x="355" y="30"/>
                  </a:lnTo>
                  <a:lnTo>
                    <a:pt x="325" y="45"/>
                  </a:lnTo>
                  <a:lnTo>
                    <a:pt x="294" y="63"/>
                  </a:lnTo>
                  <a:lnTo>
                    <a:pt x="265" y="80"/>
                  </a:lnTo>
                  <a:lnTo>
                    <a:pt x="238" y="101"/>
                  </a:lnTo>
                  <a:lnTo>
                    <a:pt x="210" y="121"/>
                  </a:lnTo>
                  <a:lnTo>
                    <a:pt x="184" y="141"/>
                  </a:lnTo>
                  <a:lnTo>
                    <a:pt x="157" y="163"/>
                  </a:lnTo>
                  <a:lnTo>
                    <a:pt x="132" y="186"/>
                  </a:lnTo>
                  <a:lnTo>
                    <a:pt x="108" y="210"/>
                  </a:lnTo>
                  <a:lnTo>
                    <a:pt x="84" y="235"/>
                  </a:lnTo>
                  <a:lnTo>
                    <a:pt x="63" y="260"/>
                  </a:lnTo>
                  <a:lnTo>
                    <a:pt x="42" y="287"/>
                  </a:lnTo>
                  <a:lnTo>
                    <a:pt x="20" y="31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46"/>
                  </a:lnTo>
                  <a:lnTo>
                    <a:pt x="3" y="348"/>
                  </a:lnTo>
                  <a:lnTo>
                    <a:pt x="5" y="348"/>
                  </a:lnTo>
                  <a:lnTo>
                    <a:pt x="8" y="347"/>
                  </a:lnTo>
                  <a:lnTo>
                    <a:pt x="8" y="34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646863" y="4108451"/>
              <a:ext cx="227013" cy="207963"/>
            </a:xfrm>
            <a:custGeom>
              <a:avLst/>
              <a:gdLst>
                <a:gd name="T0" fmla="*/ 6 w 285"/>
                <a:gd name="T1" fmla="*/ 260 h 263"/>
                <a:gd name="T2" fmla="*/ 6 w 285"/>
                <a:gd name="T3" fmla="*/ 260 h 263"/>
                <a:gd name="T4" fmla="*/ 19 w 285"/>
                <a:gd name="T5" fmla="*/ 239 h 263"/>
                <a:gd name="T6" fmla="*/ 31 w 285"/>
                <a:gd name="T7" fmla="*/ 219 h 263"/>
                <a:gd name="T8" fmla="*/ 46 w 285"/>
                <a:gd name="T9" fmla="*/ 199 h 263"/>
                <a:gd name="T10" fmla="*/ 61 w 285"/>
                <a:gd name="T11" fmla="*/ 180 h 263"/>
                <a:gd name="T12" fmla="*/ 79 w 285"/>
                <a:gd name="T13" fmla="*/ 161 h 263"/>
                <a:gd name="T14" fmla="*/ 97 w 285"/>
                <a:gd name="T15" fmla="*/ 144 h 263"/>
                <a:gd name="T16" fmla="*/ 114 w 285"/>
                <a:gd name="T17" fmla="*/ 127 h 263"/>
                <a:gd name="T18" fmla="*/ 133 w 285"/>
                <a:gd name="T19" fmla="*/ 111 h 263"/>
                <a:gd name="T20" fmla="*/ 133 w 285"/>
                <a:gd name="T21" fmla="*/ 111 h 263"/>
                <a:gd name="T22" fmla="*/ 153 w 285"/>
                <a:gd name="T23" fmla="*/ 93 h 263"/>
                <a:gd name="T24" fmla="*/ 174 w 285"/>
                <a:gd name="T25" fmla="*/ 78 h 263"/>
                <a:gd name="T26" fmla="*/ 196 w 285"/>
                <a:gd name="T27" fmla="*/ 63 h 263"/>
                <a:gd name="T28" fmla="*/ 218 w 285"/>
                <a:gd name="T29" fmla="*/ 48 h 263"/>
                <a:gd name="T30" fmla="*/ 218 w 285"/>
                <a:gd name="T31" fmla="*/ 48 h 263"/>
                <a:gd name="T32" fmla="*/ 235 w 285"/>
                <a:gd name="T33" fmla="*/ 39 h 263"/>
                <a:gd name="T34" fmla="*/ 252 w 285"/>
                <a:gd name="T35" fmla="*/ 30 h 263"/>
                <a:gd name="T36" fmla="*/ 270 w 285"/>
                <a:gd name="T37" fmla="*/ 20 h 263"/>
                <a:gd name="T38" fmla="*/ 278 w 285"/>
                <a:gd name="T39" fmla="*/ 14 h 263"/>
                <a:gd name="T40" fmla="*/ 284 w 285"/>
                <a:gd name="T41" fmla="*/ 8 h 263"/>
                <a:gd name="T42" fmla="*/ 284 w 285"/>
                <a:gd name="T43" fmla="*/ 8 h 263"/>
                <a:gd name="T44" fmla="*/ 285 w 285"/>
                <a:gd name="T45" fmla="*/ 5 h 263"/>
                <a:gd name="T46" fmla="*/ 285 w 285"/>
                <a:gd name="T47" fmla="*/ 3 h 263"/>
                <a:gd name="T48" fmla="*/ 283 w 285"/>
                <a:gd name="T49" fmla="*/ 2 h 263"/>
                <a:gd name="T50" fmla="*/ 280 w 285"/>
                <a:gd name="T51" fmla="*/ 0 h 263"/>
                <a:gd name="T52" fmla="*/ 280 w 285"/>
                <a:gd name="T53" fmla="*/ 0 h 263"/>
                <a:gd name="T54" fmla="*/ 271 w 285"/>
                <a:gd name="T55" fmla="*/ 2 h 263"/>
                <a:gd name="T56" fmla="*/ 261 w 285"/>
                <a:gd name="T57" fmla="*/ 4 h 263"/>
                <a:gd name="T58" fmla="*/ 251 w 285"/>
                <a:gd name="T59" fmla="*/ 9 h 263"/>
                <a:gd name="T60" fmla="*/ 241 w 285"/>
                <a:gd name="T61" fmla="*/ 14 h 263"/>
                <a:gd name="T62" fmla="*/ 222 w 285"/>
                <a:gd name="T63" fmla="*/ 25 h 263"/>
                <a:gd name="T64" fmla="*/ 205 w 285"/>
                <a:gd name="T65" fmla="*/ 38 h 263"/>
                <a:gd name="T66" fmla="*/ 205 w 285"/>
                <a:gd name="T67" fmla="*/ 38 h 263"/>
                <a:gd name="T68" fmla="*/ 183 w 285"/>
                <a:gd name="T69" fmla="*/ 52 h 263"/>
                <a:gd name="T70" fmla="*/ 162 w 285"/>
                <a:gd name="T71" fmla="*/ 67 h 263"/>
                <a:gd name="T72" fmla="*/ 142 w 285"/>
                <a:gd name="T73" fmla="*/ 82 h 263"/>
                <a:gd name="T74" fmla="*/ 122 w 285"/>
                <a:gd name="T75" fmla="*/ 98 h 263"/>
                <a:gd name="T76" fmla="*/ 122 w 285"/>
                <a:gd name="T77" fmla="*/ 98 h 263"/>
                <a:gd name="T78" fmla="*/ 103 w 285"/>
                <a:gd name="T79" fmla="*/ 115 h 263"/>
                <a:gd name="T80" fmla="*/ 84 w 285"/>
                <a:gd name="T81" fmla="*/ 132 h 263"/>
                <a:gd name="T82" fmla="*/ 66 w 285"/>
                <a:gd name="T83" fmla="*/ 151 h 263"/>
                <a:gd name="T84" fmla="*/ 50 w 285"/>
                <a:gd name="T85" fmla="*/ 170 h 263"/>
                <a:gd name="T86" fmla="*/ 35 w 285"/>
                <a:gd name="T87" fmla="*/ 191 h 263"/>
                <a:gd name="T88" fmla="*/ 21 w 285"/>
                <a:gd name="T89" fmla="*/ 213 h 263"/>
                <a:gd name="T90" fmla="*/ 9 w 285"/>
                <a:gd name="T91" fmla="*/ 235 h 263"/>
                <a:gd name="T92" fmla="*/ 0 w 285"/>
                <a:gd name="T93" fmla="*/ 258 h 263"/>
                <a:gd name="T94" fmla="*/ 0 w 285"/>
                <a:gd name="T95" fmla="*/ 258 h 263"/>
                <a:gd name="T96" fmla="*/ 0 w 285"/>
                <a:gd name="T97" fmla="*/ 262 h 263"/>
                <a:gd name="T98" fmla="*/ 1 w 285"/>
                <a:gd name="T99" fmla="*/ 263 h 263"/>
                <a:gd name="T100" fmla="*/ 5 w 285"/>
                <a:gd name="T101" fmla="*/ 263 h 263"/>
                <a:gd name="T102" fmla="*/ 6 w 285"/>
                <a:gd name="T103" fmla="*/ 260 h 263"/>
                <a:gd name="T104" fmla="*/ 6 w 285"/>
                <a:gd name="T105" fmla="*/ 26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5" h="263">
                  <a:moveTo>
                    <a:pt x="6" y="260"/>
                  </a:moveTo>
                  <a:lnTo>
                    <a:pt x="6" y="260"/>
                  </a:lnTo>
                  <a:lnTo>
                    <a:pt x="19" y="239"/>
                  </a:lnTo>
                  <a:lnTo>
                    <a:pt x="31" y="219"/>
                  </a:lnTo>
                  <a:lnTo>
                    <a:pt x="46" y="199"/>
                  </a:lnTo>
                  <a:lnTo>
                    <a:pt x="61" y="180"/>
                  </a:lnTo>
                  <a:lnTo>
                    <a:pt x="79" y="161"/>
                  </a:lnTo>
                  <a:lnTo>
                    <a:pt x="97" y="144"/>
                  </a:lnTo>
                  <a:lnTo>
                    <a:pt x="114" y="127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53" y="93"/>
                  </a:lnTo>
                  <a:lnTo>
                    <a:pt x="174" y="78"/>
                  </a:lnTo>
                  <a:lnTo>
                    <a:pt x="196" y="63"/>
                  </a:lnTo>
                  <a:lnTo>
                    <a:pt x="218" y="48"/>
                  </a:lnTo>
                  <a:lnTo>
                    <a:pt x="218" y="48"/>
                  </a:lnTo>
                  <a:lnTo>
                    <a:pt x="235" y="39"/>
                  </a:lnTo>
                  <a:lnTo>
                    <a:pt x="252" y="30"/>
                  </a:lnTo>
                  <a:lnTo>
                    <a:pt x="270" y="20"/>
                  </a:lnTo>
                  <a:lnTo>
                    <a:pt x="278" y="14"/>
                  </a:lnTo>
                  <a:lnTo>
                    <a:pt x="284" y="8"/>
                  </a:lnTo>
                  <a:lnTo>
                    <a:pt x="284" y="8"/>
                  </a:lnTo>
                  <a:lnTo>
                    <a:pt x="285" y="5"/>
                  </a:lnTo>
                  <a:lnTo>
                    <a:pt x="285" y="3"/>
                  </a:lnTo>
                  <a:lnTo>
                    <a:pt x="283" y="2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1" y="2"/>
                  </a:lnTo>
                  <a:lnTo>
                    <a:pt x="261" y="4"/>
                  </a:lnTo>
                  <a:lnTo>
                    <a:pt x="251" y="9"/>
                  </a:lnTo>
                  <a:lnTo>
                    <a:pt x="241" y="14"/>
                  </a:lnTo>
                  <a:lnTo>
                    <a:pt x="222" y="25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183" y="52"/>
                  </a:lnTo>
                  <a:lnTo>
                    <a:pt x="162" y="67"/>
                  </a:lnTo>
                  <a:lnTo>
                    <a:pt x="142" y="82"/>
                  </a:lnTo>
                  <a:lnTo>
                    <a:pt x="122" y="98"/>
                  </a:lnTo>
                  <a:lnTo>
                    <a:pt x="122" y="98"/>
                  </a:lnTo>
                  <a:lnTo>
                    <a:pt x="103" y="115"/>
                  </a:lnTo>
                  <a:lnTo>
                    <a:pt x="84" y="132"/>
                  </a:lnTo>
                  <a:lnTo>
                    <a:pt x="66" y="151"/>
                  </a:lnTo>
                  <a:lnTo>
                    <a:pt x="50" y="170"/>
                  </a:lnTo>
                  <a:lnTo>
                    <a:pt x="35" y="191"/>
                  </a:lnTo>
                  <a:lnTo>
                    <a:pt x="21" y="213"/>
                  </a:lnTo>
                  <a:lnTo>
                    <a:pt x="9" y="235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5" y="263"/>
                  </a:lnTo>
                  <a:lnTo>
                    <a:pt x="6" y="260"/>
                  </a:lnTo>
                  <a:lnTo>
                    <a:pt x="6" y="260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6757988" y="4456113"/>
              <a:ext cx="184150" cy="184150"/>
            </a:xfrm>
            <a:custGeom>
              <a:avLst/>
              <a:gdLst>
                <a:gd name="T0" fmla="*/ 232 w 232"/>
                <a:gd name="T1" fmla="*/ 115 h 231"/>
                <a:gd name="T2" fmla="*/ 229 w 232"/>
                <a:gd name="T3" fmla="*/ 138 h 231"/>
                <a:gd name="T4" fmla="*/ 222 w 232"/>
                <a:gd name="T5" fmla="*/ 159 h 231"/>
                <a:gd name="T6" fmla="*/ 211 w 232"/>
                <a:gd name="T7" fmla="*/ 179 h 231"/>
                <a:gd name="T8" fmla="*/ 198 w 232"/>
                <a:gd name="T9" fmla="*/ 197 h 231"/>
                <a:gd name="T10" fmla="*/ 180 w 232"/>
                <a:gd name="T11" fmla="*/ 211 h 231"/>
                <a:gd name="T12" fmla="*/ 160 w 232"/>
                <a:gd name="T13" fmla="*/ 221 h 231"/>
                <a:gd name="T14" fmla="*/ 139 w 232"/>
                <a:gd name="T15" fmla="*/ 228 h 231"/>
                <a:gd name="T16" fmla="*/ 116 w 232"/>
                <a:gd name="T17" fmla="*/ 231 h 231"/>
                <a:gd name="T18" fmla="*/ 103 w 232"/>
                <a:gd name="T19" fmla="*/ 230 h 231"/>
                <a:gd name="T20" fmla="*/ 81 w 232"/>
                <a:gd name="T21" fmla="*/ 225 h 231"/>
                <a:gd name="T22" fmla="*/ 61 w 232"/>
                <a:gd name="T23" fmla="*/ 216 h 231"/>
                <a:gd name="T24" fmla="*/ 42 w 232"/>
                <a:gd name="T25" fmla="*/ 203 h 231"/>
                <a:gd name="T26" fmla="*/ 27 w 232"/>
                <a:gd name="T27" fmla="*/ 188 h 231"/>
                <a:gd name="T28" fmla="*/ 14 w 232"/>
                <a:gd name="T29" fmla="*/ 169 h 231"/>
                <a:gd name="T30" fmla="*/ 5 w 232"/>
                <a:gd name="T31" fmla="*/ 149 h 231"/>
                <a:gd name="T32" fmla="*/ 0 w 232"/>
                <a:gd name="T33" fmla="*/ 127 h 231"/>
                <a:gd name="T34" fmla="*/ 0 w 232"/>
                <a:gd name="T35" fmla="*/ 115 h 231"/>
                <a:gd name="T36" fmla="*/ 2 w 232"/>
                <a:gd name="T37" fmla="*/ 92 h 231"/>
                <a:gd name="T38" fmla="*/ 9 w 232"/>
                <a:gd name="T39" fmla="*/ 70 h 231"/>
                <a:gd name="T40" fmla="*/ 19 w 232"/>
                <a:gd name="T41" fmla="*/ 50 h 231"/>
                <a:gd name="T42" fmla="*/ 34 w 232"/>
                <a:gd name="T43" fmla="*/ 32 h 231"/>
                <a:gd name="T44" fmla="*/ 51 w 232"/>
                <a:gd name="T45" fmla="*/ 19 h 231"/>
                <a:gd name="T46" fmla="*/ 71 w 232"/>
                <a:gd name="T47" fmla="*/ 9 h 231"/>
                <a:gd name="T48" fmla="*/ 92 w 232"/>
                <a:gd name="T49" fmla="*/ 1 h 231"/>
                <a:gd name="T50" fmla="*/ 116 w 232"/>
                <a:gd name="T51" fmla="*/ 0 h 231"/>
                <a:gd name="T52" fmla="*/ 127 w 232"/>
                <a:gd name="T53" fmla="*/ 0 h 231"/>
                <a:gd name="T54" fmla="*/ 150 w 232"/>
                <a:gd name="T55" fmla="*/ 5 h 231"/>
                <a:gd name="T56" fmla="*/ 170 w 232"/>
                <a:gd name="T57" fmla="*/ 14 h 231"/>
                <a:gd name="T58" fmla="*/ 189 w 232"/>
                <a:gd name="T59" fmla="*/ 26 h 231"/>
                <a:gd name="T60" fmla="*/ 205 w 232"/>
                <a:gd name="T61" fmla="*/ 41 h 231"/>
                <a:gd name="T62" fmla="*/ 217 w 232"/>
                <a:gd name="T63" fmla="*/ 60 h 231"/>
                <a:gd name="T64" fmla="*/ 225 w 232"/>
                <a:gd name="T65" fmla="*/ 80 h 231"/>
                <a:gd name="T66" fmla="*/ 230 w 232"/>
                <a:gd name="T67" fmla="*/ 103 h 231"/>
                <a:gd name="T68" fmla="*/ 232 w 232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31">
                  <a:moveTo>
                    <a:pt x="232" y="115"/>
                  </a:moveTo>
                  <a:lnTo>
                    <a:pt x="232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2" y="159"/>
                  </a:lnTo>
                  <a:lnTo>
                    <a:pt x="217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8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9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1" y="225"/>
                  </a:lnTo>
                  <a:lnTo>
                    <a:pt x="71" y="221"/>
                  </a:lnTo>
                  <a:lnTo>
                    <a:pt x="61" y="216"/>
                  </a:lnTo>
                  <a:lnTo>
                    <a:pt x="51" y="211"/>
                  </a:lnTo>
                  <a:lnTo>
                    <a:pt x="42" y="203"/>
                  </a:lnTo>
                  <a:lnTo>
                    <a:pt x="34" y="197"/>
                  </a:lnTo>
                  <a:lnTo>
                    <a:pt x="27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2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2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7" y="41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51" y="19"/>
                  </a:lnTo>
                  <a:lnTo>
                    <a:pt x="61" y="14"/>
                  </a:lnTo>
                  <a:lnTo>
                    <a:pt x="71" y="9"/>
                  </a:lnTo>
                  <a:lnTo>
                    <a:pt x="81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9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8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7" y="60"/>
                  </a:lnTo>
                  <a:lnTo>
                    <a:pt x="222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2" y="115"/>
                  </a:lnTo>
                  <a:lnTo>
                    <a:pt x="232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53313" y="4456113"/>
              <a:ext cx="182563" cy="184150"/>
            </a:xfrm>
            <a:custGeom>
              <a:avLst/>
              <a:gdLst>
                <a:gd name="T0" fmla="*/ 232 w 232"/>
                <a:gd name="T1" fmla="*/ 115 h 231"/>
                <a:gd name="T2" fmla="*/ 229 w 232"/>
                <a:gd name="T3" fmla="*/ 138 h 231"/>
                <a:gd name="T4" fmla="*/ 221 w 232"/>
                <a:gd name="T5" fmla="*/ 159 h 231"/>
                <a:gd name="T6" fmla="*/ 211 w 232"/>
                <a:gd name="T7" fmla="*/ 179 h 231"/>
                <a:gd name="T8" fmla="*/ 198 w 232"/>
                <a:gd name="T9" fmla="*/ 197 h 231"/>
                <a:gd name="T10" fmla="*/ 180 w 232"/>
                <a:gd name="T11" fmla="*/ 211 h 231"/>
                <a:gd name="T12" fmla="*/ 160 w 232"/>
                <a:gd name="T13" fmla="*/ 221 h 231"/>
                <a:gd name="T14" fmla="*/ 139 w 232"/>
                <a:gd name="T15" fmla="*/ 228 h 231"/>
                <a:gd name="T16" fmla="*/ 116 w 232"/>
                <a:gd name="T17" fmla="*/ 231 h 231"/>
                <a:gd name="T18" fmla="*/ 103 w 232"/>
                <a:gd name="T19" fmla="*/ 230 h 231"/>
                <a:gd name="T20" fmla="*/ 81 w 232"/>
                <a:gd name="T21" fmla="*/ 225 h 231"/>
                <a:gd name="T22" fmla="*/ 61 w 232"/>
                <a:gd name="T23" fmla="*/ 216 h 231"/>
                <a:gd name="T24" fmla="*/ 42 w 232"/>
                <a:gd name="T25" fmla="*/ 203 h 231"/>
                <a:gd name="T26" fmla="*/ 27 w 232"/>
                <a:gd name="T27" fmla="*/ 188 h 231"/>
                <a:gd name="T28" fmla="*/ 14 w 232"/>
                <a:gd name="T29" fmla="*/ 169 h 231"/>
                <a:gd name="T30" fmla="*/ 5 w 232"/>
                <a:gd name="T31" fmla="*/ 149 h 231"/>
                <a:gd name="T32" fmla="*/ 0 w 232"/>
                <a:gd name="T33" fmla="*/ 127 h 231"/>
                <a:gd name="T34" fmla="*/ 0 w 232"/>
                <a:gd name="T35" fmla="*/ 115 h 231"/>
                <a:gd name="T36" fmla="*/ 1 w 232"/>
                <a:gd name="T37" fmla="*/ 92 h 231"/>
                <a:gd name="T38" fmla="*/ 9 w 232"/>
                <a:gd name="T39" fmla="*/ 70 h 231"/>
                <a:gd name="T40" fmla="*/ 19 w 232"/>
                <a:gd name="T41" fmla="*/ 50 h 231"/>
                <a:gd name="T42" fmla="*/ 34 w 232"/>
                <a:gd name="T43" fmla="*/ 32 h 231"/>
                <a:gd name="T44" fmla="*/ 51 w 232"/>
                <a:gd name="T45" fmla="*/ 19 h 231"/>
                <a:gd name="T46" fmla="*/ 71 w 232"/>
                <a:gd name="T47" fmla="*/ 9 h 231"/>
                <a:gd name="T48" fmla="*/ 92 w 232"/>
                <a:gd name="T49" fmla="*/ 1 h 231"/>
                <a:gd name="T50" fmla="*/ 116 w 232"/>
                <a:gd name="T51" fmla="*/ 0 h 231"/>
                <a:gd name="T52" fmla="*/ 127 w 232"/>
                <a:gd name="T53" fmla="*/ 0 h 231"/>
                <a:gd name="T54" fmla="*/ 150 w 232"/>
                <a:gd name="T55" fmla="*/ 5 h 231"/>
                <a:gd name="T56" fmla="*/ 170 w 232"/>
                <a:gd name="T57" fmla="*/ 14 h 231"/>
                <a:gd name="T58" fmla="*/ 189 w 232"/>
                <a:gd name="T59" fmla="*/ 26 h 231"/>
                <a:gd name="T60" fmla="*/ 205 w 232"/>
                <a:gd name="T61" fmla="*/ 41 h 231"/>
                <a:gd name="T62" fmla="*/ 216 w 232"/>
                <a:gd name="T63" fmla="*/ 60 h 231"/>
                <a:gd name="T64" fmla="*/ 225 w 232"/>
                <a:gd name="T65" fmla="*/ 80 h 231"/>
                <a:gd name="T66" fmla="*/ 230 w 232"/>
                <a:gd name="T67" fmla="*/ 103 h 231"/>
                <a:gd name="T68" fmla="*/ 232 w 232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31">
                  <a:moveTo>
                    <a:pt x="232" y="115"/>
                  </a:moveTo>
                  <a:lnTo>
                    <a:pt x="232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8" y="197"/>
                  </a:lnTo>
                  <a:lnTo>
                    <a:pt x="189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50" y="225"/>
                  </a:lnTo>
                  <a:lnTo>
                    <a:pt x="139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1" y="225"/>
                  </a:lnTo>
                  <a:lnTo>
                    <a:pt x="71" y="221"/>
                  </a:lnTo>
                  <a:lnTo>
                    <a:pt x="61" y="216"/>
                  </a:lnTo>
                  <a:lnTo>
                    <a:pt x="51" y="211"/>
                  </a:lnTo>
                  <a:lnTo>
                    <a:pt x="42" y="203"/>
                  </a:lnTo>
                  <a:lnTo>
                    <a:pt x="34" y="197"/>
                  </a:lnTo>
                  <a:lnTo>
                    <a:pt x="27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7" y="41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51" y="19"/>
                  </a:lnTo>
                  <a:lnTo>
                    <a:pt x="61" y="14"/>
                  </a:lnTo>
                  <a:lnTo>
                    <a:pt x="71" y="9"/>
                  </a:lnTo>
                  <a:lnTo>
                    <a:pt x="81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9" y="1"/>
                  </a:lnTo>
                  <a:lnTo>
                    <a:pt x="150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8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2" y="115"/>
                  </a:lnTo>
                  <a:lnTo>
                    <a:pt x="232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3533" y="5843588"/>
            <a:ext cx="590550" cy="654051"/>
            <a:chOff x="4459288" y="3316288"/>
            <a:chExt cx="590550" cy="654051"/>
          </a:xfrm>
        </p:grpSpPr>
        <p:sp>
          <p:nvSpPr>
            <p:cNvPr id="6" name="Freeform 5"/>
            <p:cNvSpPr/>
            <p:nvPr/>
          </p:nvSpPr>
          <p:spPr bwMode="auto">
            <a:xfrm>
              <a:off x="4459288" y="3316288"/>
              <a:ext cx="590550" cy="582613"/>
            </a:xfrm>
            <a:custGeom>
              <a:avLst/>
              <a:gdLst>
                <a:gd name="T0" fmla="*/ 743 w 744"/>
                <a:gd name="T1" fmla="*/ 386 h 734"/>
                <a:gd name="T2" fmla="*/ 737 w 744"/>
                <a:gd name="T3" fmla="*/ 440 h 734"/>
                <a:gd name="T4" fmla="*/ 722 w 744"/>
                <a:gd name="T5" fmla="*/ 493 h 734"/>
                <a:gd name="T6" fmla="*/ 699 w 744"/>
                <a:gd name="T7" fmla="*/ 542 h 734"/>
                <a:gd name="T8" fmla="*/ 670 w 744"/>
                <a:gd name="T9" fmla="*/ 586 h 734"/>
                <a:gd name="T10" fmla="*/ 635 w 744"/>
                <a:gd name="T11" fmla="*/ 626 h 734"/>
                <a:gd name="T12" fmla="*/ 595 w 744"/>
                <a:gd name="T13" fmla="*/ 660 h 734"/>
                <a:gd name="T14" fmla="*/ 549 w 744"/>
                <a:gd name="T15" fmla="*/ 689 h 734"/>
                <a:gd name="T16" fmla="*/ 499 w 744"/>
                <a:gd name="T17" fmla="*/ 712 h 734"/>
                <a:gd name="T18" fmla="*/ 446 w 744"/>
                <a:gd name="T19" fmla="*/ 727 h 734"/>
                <a:gd name="T20" fmla="*/ 391 w 744"/>
                <a:gd name="T21" fmla="*/ 733 h 734"/>
                <a:gd name="T22" fmla="*/ 352 w 744"/>
                <a:gd name="T23" fmla="*/ 733 h 734"/>
                <a:gd name="T24" fmla="*/ 297 w 744"/>
                <a:gd name="T25" fmla="*/ 727 h 734"/>
                <a:gd name="T26" fmla="*/ 244 w 744"/>
                <a:gd name="T27" fmla="*/ 712 h 734"/>
                <a:gd name="T28" fmla="*/ 194 w 744"/>
                <a:gd name="T29" fmla="*/ 689 h 734"/>
                <a:gd name="T30" fmla="*/ 148 w 744"/>
                <a:gd name="T31" fmla="*/ 660 h 734"/>
                <a:gd name="T32" fmla="*/ 108 w 744"/>
                <a:gd name="T33" fmla="*/ 626 h 734"/>
                <a:gd name="T34" fmla="*/ 73 w 744"/>
                <a:gd name="T35" fmla="*/ 586 h 734"/>
                <a:gd name="T36" fmla="*/ 44 w 744"/>
                <a:gd name="T37" fmla="*/ 542 h 734"/>
                <a:gd name="T38" fmla="*/ 23 w 744"/>
                <a:gd name="T39" fmla="*/ 493 h 734"/>
                <a:gd name="T40" fmla="*/ 7 w 744"/>
                <a:gd name="T41" fmla="*/ 440 h 734"/>
                <a:gd name="T42" fmla="*/ 0 w 744"/>
                <a:gd name="T43" fmla="*/ 386 h 734"/>
                <a:gd name="T44" fmla="*/ 0 w 744"/>
                <a:gd name="T45" fmla="*/ 347 h 734"/>
                <a:gd name="T46" fmla="*/ 7 w 744"/>
                <a:gd name="T47" fmla="*/ 293 h 734"/>
                <a:gd name="T48" fmla="*/ 23 w 744"/>
                <a:gd name="T49" fmla="*/ 240 h 734"/>
                <a:gd name="T50" fmla="*/ 44 w 744"/>
                <a:gd name="T51" fmla="*/ 191 h 734"/>
                <a:gd name="T52" fmla="*/ 73 w 744"/>
                <a:gd name="T53" fmla="*/ 147 h 734"/>
                <a:gd name="T54" fmla="*/ 108 w 744"/>
                <a:gd name="T55" fmla="*/ 107 h 734"/>
                <a:gd name="T56" fmla="*/ 148 w 744"/>
                <a:gd name="T57" fmla="*/ 73 h 734"/>
                <a:gd name="T58" fmla="*/ 194 w 744"/>
                <a:gd name="T59" fmla="*/ 44 h 734"/>
                <a:gd name="T60" fmla="*/ 244 w 744"/>
                <a:gd name="T61" fmla="*/ 22 h 734"/>
                <a:gd name="T62" fmla="*/ 297 w 744"/>
                <a:gd name="T63" fmla="*/ 7 h 734"/>
                <a:gd name="T64" fmla="*/ 352 w 744"/>
                <a:gd name="T65" fmla="*/ 0 h 734"/>
                <a:gd name="T66" fmla="*/ 391 w 744"/>
                <a:gd name="T67" fmla="*/ 0 h 734"/>
                <a:gd name="T68" fmla="*/ 446 w 744"/>
                <a:gd name="T69" fmla="*/ 7 h 734"/>
                <a:gd name="T70" fmla="*/ 499 w 744"/>
                <a:gd name="T71" fmla="*/ 22 h 734"/>
                <a:gd name="T72" fmla="*/ 549 w 744"/>
                <a:gd name="T73" fmla="*/ 44 h 734"/>
                <a:gd name="T74" fmla="*/ 595 w 744"/>
                <a:gd name="T75" fmla="*/ 73 h 734"/>
                <a:gd name="T76" fmla="*/ 635 w 744"/>
                <a:gd name="T77" fmla="*/ 107 h 734"/>
                <a:gd name="T78" fmla="*/ 670 w 744"/>
                <a:gd name="T79" fmla="*/ 147 h 734"/>
                <a:gd name="T80" fmla="*/ 699 w 744"/>
                <a:gd name="T81" fmla="*/ 191 h 734"/>
                <a:gd name="T82" fmla="*/ 722 w 744"/>
                <a:gd name="T83" fmla="*/ 240 h 734"/>
                <a:gd name="T84" fmla="*/ 737 w 744"/>
                <a:gd name="T85" fmla="*/ 293 h 734"/>
                <a:gd name="T86" fmla="*/ 743 w 744"/>
                <a:gd name="T87" fmla="*/ 347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4" h="734">
                  <a:moveTo>
                    <a:pt x="744" y="367"/>
                  </a:moveTo>
                  <a:lnTo>
                    <a:pt x="744" y="367"/>
                  </a:lnTo>
                  <a:lnTo>
                    <a:pt x="743" y="386"/>
                  </a:lnTo>
                  <a:lnTo>
                    <a:pt x="742" y="404"/>
                  </a:lnTo>
                  <a:lnTo>
                    <a:pt x="739" y="423"/>
                  </a:lnTo>
                  <a:lnTo>
                    <a:pt x="737" y="440"/>
                  </a:lnTo>
                  <a:lnTo>
                    <a:pt x="732" y="458"/>
                  </a:lnTo>
                  <a:lnTo>
                    <a:pt x="727" y="475"/>
                  </a:lnTo>
                  <a:lnTo>
                    <a:pt x="722" y="493"/>
                  </a:lnTo>
                  <a:lnTo>
                    <a:pt x="714" y="509"/>
                  </a:lnTo>
                  <a:lnTo>
                    <a:pt x="706" y="526"/>
                  </a:lnTo>
                  <a:lnTo>
                    <a:pt x="699" y="542"/>
                  </a:lnTo>
                  <a:lnTo>
                    <a:pt x="690" y="557"/>
                  </a:lnTo>
                  <a:lnTo>
                    <a:pt x="680" y="572"/>
                  </a:lnTo>
                  <a:lnTo>
                    <a:pt x="670" y="586"/>
                  </a:lnTo>
                  <a:lnTo>
                    <a:pt x="659" y="600"/>
                  </a:lnTo>
                  <a:lnTo>
                    <a:pt x="647" y="614"/>
                  </a:lnTo>
                  <a:lnTo>
                    <a:pt x="635" y="626"/>
                  </a:lnTo>
                  <a:lnTo>
                    <a:pt x="622" y="639"/>
                  </a:lnTo>
                  <a:lnTo>
                    <a:pt x="608" y="650"/>
                  </a:lnTo>
                  <a:lnTo>
                    <a:pt x="595" y="660"/>
                  </a:lnTo>
                  <a:lnTo>
                    <a:pt x="579" y="671"/>
                  </a:lnTo>
                  <a:lnTo>
                    <a:pt x="564" y="680"/>
                  </a:lnTo>
                  <a:lnTo>
                    <a:pt x="549" y="689"/>
                  </a:lnTo>
                  <a:lnTo>
                    <a:pt x="533" y="698"/>
                  </a:lnTo>
                  <a:lnTo>
                    <a:pt x="517" y="705"/>
                  </a:lnTo>
                  <a:lnTo>
                    <a:pt x="499" y="712"/>
                  </a:lnTo>
                  <a:lnTo>
                    <a:pt x="483" y="717"/>
                  </a:lnTo>
                  <a:lnTo>
                    <a:pt x="465" y="722"/>
                  </a:lnTo>
                  <a:lnTo>
                    <a:pt x="446" y="727"/>
                  </a:lnTo>
                  <a:lnTo>
                    <a:pt x="429" y="729"/>
                  </a:lnTo>
                  <a:lnTo>
                    <a:pt x="410" y="732"/>
                  </a:lnTo>
                  <a:lnTo>
                    <a:pt x="391" y="733"/>
                  </a:lnTo>
                  <a:lnTo>
                    <a:pt x="372" y="734"/>
                  </a:lnTo>
                  <a:lnTo>
                    <a:pt x="372" y="734"/>
                  </a:lnTo>
                  <a:lnTo>
                    <a:pt x="352" y="733"/>
                  </a:lnTo>
                  <a:lnTo>
                    <a:pt x="333" y="732"/>
                  </a:lnTo>
                  <a:lnTo>
                    <a:pt x="315" y="729"/>
                  </a:lnTo>
                  <a:lnTo>
                    <a:pt x="297" y="727"/>
                  </a:lnTo>
                  <a:lnTo>
                    <a:pt x="279" y="722"/>
                  </a:lnTo>
                  <a:lnTo>
                    <a:pt x="261" y="717"/>
                  </a:lnTo>
                  <a:lnTo>
                    <a:pt x="244" y="712"/>
                  </a:lnTo>
                  <a:lnTo>
                    <a:pt x="226" y="705"/>
                  </a:lnTo>
                  <a:lnTo>
                    <a:pt x="210" y="698"/>
                  </a:lnTo>
                  <a:lnTo>
                    <a:pt x="194" y="689"/>
                  </a:lnTo>
                  <a:lnTo>
                    <a:pt x="178" y="680"/>
                  </a:lnTo>
                  <a:lnTo>
                    <a:pt x="163" y="671"/>
                  </a:lnTo>
                  <a:lnTo>
                    <a:pt x="148" y="660"/>
                  </a:lnTo>
                  <a:lnTo>
                    <a:pt x="134" y="650"/>
                  </a:lnTo>
                  <a:lnTo>
                    <a:pt x="122" y="639"/>
                  </a:lnTo>
                  <a:lnTo>
                    <a:pt x="108" y="626"/>
                  </a:lnTo>
                  <a:lnTo>
                    <a:pt x="95" y="614"/>
                  </a:lnTo>
                  <a:lnTo>
                    <a:pt x="84" y="600"/>
                  </a:lnTo>
                  <a:lnTo>
                    <a:pt x="73" y="586"/>
                  </a:lnTo>
                  <a:lnTo>
                    <a:pt x="63" y="572"/>
                  </a:lnTo>
                  <a:lnTo>
                    <a:pt x="53" y="557"/>
                  </a:lnTo>
                  <a:lnTo>
                    <a:pt x="44" y="542"/>
                  </a:lnTo>
                  <a:lnTo>
                    <a:pt x="36" y="526"/>
                  </a:lnTo>
                  <a:lnTo>
                    <a:pt x="29" y="509"/>
                  </a:lnTo>
                  <a:lnTo>
                    <a:pt x="23" y="493"/>
                  </a:lnTo>
                  <a:lnTo>
                    <a:pt x="16" y="475"/>
                  </a:lnTo>
                  <a:lnTo>
                    <a:pt x="11" y="458"/>
                  </a:lnTo>
                  <a:lnTo>
                    <a:pt x="7" y="440"/>
                  </a:lnTo>
                  <a:lnTo>
                    <a:pt x="4" y="423"/>
                  </a:lnTo>
                  <a:lnTo>
                    <a:pt x="1" y="404"/>
                  </a:lnTo>
                  <a:lnTo>
                    <a:pt x="0" y="386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47"/>
                  </a:lnTo>
                  <a:lnTo>
                    <a:pt x="1" y="330"/>
                  </a:lnTo>
                  <a:lnTo>
                    <a:pt x="4" y="311"/>
                  </a:lnTo>
                  <a:lnTo>
                    <a:pt x="7" y="293"/>
                  </a:lnTo>
                  <a:lnTo>
                    <a:pt x="11" y="276"/>
                  </a:lnTo>
                  <a:lnTo>
                    <a:pt x="16" y="258"/>
                  </a:lnTo>
                  <a:lnTo>
                    <a:pt x="23" y="240"/>
                  </a:lnTo>
                  <a:lnTo>
                    <a:pt x="29" y="224"/>
                  </a:lnTo>
                  <a:lnTo>
                    <a:pt x="36" y="208"/>
                  </a:lnTo>
                  <a:lnTo>
                    <a:pt x="44" y="191"/>
                  </a:lnTo>
                  <a:lnTo>
                    <a:pt x="53" y="176"/>
                  </a:lnTo>
                  <a:lnTo>
                    <a:pt x="63" y="161"/>
                  </a:lnTo>
                  <a:lnTo>
                    <a:pt x="73" y="147"/>
                  </a:lnTo>
                  <a:lnTo>
                    <a:pt x="84" y="134"/>
                  </a:lnTo>
                  <a:lnTo>
                    <a:pt x="95" y="120"/>
                  </a:lnTo>
                  <a:lnTo>
                    <a:pt x="108" y="107"/>
                  </a:lnTo>
                  <a:lnTo>
                    <a:pt x="122" y="95"/>
                  </a:lnTo>
                  <a:lnTo>
                    <a:pt x="134" y="83"/>
                  </a:lnTo>
                  <a:lnTo>
                    <a:pt x="148" y="73"/>
                  </a:lnTo>
                  <a:lnTo>
                    <a:pt x="163" y="62"/>
                  </a:lnTo>
                  <a:lnTo>
                    <a:pt x="178" y="53"/>
                  </a:lnTo>
                  <a:lnTo>
                    <a:pt x="194" y="44"/>
                  </a:lnTo>
                  <a:lnTo>
                    <a:pt x="210" y="36"/>
                  </a:lnTo>
                  <a:lnTo>
                    <a:pt x="226" y="28"/>
                  </a:lnTo>
                  <a:lnTo>
                    <a:pt x="244" y="22"/>
                  </a:lnTo>
                  <a:lnTo>
                    <a:pt x="261" y="17"/>
                  </a:lnTo>
                  <a:lnTo>
                    <a:pt x="279" y="12"/>
                  </a:lnTo>
                  <a:lnTo>
                    <a:pt x="297" y="7"/>
                  </a:lnTo>
                  <a:lnTo>
                    <a:pt x="315" y="4"/>
                  </a:lnTo>
                  <a:lnTo>
                    <a:pt x="333" y="2"/>
                  </a:lnTo>
                  <a:lnTo>
                    <a:pt x="35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1" y="0"/>
                  </a:lnTo>
                  <a:lnTo>
                    <a:pt x="410" y="2"/>
                  </a:lnTo>
                  <a:lnTo>
                    <a:pt x="429" y="4"/>
                  </a:lnTo>
                  <a:lnTo>
                    <a:pt x="446" y="7"/>
                  </a:lnTo>
                  <a:lnTo>
                    <a:pt x="465" y="12"/>
                  </a:lnTo>
                  <a:lnTo>
                    <a:pt x="483" y="17"/>
                  </a:lnTo>
                  <a:lnTo>
                    <a:pt x="499" y="22"/>
                  </a:lnTo>
                  <a:lnTo>
                    <a:pt x="517" y="28"/>
                  </a:lnTo>
                  <a:lnTo>
                    <a:pt x="533" y="36"/>
                  </a:lnTo>
                  <a:lnTo>
                    <a:pt x="549" y="44"/>
                  </a:lnTo>
                  <a:lnTo>
                    <a:pt x="564" y="53"/>
                  </a:lnTo>
                  <a:lnTo>
                    <a:pt x="579" y="62"/>
                  </a:lnTo>
                  <a:lnTo>
                    <a:pt x="595" y="73"/>
                  </a:lnTo>
                  <a:lnTo>
                    <a:pt x="608" y="83"/>
                  </a:lnTo>
                  <a:lnTo>
                    <a:pt x="622" y="95"/>
                  </a:lnTo>
                  <a:lnTo>
                    <a:pt x="635" y="107"/>
                  </a:lnTo>
                  <a:lnTo>
                    <a:pt x="647" y="120"/>
                  </a:lnTo>
                  <a:lnTo>
                    <a:pt x="659" y="134"/>
                  </a:lnTo>
                  <a:lnTo>
                    <a:pt x="670" y="147"/>
                  </a:lnTo>
                  <a:lnTo>
                    <a:pt x="680" y="161"/>
                  </a:lnTo>
                  <a:lnTo>
                    <a:pt x="690" y="176"/>
                  </a:lnTo>
                  <a:lnTo>
                    <a:pt x="699" y="191"/>
                  </a:lnTo>
                  <a:lnTo>
                    <a:pt x="706" y="208"/>
                  </a:lnTo>
                  <a:lnTo>
                    <a:pt x="714" y="224"/>
                  </a:lnTo>
                  <a:lnTo>
                    <a:pt x="722" y="240"/>
                  </a:lnTo>
                  <a:lnTo>
                    <a:pt x="727" y="258"/>
                  </a:lnTo>
                  <a:lnTo>
                    <a:pt x="732" y="276"/>
                  </a:lnTo>
                  <a:lnTo>
                    <a:pt x="737" y="293"/>
                  </a:lnTo>
                  <a:lnTo>
                    <a:pt x="739" y="311"/>
                  </a:lnTo>
                  <a:lnTo>
                    <a:pt x="742" y="330"/>
                  </a:lnTo>
                  <a:lnTo>
                    <a:pt x="743" y="347"/>
                  </a:lnTo>
                  <a:lnTo>
                    <a:pt x="744" y="367"/>
                  </a:lnTo>
                  <a:lnTo>
                    <a:pt x="744" y="367"/>
                  </a:lnTo>
                  <a:close/>
                </a:path>
              </a:pathLst>
            </a:custGeom>
            <a:solidFill>
              <a:srgbClr val="F5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4498975" y="3355976"/>
              <a:ext cx="495300" cy="614363"/>
            </a:xfrm>
            <a:custGeom>
              <a:avLst/>
              <a:gdLst>
                <a:gd name="T0" fmla="*/ 624 w 624"/>
                <a:gd name="T1" fmla="*/ 311 h 774"/>
                <a:gd name="T2" fmla="*/ 621 w 624"/>
                <a:gd name="T3" fmla="*/ 279 h 774"/>
                <a:gd name="T4" fmla="*/ 617 w 624"/>
                <a:gd name="T5" fmla="*/ 248 h 774"/>
                <a:gd name="T6" fmla="*/ 609 w 624"/>
                <a:gd name="T7" fmla="*/ 218 h 774"/>
                <a:gd name="T8" fmla="*/ 599 w 624"/>
                <a:gd name="T9" fmla="*/ 189 h 774"/>
                <a:gd name="T10" fmla="*/ 570 w 624"/>
                <a:gd name="T11" fmla="*/ 137 h 774"/>
                <a:gd name="T12" fmla="*/ 532 w 624"/>
                <a:gd name="T13" fmla="*/ 90 h 774"/>
                <a:gd name="T14" fmla="*/ 485 w 624"/>
                <a:gd name="T15" fmla="*/ 52 h 774"/>
                <a:gd name="T16" fmla="*/ 433 w 624"/>
                <a:gd name="T17" fmla="*/ 24 h 774"/>
                <a:gd name="T18" fmla="*/ 404 w 624"/>
                <a:gd name="T19" fmla="*/ 13 h 774"/>
                <a:gd name="T20" fmla="*/ 375 w 624"/>
                <a:gd name="T21" fmla="*/ 6 h 774"/>
                <a:gd name="T22" fmla="*/ 343 w 624"/>
                <a:gd name="T23" fmla="*/ 1 h 774"/>
                <a:gd name="T24" fmla="*/ 312 w 624"/>
                <a:gd name="T25" fmla="*/ 0 h 774"/>
                <a:gd name="T26" fmla="*/ 296 w 624"/>
                <a:gd name="T27" fmla="*/ 0 h 774"/>
                <a:gd name="T28" fmla="*/ 264 w 624"/>
                <a:gd name="T29" fmla="*/ 2 h 774"/>
                <a:gd name="T30" fmla="*/ 234 w 624"/>
                <a:gd name="T31" fmla="*/ 8 h 774"/>
                <a:gd name="T32" fmla="*/ 204 w 624"/>
                <a:gd name="T33" fmla="*/ 18 h 774"/>
                <a:gd name="T34" fmla="*/ 162 w 624"/>
                <a:gd name="T35" fmla="*/ 36 h 774"/>
                <a:gd name="T36" fmla="*/ 113 w 624"/>
                <a:gd name="T37" fmla="*/ 70 h 774"/>
                <a:gd name="T38" fmla="*/ 71 w 624"/>
                <a:gd name="T39" fmla="*/ 113 h 774"/>
                <a:gd name="T40" fmla="*/ 38 w 624"/>
                <a:gd name="T41" fmla="*/ 162 h 774"/>
                <a:gd name="T42" fmla="*/ 19 w 624"/>
                <a:gd name="T43" fmla="*/ 203 h 774"/>
                <a:gd name="T44" fmla="*/ 9 w 624"/>
                <a:gd name="T45" fmla="*/ 233 h 774"/>
                <a:gd name="T46" fmla="*/ 3 w 624"/>
                <a:gd name="T47" fmla="*/ 264 h 774"/>
                <a:gd name="T48" fmla="*/ 0 w 624"/>
                <a:gd name="T49" fmla="*/ 295 h 774"/>
                <a:gd name="T50" fmla="*/ 0 w 624"/>
                <a:gd name="T51" fmla="*/ 311 h 774"/>
                <a:gd name="T52" fmla="*/ 4 w 624"/>
                <a:gd name="T53" fmla="*/ 362 h 774"/>
                <a:gd name="T54" fmla="*/ 15 w 624"/>
                <a:gd name="T55" fmla="*/ 408 h 774"/>
                <a:gd name="T56" fmla="*/ 34 w 624"/>
                <a:gd name="T57" fmla="*/ 453 h 774"/>
                <a:gd name="T58" fmla="*/ 59 w 624"/>
                <a:gd name="T59" fmla="*/ 493 h 774"/>
                <a:gd name="T60" fmla="*/ 89 w 624"/>
                <a:gd name="T61" fmla="*/ 530 h 774"/>
                <a:gd name="T62" fmla="*/ 126 w 624"/>
                <a:gd name="T63" fmla="*/ 561 h 774"/>
                <a:gd name="T64" fmla="*/ 166 w 624"/>
                <a:gd name="T65" fmla="*/ 586 h 774"/>
                <a:gd name="T66" fmla="*/ 211 w 624"/>
                <a:gd name="T67" fmla="*/ 605 h 774"/>
                <a:gd name="T68" fmla="*/ 413 w 624"/>
                <a:gd name="T69" fmla="*/ 774 h 774"/>
                <a:gd name="T70" fmla="*/ 413 w 624"/>
                <a:gd name="T71" fmla="*/ 605 h 774"/>
                <a:gd name="T72" fmla="*/ 457 w 624"/>
                <a:gd name="T73" fmla="*/ 586 h 774"/>
                <a:gd name="T74" fmla="*/ 497 w 624"/>
                <a:gd name="T75" fmla="*/ 561 h 774"/>
                <a:gd name="T76" fmla="*/ 533 w 624"/>
                <a:gd name="T77" fmla="*/ 530 h 774"/>
                <a:gd name="T78" fmla="*/ 563 w 624"/>
                <a:gd name="T79" fmla="*/ 493 h 774"/>
                <a:gd name="T80" fmla="*/ 589 w 624"/>
                <a:gd name="T81" fmla="*/ 453 h 774"/>
                <a:gd name="T82" fmla="*/ 607 w 624"/>
                <a:gd name="T83" fmla="*/ 408 h 774"/>
                <a:gd name="T84" fmla="*/ 619 w 624"/>
                <a:gd name="T85" fmla="*/ 362 h 774"/>
                <a:gd name="T86" fmla="*/ 624 w 624"/>
                <a:gd name="T87" fmla="*/ 31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4" h="774">
                  <a:moveTo>
                    <a:pt x="624" y="311"/>
                  </a:moveTo>
                  <a:lnTo>
                    <a:pt x="624" y="311"/>
                  </a:lnTo>
                  <a:lnTo>
                    <a:pt x="622" y="295"/>
                  </a:lnTo>
                  <a:lnTo>
                    <a:pt x="621" y="279"/>
                  </a:lnTo>
                  <a:lnTo>
                    <a:pt x="620" y="264"/>
                  </a:lnTo>
                  <a:lnTo>
                    <a:pt x="617" y="248"/>
                  </a:lnTo>
                  <a:lnTo>
                    <a:pt x="614" y="233"/>
                  </a:lnTo>
                  <a:lnTo>
                    <a:pt x="609" y="218"/>
                  </a:lnTo>
                  <a:lnTo>
                    <a:pt x="605" y="203"/>
                  </a:lnTo>
                  <a:lnTo>
                    <a:pt x="599" y="189"/>
                  </a:lnTo>
                  <a:lnTo>
                    <a:pt x="586" y="162"/>
                  </a:lnTo>
                  <a:lnTo>
                    <a:pt x="570" y="137"/>
                  </a:lnTo>
                  <a:lnTo>
                    <a:pt x="552" y="113"/>
                  </a:lnTo>
                  <a:lnTo>
                    <a:pt x="532" y="90"/>
                  </a:lnTo>
                  <a:lnTo>
                    <a:pt x="509" y="70"/>
                  </a:lnTo>
                  <a:lnTo>
                    <a:pt x="485" y="52"/>
                  </a:lnTo>
                  <a:lnTo>
                    <a:pt x="460" y="36"/>
                  </a:lnTo>
                  <a:lnTo>
                    <a:pt x="433" y="24"/>
                  </a:lnTo>
                  <a:lnTo>
                    <a:pt x="419" y="18"/>
                  </a:lnTo>
                  <a:lnTo>
                    <a:pt x="404" y="13"/>
                  </a:lnTo>
                  <a:lnTo>
                    <a:pt x="390" y="8"/>
                  </a:lnTo>
                  <a:lnTo>
                    <a:pt x="375" y="6"/>
                  </a:lnTo>
                  <a:lnTo>
                    <a:pt x="359" y="2"/>
                  </a:lnTo>
                  <a:lnTo>
                    <a:pt x="343" y="1"/>
                  </a:lnTo>
                  <a:lnTo>
                    <a:pt x="32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9" y="1"/>
                  </a:lnTo>
                  <a:lnTo>
                    <a:pt x="264" y="2"/>
                  </a:lnTo>
                  <a:lnTo>
                    <a:pt x="249" y="6"/>
                  </a:lnTo>
                  <a:lnTo>
                    <a:pt x="234" y="8"/>
                  </a:lnTo>
                  <a:lnTo>
                    <a:pt x="219" y="13"/>
                  </a:lnTo>
                  <a:lnTo>
                    <a:pt x="204" y="18"/>
                  </a:lnTo>
                  <a:lnTo>
                    <a:pt x="190" y="24"/>
                  </a:lnTo>
                  <a:lnTo>
                    <a:pt x="162" y="36"/>
                  </a:lnTo>
                  <a:lnTo>
                    <a:pt x="137" y="52"/>
                  </a:lnTo>
                  <a:lnTo>
                    <a:pt x="113" y="70"/>
                  </a:lnTo>
                  <a:lnTo>
                    <a:pt x="91" y="90"/>
                  </a:lnTo>
                  <a:lnTo>
                    <a:pt x="71" y="113"/>
                  </a:lnTo>
                  <a:lnTo>
                    <a:pt x="53" y="137"/>
                  </a:lnTo>
                  <a:lnTo>
                    <a:pt x="38" y="162"/>
                  </a:lnTo>
                  <a:lnTo>
                    <a:pt x="24" y="189"/>
                  </a:lnTo>
                  <a:lnTo>
                    <a:pt x="19" y="203"/>
                  </a:lnTo>
                  <a:lnTo>
                    <a:pt x="14" y="218"/>
                  </a:lnTo>
                  <a:lnTo>
                    <a:pt x="9" y="233"/>
                  </a:lnTo>
                  <a:lnTo>
                    <a:pt x="7" y="248"/>
                  </a:lnTo>
                  <a:lnTo>
                    <a:pt x="3" y="264"/>
                  </a:lnTo>
                  <a:lnTo>
                    <a:pt x="1" y="279"/>
                  </a:lnTo>
                  <a:lnTo>
                    <a:pt x="0" y="295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36"/>
                  </a:lnTo>
                  <a:lnTo>
                    <a:pt x="4" y="362"/>
                  </a:lnTo>
                  <a:lnTo>
                    <a:pt x="9" y="385"/>
                  </a:lnTo>
                  <a:lnTo>
                    <a:pt x="15" y="408"/>
                  </a:lnTo>
                  <a:lnTo>
                    <a:pt x="24" y="432"/>
                  </a:lnTo>
                  <a:lnTo>
                    <a:pt x="34" y="453"/>
                  </a:lnTo>
                  <a:lnTo>
                    <a:pt x="45" y="473"/>
                  </a:lnTo>
                  <a:lnTo>
                    <a:pt x="59" y="493"/>
                  </a:lnTo>
                  <a:lnTo>
                    <a:pt x="74" y="512"/>
                  </a:lnTo>
                  <a:lnTo>
                    <a:pt x="89" y="530"/>
                  </a:lnTo>
                  <a:lnTo>
                    <a:pt x="107" y="546"/>
                  </a:lnTo>
                  <a:lnTo>
                    <a:pt x="126" y="561"/>
                  </a:lnTo>
                  <a:lnTo>
                    <a:pt x="146" y="575"/>
                  </a:lnTo>
                  <a:lnTo>
                    <a:pt x="166" y="586"/>
                  </a:lnTo>
                  <a:lnTo>
                    <a:pt x="189" y="596"/>
                  </a:lnTo>
                  <a:lnTo>
                    <a:pt x="211" y="605"/>
                  </a:lnTo>
                  <a:lnTo>
                    <a:pt x="211" y="774"/>
                  </a:lnTo>
                  <a:lnTo>
                    <a:pt x="413" y="774"/>
                  </a:lnTo>
                  <a:lnTo>
                    <a:pt x="413" y="605"/>
                  </a:lnTo>
                  <a:lnTo>
                    <a:pt x="413" y="605"/>
                  </a:lnTo>
                  <a:lnTo>
                    <a:pt x="435" y="596"/>
                  </a:lnTo>
                  <a:lnTo>
                    <a:pt x="457" y="586"/>
                  </a:lnTo>
                  <a:lnTo>
                    <a:pt x="477" y="575"/>
                  </a:lnTo>
                  <a:lnTo>
                    <a:pt x="497" y="561"/>
                  </a:lnTo>
                  <a:lnTo>
                    <a:pt x="516" y="546"/>
                  </a:lnTo>
                  <a:lnTo>
                    <a:pt x="533" y="530"/>
                  </a:lnTo>
                  <a:lnTo>
                    <a:pt x="548" y="512"/>
                  </a:lnTo>
                  <a:lnTo>
                    <a:pt x="563" y="493"/>
                  </a:lnTo>
                  <a:lnTo>
                    <a:pt x="577" y="473"/>
                  </a:lnTo>
                  <a:lnTo>
                    <a:pt x="589" y="453"/>
                  </a:lnTo>
                  <a:lnTo>
                    <a:pt x="599" y="432"/>
                  </a:lnTo>
                  <a:lnTo>
                    <a:pt x="607" y="408"/>
                  </a:lnTo>
                  <a:lnTo>
                    <a:pt x="614" y="385"/>
                  </a:lnTo>
                  <a:lnTo>
                    <a:pt x="619" y="362"/>
                  </a:lnTo>
                  <a:lnTo>
                    <a:pt x="622" y="336"/>
                  </a:lnTo>
                  <a:lnTo>
                    <a:pt x="624" y="311"/>
                  </a:lnTo>
                  <a:lnTo>
                    <a:pt x="624" y="311"/>
                  </a:lnTo>
                  <a:close/>
                </a:path>
              </a:pathLst>
            </a:cu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4659313" y="3911601"/>
              <a:ext cx="14922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4689475" y="3857626"/>
              <a:ext cx="13652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4624388" y="3652838"/>
              <a:ext cx="255588" cy="87313"/>
            </a:xfrm>
            <a:custGeom>
              <a:avLst/>
              <a:gdLst>
                <a:gd name="T0" fmla="*/ 7 w 323"/>
                <a:gd name="T1" fmla="*/ 55 h 111"/>
                <a:gd name="T2" fmla="*/ 2 w 323"/>
                <a:gd name="T3" fmla="*/ 59 h 111"/>
                <a:gd name="T4" fmla="*/ 0 w 323"/>
                <a:gd name="T5" fmla="*/ 65 h 111"/>
                <a:gd name="T6" fmla="*/ 5 w 323"/>
                <a:gd name="T7" fmla="*/ 82 h 111"/>
                <a:gd name="T8" fmla="*/ 18 w 323"/>
                <a:gd name="T9" fmla="*/ 97 h 111"/>
                <a:gd name="T10" fmla="*/ 31 w 323"/>
                <a:gd name="T11" fmla="*/ 106 h 111"/>
                <a:gd name="T12" fmla="*/ 39 w 323"/>
                <a:gd name="T13" fmla="*/ 109 h 111"/>
                <a:gd name="T14" fmla="*/ 61 w 323"/>
                <a:gd name="T15" fmla="*/ 111 h 111"/>
                <a:gd name="T16" fmla="*/ 83 w 323"/>
                <a:gd name="T17" fmla="*/ 108 h 111"/>
                <a:gd name="T18" fmla="*/ 102 w 323"/>
                <a:gd name="T19" fmla="*/ 102 h 111"/>
                <a:gd name="T20" fmla="*/ 110 w 323"/>
                <a:gd name="T21" fmla="*/ 98 h 111"/>
                <a:gd name="T22" fmla="*/ 125 w 323"/>
                <a:gd name="T23" fmla="*/ 87 h 111"/>
                <a:gd name="T24" fmla="*/ 136 w 323"/>
                <a:gd name="T25" fmla="*/ 72 h 111"/>
                <a:gd name="T26" fmla="*/ 142 w 323"/>
                <a:gd name="T27" fmla="*/ 53 h 111"/>
                <a:gd name="T28" fmla="*/ 142 w 323"/>
                <a:gd name="T29" fmla="*/ 31 h 111"/>
                <a:gd name="T30" fmla="*/ 140 w 323"/>
                <a:gd name="T31" fmla="*/ 23 h 111"/>
                <a:gd name="T32" fmla="*/ 130 w 323"/>
                <a:gd name="T33" fmla="*/ 9 h 111"/>
                <a:gd name="T34" fmla="*/ 117 w 323"/>
                <a:gd name="T35" fmla="*/ 4 h 111"/>
                <a:gd name="T36" fmla="*/ 103 w 323"/>
                <a:gd name="T37" fmla="*/ 9 h 111"/>
                <a:gd name="T38" fmla="*/ 97 w 323"/>
                <a:gd name="T39" fmla="*/ 18 h 111"/>
                <a:gd name="T40" fmla="*/ 88 w 323"/>
                <a:gd name="T41" fmla="*/ 35 h 111"/>
                <a:gd name="T42" fmla="*/ 90 w 323"/>
                <a:gd name="T43" fmla="*/ 53 h 111"/>
                <a:gd name="T44" fmla="*/ 97 w 323"/>
                <a:gd name="T45" fmla="*/ 68 h 111"/>
                <a:gd name="T46" fmla="*/ 110 w 323"/>
                <a:gd name="T47" fmla="*/ 80 h 111"/>
                <a:gd name="T48" fmla="*/ 127 w 323"/>
                <a:gd name="T49" fmla="*/ 92 h 111"/>
                <a:gd name="T50" fmla="*/ 164 w 323"/>
                <a:gd name="T51" fmla="*/ 106 h 111"/>
                <a:gd name="T52" fmla="*/ 180 w 323"/>
                <a:gd name="T53" fmla="*/ 108 h 111"/>
                <a:gd name="T54" fmla="*/ 204 w 323"/>
                <a:gd name="T55" fmla="*/ 106 h 111"/>
                <a:gd name="T56" fmla="*/ 225 w 323"/>
                <a:gd name="T57" fmla="*/ 98 h 111"/>
                <a:gd name="T58" fmla="*/ 244 w 323"/>
                <a:gd name="T59" fmla="*/ 84 h 111"/>
                <a:gd name="T60" fmla="*/ 257 w 323"/>
                <a:gd name="T61" fmla="*/ 63 h 111"/>
                <a:gd name="T62" fmla="*/ 261 w 323"/>
                <a:gd name="T63" fmla="*/ 52 h 111"/>
                <a:gd name="T64" fmla="*/ 261 w 323"/>
                <a:gd name="T65" fmla="*/ 28 h 111"/>
                <a:gd name="T66" fmla="*/ 254 w 323"/>
                <a:gd name="T67" fmla="*/ 13 h 111"/>
                <a:gd name="T68" fmla="*/ 248 w 323"/>
                <a:gd name="T69" fmla="*/ 5 h 111"/>
                <a:gd name="T70" fmla="*/ 238 w 323"/>
                <a:gd name="T71" fmla="*/ 0 h 111"/>
                <a:gd name="T72" fmla="*/ 225 w 323"/>
                <a:gd name="T73" fmla="*/ 1 h 111"/>
                <a:gd name="T74" fmla="*/ 219 w 323"/>
                <a:gd name="T75" fmla="*/ 4 h 111"/>
                <a:gd name="T76" fmla="*/ 213 w 323"/>
                <a:gd name="T77" fmla="*/ 26 h 111"/>
                <a:gd name="T78" fmla="*/ 215 w 323"/>
                <a:gd name="T79" fmla="*/ 48 h 111"/>
                <a:gd name="T80" fmla="*/ 227 w 323"/>
                <a:gd name="T81" fmla="*/ 64 h 111"/>
                <a:gd name="T82" fmla="*/ 244 w 323"/>
                <a:gd name="T83" fmla="*/ 77 h 111"/>
                <a:gd name="T84" fmla="*/ 263 w 323"/>
                <a:gd name="T85" fmla="*/ 84 h 111"/>
                <a:gd name="T86" fmla="*/ 284 w 323"/>
                <a:gd name="T87" fmla="*/ 87 h 111"/>
                <a:gd name="T88" fmla="*/ 306 w 323"/>
                <a:gd name="T89" fmla="*/ 82 h 111"/>
                <a:gd name="T90" fmla="*/ 323 w 323"/>
                <a:gd name="T91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3" h="111">
                  <a:moveTo>
                    <a:pt x="7" y="55"/>
                  </a:moveTo>
                  <a:lnTo>
                    <a:pt x="7" y="55"/>
                  </a:lnTo>
                  <a:lnTo>
                    <a:pt x="4" y="57"/>
                  </a:lnTo>
                  <a:lnTo>
                    <a:pt x="2" y="59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2" y="73"/>
                  </a:lnTo>
                  <a:lnTo>
                    <a:pt x="5" y="82"/>
                  </a:lnTo>
                  <a:lnTo>
                    <a:pt x="12" y="89"/>
                  </a:lnTo>
                  <a:lnTo>
                    <a:pt x="18" y="97"/>
                  </a:lnTo>
                  <a:lnTo>
                    <a:pt x="24" y="102"/>
                  </a:lnTo>
                  <a:lnTo>
                    <a:pt x="31" y="106"/>
                  </a:lnTo>
                  <a:lnTo>
                    <a:pt x="31" y="106"/>
                  </a:lnTo>
                  <a:lnTo>
                    <a:pt x="39" y="109"/>
                  </a:lnTo>
                  <a:lnTo>
                    <a:pt x="49" y="111"/>
                  </a:lnTo>
                  <a:lnTo>
                    <a:pt x="61" y="111"/>
                  </a:lnTo>
                  <a:lnTo>
                    <a:pt x="72" y="109"/>
                  </a:lnTo>
                  <a:lnTo>
                    <a:pt x="83" y="108"/>
                  </a:lnTo>
                  <a:lnTo>
                    <a:pt x="93" y="104"/>
                  </a:lnTo>
                  <a:lnTo>
                    <a:pt x="102" y="102"/>
                  </a:lnTo>
                  <a:lnTo>
                    <a:pt x="110" y="98"/>
                  </a:lnTo>
                  <a:lnTo>
                    <a:pt x="110" y="98"/>
                  </a:lnTo>
                  <a:lnTo>
                    <a:pt x="117" y="93"/>
                  </a:lnTo>
                  <a:lnTo>
                    <a:pt x="125" y="87"/>
                  </a:lnTo>
                  <a:lnTo>
                    <a:pt x="131" y="79"/>
                  </a:lnTo>
                  <a:lnTo>
                    <a:pt x="136" y="72"/>
                  </a:lnTo>
                  <a:lnTo>
                    <a:pt x="140" y="63"/>
                  </a:lnTo>
                  <a:lnTo>
                    <a:pt x="142" y="53"/>
                  </a:lnTo>
                  <a:lnTo>
                    <a:pt x="144" y="43"/>
                  </a:lnTo>
                  <a:lnTo>
                    <a:pt x="142" y="31"/>
                  </a:lnTo>
                  <a:lnTo>
                    <a:pt x="142" y="31"/>
                  </a:lnTo>
                  <a:lnTo>
                    <a:pt x="140" y="23"/>
                  </a:lnTo>
                  <a:lnTo>
                    <a:pt x="135" y="15"/>
                  </a:lnTo>
                  <a:lnTo>
                    <a:pt x="130" y="9"/>
                  </a:lnTo>
                  <a:lnTo>
                    <a:pt x="124" y="5"/>
                  </a:lnTo>
                  <a:lnTo>
                    <a:pt x="117" y="4"/>
                  </a:lnTo>
                  <a:lnTo>
                    <a:pt x="111" y="5"/>
                  </a:lnTo>
                  <a:lnTo>
                    <a:pt x="103" y="9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1" y="26"/>
                  </a:lnTo>
                  <a:lnTo>
                    <a:pt x="88" y="35"/>
                  </a:lnTo>
                  <a:lnTo>
                    <a:pt x="88" y="44"/>
                  </a:lnTo>
                  <a:lnTo>
                    <a:pt x="90" y="53"/>
                  </a:lnTo>
                  <a:lnTo>
                    <a:pt x="92" y="60"/>
                  </a:lnTo>
                  <a:lnTo>
                    <a:pt x="97" y="68"/>
                  </a:lnTo>
                  <a:lnTo>
                    <a:pt x="103" y="74"/>
                  </a:lnTo>
                  <a:lnTo>
                    <a:pt x="110" y="80"/>
                  </a:lnTo>
                  <a:lnTo>
                    <a:pt x="119" y="87"/>
                  </a:lnTo>
                  <a:lnTo>
                    <a:pt x="127" y="92"/>
                  </a:lnTo>
                  <a:lnTo>
                    <a:pt x="145" y="101"/>
                  </a:lnTo>
                  <a:lnTo>
                    <a:pt x="164" y="106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93" y="107"/>
                  </a:lnTo>
                  <a:lnTo>
                    <a:pt x="204" y="106"/>
                  </a:lnTo>
                  <a:lnTo>
                    <a:pt x="215" y="103"/>
                  </a:lnTo>
                  <a:lnTo>
                    <a:pt x="225" y="98"/>
                  </a:lnTo>
                  <a:lnTo>
                    <a:pt x="235" y="92"/>
                  </a:lnTo>
                  <a:lnTo>
                    <a:pt x="244" y="84"/>
                  </a:lnTo>
                  <a:lnTo>
                    <a:pt x="252" y="74"/>
                  </a:lnTo>
                  <a:lnTo>
                    <a:pt x="257" y="63"/>
                  </a:lnTo>
                  <a:lnTo>
                    <a:pt x="257" y="63"/>
                  </a:lnTo>
                  <a:lnTo>
                    <a:pt x="261" y="52"/>
                  </a:lnTo>
                  <a:lnTo>
                    <a:pt x="262" y="40"/>
                  </a:lnTo>
                  <a:lnTo>
                    <a:pt x="261" y="28"/>
                  </a:lnTo>
                  <a:lnTo>
                    <a:pt x="257" y="18"/>
                  </a:lnTo>
                  <a:lnTo>
                    <a:pt x="254" y="13"/>
                  </a:lnTo>
                  <a:lnTo>
                    <a:pt x="252" y="8"/>
                  </a:lnTo>
                  <a:lnTo>
                    <a:pt x="248" y="5"/>
                  </a:lnTo>
                  <a:lnTo>
                    <a:pt x="243" y="3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1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14" y="15"/>
                  </a:lnTo>
                  <a:lnTo>
                    <a:pt x="213" y="26"/>
                  </a:lnTo>
                  <a:lnTo>
                    <a:pt x="213" y="38"/>
                  </a:lnTo>
                  <a:lnTo>
                    <a:pt x="215" y="48"/>
                  </a:lnTo>
                  <a:lnTo>
                    <a:pt x="220" y="57"/>
                  </a:lnTo>
                  <a:lnTo>
                    <a:pt x="227" y="64"/>
                  </a:lnTo>
                  <a:lnTo>
                    <a:pt x="234" y="72"/>
                  </a:lnTo>
                  <a:lnTo>
                    <a:pt x="244" y="77"/>
                  </a:lnTo>
                  <a:lnTo>
                    <a:pt x="253" y="82"/>
                  </a:lnTo>
                  <a:lnTo>
                    <a:pt x="263" y="84"/>
                  </a:lnTo>
                  <a:lnTo>
                    <a:pt x="274" y="87"/>
                  </a:lnTo>
                  <a:lnTo>
                    <a:pt x="284" y="87"/>
                  </a:lnTo>
                  <a:lnTo>
                    <a:pt x="296" y="86"/>
                  </a:lnTo>
                  <a:lnTo>
                    <a:pt x="306" y="82"/>
                  </a:lnTo>
                  <a:lnTo>
                    <a:pt x="315" y="77"/>
                  </a:lnTo>
                  <a:lnTo>
                    <a:pt x="323" y="70"/>
                  </a:lnTo>
                </a:path>
              </a:pathLst>
            </a:cu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4659313" y="3751263"/>
              <a:ext cx="4763" cy="95250"/>
            </a:xfrm>
            <a:custGeom>
              <a:avLst/>
              <a:gdLst>
                <a:gd name="T0" fmla="*/ 8 w 8"/>
                <a:gd name="T1" fmla="*/ 0 h 121"/>
                <a:gd name="T2" fmla="*/ 8 w 8"/>
                <a:gd name="T3" fmla="*/ 0 h 121"/>
                <a:gd name="T4" fmla="*/ 7 w 8"/>
                <a:gd name="T5" fmla="*/ 30 h 121"/>
                <a:gd name="T6" fmla="*/ 4 w 8"/>
                <a:gd name="T7" fmla="*/ 59 h 121"/>
                <a:gd name="T8" fmla="*/ 2 w 8"/>
                <a:gd name="T9" fmla="*/ 89 h 121"/>
                <a:gd name="T10" fmla="*/ 0 w 8"/>
                <a:gd name="T1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1">
                  <a:moveTo>
                    <a:pt x="8" y="0"/>
                  </a:moveTo>
                  <a:lnTo>
                    <a:pt x="8" y="0"/>
                  </a:lnTo>
                  <a:lnTo>
                    <a:pt x="7" y="30"/>
                  </a:lnTo>
                  <a:lnTo>
                    <a:pt x="4" y="59"/>
                  </a:lnTo>
                  <a:lnTo>
                    <a:pt x="2" y="89"/>
                  </a:lnTo>
                  <a:lnTo>
                    <a:pt x="0" y="121"/>
                  </a:lnTo>
                </a:path>
              </a:pathLst>
            </a:cu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4814888" y="3721101"/>
              <a:ext cx="11113" cy="109538"/>
            </a:xfrm>
            <a:custGeom>
              <a:avLst/>
              <a:gdLst>
                <a:gd name="T0" fmla="*/ 16 w 16"/>
                <a:gd name="T1" fmla="*/ 0 h 139"/>
                <a:gd name="T2" fmla="*/ 16 w 16"/>
                <a:gd name="T3" fmla="*/ 0 h 139"/>
                <a:gd name="T4" fmla="*/ 13 w 16"/>
                <a:gd name="T5" fmla="*/ 35 h 139"/>
                <a:gd name="T6" fmla="*/ 11 w 16"/>
                <a:gd name="T7" fmla="*/ 69 h 139"/>
                <a:gd name="T8" fmla="*/ 8 w 16"/>
                <a:gd name="T9" fmla="*/ 104 h 139"/>
                <a:gd name="T10" fmla="*/ 8 w 16"/>
                <a:gd name="T11" fmla="*/ 121 h 139"/>
                <a:gd name="T12" fmla="*/ 8 w 16"/>
                <a:gd name="T13" fmla="*/ 139 h 139"/>
                <a:gd name="T14" fmla="*/ 8 w 16"/>
                <a:gd name="T15" fmla="*/ 139 h 139"/>
                <a:gd name="T16" fmla="*/ 6 w 16"/>
                <a:gd name="T17" fmla="*/ 136 h 139"/>
                <a:gd name="T18" fmla="*/ 0 w 16"/>
                <a:gd name="T19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9">
                  <a:moveTo>
                    <a:pt x="16" y="0"/>
                  </a:moveTo>
                  <a:lnTo>
                    <a:pt x="16" y="0"/>
                  </a:lnTo>
                  <a:lnTo>
                    <a:pt x="13" y="35"/>
                  </a:lnTo>
                  <a:lnTo>
                    <a:pt x="11" y="69"/>
                  </a:lnTo>
                  <a:lnTo>
                    <a:pt x="8" y="104"/>
                  </a:lnTo>
                  <a:lnTo>
                    <a:pt x="8" y="121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6" y="136"/>
                  </a:lnTo>
                  <a:lnTo>
                    <a:pt x="0" y="135"/>
                  </a:lnTo>
                </a:path>
              </a:pathLst>
            </a:cu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1524318" y="5812473"/>
            <a:ext cx="1497013" cy="755650"/>
            <a:chOff x="1379538" y="3884613"/>
            <a:chExt cx="1497013" cy="75565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47900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384425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519363" y="4265613"/>
              <a:ext cx="68263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655888" y="4265613"/>
              <a:ext cx="66675" cy="0"/>
            </a:xfrm>
            <a:prstGeom prst="line">
              <a:avLst/>
            </a:prstGeom>
            <a:noFill/>
            <a:ln w="28575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379538" y="3884613"/>
              <a:ext cx="1497013" cy="660400"/>
            </a:xfrm>
            <a:custGeom>
              <a:avLst/>
              <a:gdLst>
                <a:gd name="T0" fmla="*/ 0 w 1885"/>
                <a:gd name="T1" fmla="*/ 605 h 831"/>
                <a:gd name="T2" fmla="*/ 30 w 1885"/>
                <a:gd name="T3" fmla="*/ 557 h 831"/>
                <a:gd name="T4" fmla="*/ 67 w 1885"/>
                <a:gd name="T5" fmla="*/ 506 h 831"/>
                <a:gd name="T6" fmla="*/ 120 w 1885"/>
                <a:gd name="T7" fmla="*/ 441 h 831"/>
                <a:gd name="T8" fmla="*/ 188 w 1885"/>
                <a:gd name="T9" fmla="*/ 366 h 831"/>
                <a:gd name="T10" fmla="*/ 271 w 1885"/>
                <a:gd name="T11" fmla="*/ 290 h 831"/>
                <a:gd name="T12" fmla="*/ 341 w 1885"/>
                <a:gd name="T13" fmla="*/ 232 h 831"/>
                <a:gd name="T14" fmla="*/ 394 w 1885"/>
                <a:gd name="T15" fmla="*/ 194 h 831"/>
                <a:gd name="T16" fmla="*/ 450 w 1885"/>
                <a:gd name="T17" fmla="*/ 159 h 831"/>
                <a:gd name="T18" fmla="*/ 510 w 1885"/>
                <a:gd name="T19" fmla="*/ 125 h 831"/>
                <a:gd name="T20" fmla="*/ 573 w 1885"/>
                <a:gd name="T21" fmla="*/ 94 h 831"/>
                <a:gd name="T22" fmla="*/ 639 w 1885"/>
                <a:gd name="T23" fmla="*/ 66 h 831"/>
                <a:gd name="T24" fmla="*/ 710 w 1885"/>
                <a:gd name="T25" fmla="*/ 44 h 831"/>
                <a:gd name="T26" fmla="*/ 784 w 1885"/>
                <a:gd name="T27" fmla="*/ 23 h 831"/>
                <a:gd name="T28" fmla="*/ 861 w 1885"/>
                <a:gd name="T29" fmla="*/ 10 h 831"/>
                <a:gd name="T30" fmla="*/ 942 w 1885"/>
                <a:gd name="T31" fmla="*/ 1 h 831"/>
                <a:gd name="T32" fmla="*/ 1027 w 1885"/>
                <a:gd name="T33" fmla="*/ 0 h 831"/>
                <a:gd name="T34" fmla="*/ 1115 w 1885"/>
                <a:gd name="T35" fmla="*/ 3 h 831"/>
                <a:gd name="T36" fmla="*/ 1206 w 1885"/>
                <a:gd name="T37" fmla="*/ 15 h 831"/>
                <a:gd name="T38" fmla="*/ 1301 w 1885"/>
                <a:gd name="T39" fmla="*/ 35 h 831"/>
                <a:gd name="T40" fmla="*/ 1400 w 1885"/>
                <a:gd name="T41" fmla="*/ 64 h 831"/>
                <a:gd name="T42" fmla="*/ 1502 w 1885"/>
                <a:gd name="T43" fmla="*/ 100 h 831"/>
                <a:gd name="T44" fmla="*/ 1607 w 1885"/>
                <a:gd name="T45" fmla="*/ 147 h 831"/>
                <a:gd name="T46" fmla="*/ 1715 w 1885"/>
                <a:gd name="T47" fmla="*/ 204 h 831"/>
                <a:gd name="T48" fmla="*/ 1829 w 1885"/>
                <a:gd name="T49" fmla="*/ 272 h 831"/>
                <a:gd name="T50" fmla="*/ 1885 w 1885"/>
                <a:gd name="T51" fmla="*/ 310 h 831"/>
                <a:gd name="T52" fmla="*/ 1864 w 1885"/>
                <a:gd name="T53" fmla="*/ 349 h 831"/>
                <a:gd name="T54" fmla="*/ 1834 w 1885"/>
                <a:gd name="T55" fmla="*/ 393 h 831"/>
                <a:gd name="T56" fmla="*/ 1792 w 1885"/>
                <a:gd name="T57" fmla="*/ 447 h 831"/>
                <a:gd name="T58" fmla="*/ 1737 w 1885"/>
                <a:gd name="T59" fmla="*/ 508 h 831"/>
                <a:gd name="T60" fmla="*/ 1666 w 1885"/>
                <a:gd name="T61" fmla="*/ 574 h 831"/>
                <a:gd name="T62" fmla="*/ 1581 w 1885"/>
                <a:gd name="T63" fmla="*/ 638 h 831"/>
                <a:gd name="T64" fmla="*/ 1532 w 1885"/>
                <a:gd name="T65" fmla="*/ 669 h 831"/>
                <a:gd name="T66" fmla="*/ 1479 w 1885"/>
                <a:gd name="T67" fmla="*/ 699 h 831"/>
                <a:gd name="T68" fmla="*/ 1423 w 1885"/>
                <a:gd name="T69" fmla="*/ 727 h 831"/>
                <a:gd name="T70" fmla="*/ 1361 w 1885"/>
                <a:gd name="T71" fmla="*/ 753 h 831"/>
                <a:gd name="T72" fmla="*/ 1296 w 1885"/>
                <a:gd name="T73" fmla="*/ 776 h 831"/>
                <a:gd name="T74" fmla="*/ 1225 w 1885"/>
                <a:gd name="T75" fmla="*/ 795 h 831"/>
                <a:gd name="T76" fmla="*/ 1151 w 1885"/>
                <a:gd name="T77" fmla="*/ 811 h 831"/>
                <a:gd name="T78" fmla="*/ 1071 w 1885"/>
                <a:gd name="T79" fmla="*/ 823 h 831"/>
                <a:gd name="T80" fmla="*/ 986 w 1885"/>
                <a:gd name="T81" fmla="*/ 830 h 831"/>
                <a:gd name="T82" fmla="*/ 898 w 1885"/>
                <a:gd name="T83" fmla="*/ 831 h 831"/>
                <a:gd name="T84" fmla="*/ 804 w 1885"/>
                <a:gd name="T85" fmla="*/ 828 h 831"/>
                <a:gd name="T86" fmla="*/ 705 w 1885"/>
                <a:gd name="T87" fmla="*/ 818 h 831"/>
                <a:gd name="T88" fmla="*/ 600 w 1885"/>
                <a:gd name="T89" fmla="*/ 801 h 831"/>
                <a:gd name="T90" fmla="*/ 491 w 1885"/>
                <a:gd name="T91" fmla="*/ 777 h 831"/>
                <a:gd name="T92" fmla="*/ 377 w 1885"/>
                <a:gd name="T93" fmla="*/ 747 h 831"/>
                <a:gd name="T94" fmla="*/ 256 w 1885"/>
                <a:gd name="T95" fmla="*/ 708 h 831"/>
                <a:gd name="T96" fmla="*/ 130 w 1885"/>
                <a:gd name="T97" fmla="*/ 662 h 831"/>
                <a:gd name="T98" fmla="*/ 0 w 1885"/>
                <a:gd name="T99" fmla="*/ 60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5" h="831">
                  <a:moveTo>
                    <a:pt x="0" y="605"/>
                  </a:moveTo>
                  <a:lnTo>
                    <a:pt x="0" y="605"/>
                  </a:lnTo>
                  <a:lnTo>
                    <a:pt x="7" y="593"/>
                  </a:lnTo>
                  <a:lnTo>
                    <a:pt x="30" y="557"/>
                  </a:lnTo>
                  <a:lnTo>
                    <a:pt x="46" y="534"/>
                  </a:lnTo>
                  <a:lnTo>
                    <a:pt x="67" y="506"/>
                  </a:lnTo>
                  <a:lnTo>
                    <a:pt x="93" y="475"/>
                  </a:lnTo>
                  <a:lnTo>
                    <a:pt x="120" y="441"/>
                  </a:lnTo>
                  <a:lnTo>
                    <a:pt x="153" y="404"/>
                  </a:lnTo>
                  <a:lnTo>
                    <a:pt x="188" y="366"/>
                  </a:lnTo>
                  <a:lnTo>
                    <a:pt x="227" y="329"/>
                  </a:lnTo>
                  <a:lnTo>
                    <a:pt x="271" y="290"/>
                  </a:lnTo>
                  <a:lnTo>
                    <a:pt x="318" y="251"/>
                  </a:lnTo>
                  <a:lnTo>
                    <a:pt x="341" y="232"/>
                  </a:lnTo>
                  <a:lnTo>
                    <a:pt x="368" y="213"/>
                  </a:lnTo>
                  <a:lnTo>
                    <a:pt x="394" y="194"/>
                  </a:lnTo>
                  <a:lnTo>
                    <a:pt x="422" y="177"/>
                  </a:lnTo>
                  <a:lnTo>
                    <a:pt x="450" y="159"/>
                  </a:lnTo>
                  <a:lnTo>
                    <a:pt x="480" y="142"/>
                  </a:lnTo>
                  <a:lnTo>
                    <a:pt x="510" y="125"/>
                  </a:lnTo>
                  <a:lnTo>
                    <a:pt x="541" y="109"/>
                  </a:lnTo>
                  <a:lnTo>
                    <a:pt x="573" y="94"/>
                  </a:lnTo>
                  <a:lnTo>
                    <a:pt x="605" y="80"/>
                  </a:lnTo>
                  <a:lnTo>
                    <a:pt x="639" y="66"/>
                  </a:lnTo>
                  <a:lnTo>
                    <a:pt x="675" y="55"/>
                  </a:lnTo>
                  <a:lnTo>
                    <a:pt x="710" y="44"/>
                  </a:lnTo>
                  <a:lnTo>
                    <a:pt x="746" y="34"/>
                  </a:lnTo>
                  <a:lnTo>
                    <a:pt x="784" y="23"/>
                  </a:lnTo>
                  <a:lnTo>
                    <a:pt x="822" y="16"/>
                  </a:lnTo>
                  <a:lnTo>
                    <a:pt x="861" y="10"/>
                  </a:lnTo>
                  <a:lnTo>
                    <a:pt x="901" y="5"/>
                  </a:lnTo>
                  <a:lnTo>
                    <a:pt x="942" y="1"/>
                  </a:lnTo>
                  <a:lnTo>
                    <a:pt x="984" y="0"/>
                  </a:lnTo>
                  <a:lnTo>
                    <a:pt x="1027" y="0"/>
                  </a:lnTo>
                  <a:lnTo>
                    <a:pt x="1071" y="1"/>
                  </a:lnTo>
                  <a:lnTo>
                    <a:pt x="1115" y="3"/>
                  </a:lnTo>
                  <a:lnTo>
                    <a:pt x="1160" y="8"/>
                  </a:lnTo>
                  <a:lnTo>
                    <a:pt x="1206" y="15"/>
                  </a:lnTo>
                  <a:lnTo>
                    <a:pt x="1253" y="25"/>
                  </a:lnTo>
                  <a:lnTo>
                    <a:pt x="1301" y="35"/>
                  </a:lnTo>
                  <a:lnTo>
                    <a:pt x="1350" y="47"/>
                  </a:lnTo>
                  <a:lnTo>
                    <a:pt x="1400" y="64"/>
                  </a:lnTo>
                  <a:lnTo>
                    <a:pt x="1450" y="80"/>
                  </a:lnTo>
                  <a:lnTo>
                    <a:pt x="1502" y="100"/>
                  </a:lnTo>
                  <a:lnTo>
                    <a:pt x="1553" y="123"/>
                  </a:lnTo>
                  <a:lnTo>
                    <a:pt x="1607" y="147"/>
                  </a:lnTo>
                  <a:lnTo>
                    <a:pt x="1661" y="174"/>
                  </a:lnTo>
                  <a:lnTo>
                    <a:pt x="1715" y="204"/>
                  </a:lnTo>
                  <a:lnTo>
                    <a:pt x="1772" y="237"/>
                  </a:lnTo>
                  <a:lnTo>
                    <a:pt x="1829" y="272"/>
                  </a:lnTo>
                  <a:lnTo>
                    <a:pt x="1885" y="310"/>
                  </a:lnTo>
                  <a:lnTo>
                    <a:pt x="1885" y="310"/>
                  </a:lnTo>
                  <a:lnTo>
                    <a:pt x="1880" y="320"/>
                  </a:lnTo>
                  <a:lnTo>
                    <a:pt x="1864" y="349"/>
                  </a:lnTo>
                  <a:lnTo>
                    <a:pt x="1850" y="369"/>
                  </a:lnTo>
                  <a:lnTo>
                    <a:pt x="1834" y="393"/>
                  </a:lnTo>
                  <a:lnTo>
                    <a:pt x="1815" y="418"/>
                  </a:lnTo>
                  <a:lnTo>
                    <a:pt x="1792" y="447"/>
                  </a:lnTo>
                  <a:lnTo>
                    <a:pt x="1766" y="477"/>
                  </a:lnTo>
                  <a:lnTo>
                    <a:pt x="1737" y="508"/>
                  </a:lnTo>
                  <a:lnTo>
                    <a:pt x="1703" y="541"/>
                  </a:lnTo>
                  <a:lnTo>
                    <a:pt x="1666" y="574"/>
                  </a:lnTo>
                  <a:lnTo>
                    <a:pt x="1625" y="606"/>
                  </a:lnTo>
                  <a:lnTo>
                    <a:pt x="1581" y="638"/>
                  </a:lnTo>
                  <a:lnTo>
                    <a:pt x="1557" y="654"/>
                  </a:lnTo>
                  <a:lnTo>
                    <a:pt x="1532" y="669"/>
                  </a:lnTo>
                  <a:lnTo>
                    <a:pt x="1507" y="684"/>
                  </a:lnTo>
                  <a:lnTo>
                    <a:pt x="1479" y="699"/>
                  </a:lnTo>
                  <a:lnTo>
                    <a:pt x="1452" y="713"/>
                  </a:lnTo>
                  <a:lnTo>
                    <a:pt x="1423" y="727"/>
                  </a:lnTo>
                  <a:lnTo>
                    <a:pt x="1392" y="741"/>
                  </a:lnTo>
                  <a:lnTo>
                    <a:pt x="1361" y="753"/>
                  </a:lnTo>
                  <a:lnTo>
                    <a:pt x="1328" y="765"/>
                  </a:lnTo>
                  <a:lnTo>
                    <a:pt x="1296" y="776"/>
                  </a:lnTo>
                  <a:lnTo>
                    <a:pt x="1260" y="786"/>
                  </a:lnTo>
                  <a:lnTo>
                    <a:pt x="1225" y="795"/>
                  </a:lnTo>
                  <a:lnTo>
                    <a:pt x="1189" y="804"/>
                  </a:lnTo>
                  <a:lnTo>
                    <a:pt x="1151" y="811"/>
                  </a:lnTo>
                  <a:lnTo>
                    <a:pt x="1111" y="818"/>
                  </a:lnTo>
                  <a:lnTo>
                    <a:pt x="1071" y="823"/>
                  </a:lnTo>
                  <a:lnTo>
                    <a:pt x="1029" y="826"/>
                  </a:lnTo>
                  <a:lnTo>
                    <a:pt x="986" y="830"/>
                  </a:lnTo>
                  <a:lnTo>
                    <a:pt x="944" y="831"/>
                  </a:lnTo>
                  <a:lnTo>
                    <a:pt x="898" y="831"/>
                  </a:lnTo>
                  <a:lnTo>
                    <a:pt x="852" y="830"/>
                  </a:lnTo>
                  <a:lnTo>
                    <a:pt x="804" y="828"/>
                  </a:lnTo>
                  <a:lnTo>
                    <a:pt x="755" y="824"/>
                  </a:lnTo>
                  <a:lnTo>
                    <a:pt x="705" y="818"/>
                  </a:lnTo>
                  <a:lnTo>
                    <a:pt x="653" y="810"/>
                  </a:lnTo>
                  <a:lnTo>
                    <a:pt x="600" y="801"/>
                  </a:lnTo>
                  <a:lnTo>
                    <a:pt x="546" y="790"/>
                  </a:lnTo>
                  <a:lnTo>
                    <a:pt x="491" y="777"/>
                  </a:lnTo>
                  <a:lnTo>
                    <a:pt x="435" y="764"/>
                  </a:lnTo>
                  <a:lnTo>
                    <a:pt x="377" y="747"/>
                  </a:lnTo>
                  <a:lnTo>
                    <a:pt x="318" y="728"/>
                  </a:lnTo>
                  <a:lnTo>
                    <a:pt x="256" y="708"/>
                  </a:lnTo>
                  <a:lnTo>
                    <a:pt x="194" y="686"/>
                  </a:lnTo>
                  <a:lnTo>
                    <a:pt x="130" y="662"/>
                  </a:lnTo>
                  <a:lnTo>
                    <a:pt x="65" y="634"/>
                  </a:lnTo>
                  <a:lnTo>
                    <a:pt x="0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1411288" y="4141788"/>
              <a:ext cx="1350963" cy="215900"/>
            </a:xfrm>
            <a:custGeom>
              <a:avLst/>
              <a:gdLst>
                <a:gd name="T0" fmla="*/ 7 w 1703"/>
                <a:gd name="T1" fmla="*/ 272 h 272"/>
                <a:gd name="T2" fmla="*/ 105 w 1703"/>
                <a:gd name="T3" fmla="*/ 235 h 272"/>
                <a:gd name="T4" fmla="*/ 203 w 1703"/>
                <a:gd name="T5" fmla="*/ 203 h 272"/>
                <a:gd name="T6" fmla="*/ 304 w 1703"/>
                <a:gd name="T7" fmla="*/ 174 h 272"/>
                <a:gd name="T8" fmla="*/ 404 w 1703"/>
                <a:gd name="T9" fmla="*/ 149 h 272"/>
                <a:gd name="T10" fmla="*/ 506 w 1703"/>
                <a:gd name="T11" fmla="*/ 128 h 272"/>
                <a:gd name="T12" fmla="*/ 608 w 1703"/>
                <a:gd name="T13" fmla="*/ 109 h 272"/>
                <a:gd name="T14" fmla="*/ 814 w 1703"/>
                <a:gd name="T15" fmla="*/ 81 h 272"/>
                <a:gd name="T16" fmla="*/ 915 w 1703"/>
                <a:gd name="T17" fmla="*/ 70 h 272"/>
                <a:gd name="T18" fmla="*/ 1117 w 1703"/>
                <a:gd name="T19" fmla="*/ 54 h 272"/>
                <a:gd name="T20" fmla="*/ 1420 w 1703"/>
                <a:gd name="T21" fmla="*/ 35 h 272"/>
                <a:gd name="T22" fmla="*/ 1622 w 1703"/>
                <a:gd name="T23" fmla="*/ 22 h 272"/>
                <a:gd name="T24" fmla="*/ 1678 w 1703"/>
                <a:gd name="T25" fmla="*/ 19 h 272"/>
                <a:gd name="T26" fmla="*/ 1697 w 1703"/>
                <a:gd name="T27" fmla="*/ 16 h 272"/>
                <a:gd name="T28" fmla="*/ 1700 w 1703"/>
                <a:gd name="T29" fmla="*/ 14 h 272"/>
                <a:gd name="T30" fmla="*/ 1703 w 1703"/>
                <a:gd name="T31" fmla="*/ 7 h 272"/>
                <a:gd name="T32" fmla="*/ 1700 w 1703"/>
                <a:gd name="T33" fmla="*/ 2 h 272"/>
                <a:gd name="T34" fmla="*/ 1695 w 1703"/>
                <a:gd name="T35" fmla="*/ 1 h 272"/>
                <a:gd name="T36" fmla="*/ 1673 w 1703"/>
                <a:gd name="T37" fmla="*/ 0 h 272"/>
                <a:gd name="T38" fmla="*/ 1605 w 1703"/>
                <a:gd name="T39" fmla="*/ 4 h 272"/>
                <a:gd name="T40" fmla="*/ 1513 w 1703"/>
                <a:gd name="T41" fmla="*/ 11 h 272"/>
                <a:gd name="T42" fmla="*/ 1317 w 1703"/>
                <a:gd name="T43" fmla="*/ 22 h 272"/>
                <a:gd name="T44" fmla="*/ 1213 w 1703"/>
                <a:gd name="T45" fmla="*/ 29 h 272"/>
                <a:gd name="T46" fmla="*/ 1006 w 1703"/>
                <a:gd name="T47" fmla="*/ 44 h 272"/>
                <a:gd name="T48" fmla="*/ 903 w 1703"/>
                <a:gd name="T49" fmla="*/ 53 h 272"/>
                <a:gd name="T50" fmla="*/ 698 w 1703"/>
                <a:gd name="T51" fmla="*/ 76 h 272"/>
                <a:gd name="T52" fmla="*/ 545 w 1703"/>
                <a:gd name="T53" fmla="*/ 100 h 272"/>
                <a:gd name="T54" fmla="*/ 445 w 1703"/>
                <a:gd name="T55" fmla="*/ 120 h 272"/>
                <a:gd name="T56" fmla="*/ 344 w 1703"/>
                <a:gd name="T57" fmla="*/ 144 h 272"/>
                <a:gd name="T58" fmla="*/ 245 w 1703"/>
                <a:gd name="T59" fmla="*/ 172 h 272"/>
                <a:gd name="T60" fmla="*/ 147 w 1703"/>
                <a:gd name="T61" fmla="*/ 203 h 272"/>
                <a:gd name="T62" fmla="*/ 98 w 1703"/>
                <a:gd name="T63" fmla="*/ 221 h 272"/>
                <a:gd name="T64" fmla="*/ 2 w 1703"/>
                <a:gd name="T65" fmla="*/ 262 h 272"/>
                <a:gd name="T66" fmla="*/ 1 w 1703"/>
                <a:gd name="T67" fmla="*/ 264 h 272"/>
                <a:gd name="T68" fmla="*/ 0 w 1703"/>
                <a:gd name="T69" fmla="*/ 269 h 272"/>
                <a:gd name="T70" fmla="*/ 5 w 1703"/>
                <a:gd name="T71" fmla="*/ 272 h 272"/>
                <a:gd name="T72" fmla="*/ 7 w 1703"/>
                <a:gd name="T7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3" h="272">
                  <a:moveTo>
                    <a:pt x="7" y="272"/>
                  </a:moveTo>
                  <a:lnTo>
                    <a:pt x="7" y="272"/>
                  </a:lnTo>
                  <a:lnTo>
                    <a:pt x="56" y="254"/>
                  </a:lnTo>
                  <a:lnTo>
                    <a:pt x="105" y="235"/>
                  </a:lnTo>
                  <a:lnTo>
                    <a:pt x="154" y="218"/>
                  </a:lnTo>
                  <a:lnTo>
                    <a:pt x="203" y="203"/>
                  </a:lnTo>
                  <a:lnTo>
                    <a:pt x="253" y="188"/>
                  </a:lnTo>
                  <a:lnTo>
                    <a:pt x="304" y="174"/>
                  </a:lnTo>
                  <a:lnTo>
                    <a:pt x="354" y="162"/>
                  </a:lnTo>
                  <a:lnTo>
                    <a:pt x="404" y="149"/>
                  </a:lnTo>
                  <a:lnTo>
                    <a:pt x="455" y="138"/>
                  </a:lnTo>
                  <a:lnTo>
                    <a:pt x="506" y="128"/>
                  </a:lnTo>
                  <a:lnTo>
                    <a:pt x="556" y="118"/>
                  </a:lnTo>
                  <a:lnTo>
                    <a:pt x="608" y="109"/>
                  </a:lnTo>
                  <a:lnTo>
                    <a:pt x="711" y="94"/>
                  </a:lnTo>
                  <a:lnTo>
                    <a:pt x="814" y="81"/>
                  </a:lnTo>
                  <a:lnTo>
                    <a:pt x="814" y="81"/>
                  </a:lnTo>
                  <a:lnTo>
                    <a:pt x="915" y="70"/>
                  </a:lnTo>
                  <a:lnTo>
                    <a:pt x="1017" y="61"/>
                  </a:lnTo>
                  <a:lnTo>
                    <a:pt x="1117" y="54"/>
                  </a:lnTo>
                  <a:lnTo>
                    <a:pt x="1218" y="48"/>
                  </a:lnTo>
                  <a:lnTo>
                    <a:pt x="1420" y="35"/>
                  </a:lnTo>
                  <a:lnTo>
                    <a:pt x="1622" y="22"/>
                  </a:lnTo>
                  <a:lnTo>
                    <a:pt x="1622" y="22"/>
                  </a:lnTo>
                  <a:lnTo>
                    <a:pt x="1660" y="20"/>
                  </a:lnTo>
                  <a:lnTo>
                    <a:pt x="1678" y="19"/>
                  </a:lnTo>
                  <a:lnTo>
                    <a:pt x="1697" y="16"/>
                  </a:lnTo>
                  <a:lnTo>
                    <a:pt x="1697" y="16"/>
                  </a:lnTo>
                  <a:lnTo>
                    <a:pt x="1699" y="15"/>
                  </a:lnTo>
                  <a:lnTo>
                    <a:pt x="1700" y="14"/>
                  </a:lnTo>
                  <a:lnTo>
                    <a:pt x="1702" y="11"/>
                  </a:lnTo>
                  <a:lnTo>
                    <a:pt x="1703" y="7"/>
                  </a:lnTo>
                  <a:lnTo>
                    <a:pt x="1702" y="5"/>
                  </a:lnTo>
                  <a:lnTo>
                    <a:pt x="1700" y="2"/>
                  </a:lnTo>
                  <a:lnTo>
                    <a:pt x="1698" y="1"/>
                  </a:lnTo>
                  <a:lnTo>
                    <a:pt x="1695" y="1"/>
                  </a:lnTo>
                  <a:lnTo>
                    <a:pt x="1695" y="1"/>
                  </a:lnTo>
                  <a:lnTo>
                    <a:pt x="1673" y="0"/>
                  </a:lnTo>
                  <a:lnTo>
                    <a:pt x="1650" y="1"/>
                  </a:lnTo>
                  <a:lnTo>
                    <a:pt x="1605" y="4"/>
                  </a:lnTo>
                  <a:lnTo>
                    <a:pt x="1558" y="7"/>
                  </a:lnTo>
                  <a:lnTo>
                    <a:pt x="1513" y="11"/>
                  </a:lnTo>
                  <a:lnTo>
                    <a:pt x="1513" y="11"/>
                  </a:lnTo>
                  <a:lnTo>
                    <a:pt x="1317" y="22"/>
                  </a:lnTo>
                  <a:lnTo>
                    <a:pt x="1317" y="22"/>
                  </a:lnTo>
                  <a:lnTo>
                    <a:pt x="1213" y="29"/>
                  </a:lnTo>
                  <a:lnTo>
                    <a:pt x="1110" y="35"/>
                  </a:lnTo>
                  <a:lnTo>
                    <a:pt x="1006" y="44"/>
                  </a:lnTo>
                  <a:lnTo>
                    <a:pt x="903" y="53"/>
                  </a:lnTo>
                  <a:lnTo>
                    <a:pt x="903" y="53"/>
                  </a:lnTo>
                  <a:lnTo>
                    <a:pt x="802" y="64"/>
                  </a:lnTo>
                  <a:lnTo>
                    <a:pt x="698" y="76"/>
                  </a:lnTo>
                  <a:lnTo>
                    <a:pt x="597" y="93"/>
                  </a:lnTo>
                  <a:lnTo>
                    <a:pt x="545" y="100"/>
                  </a:lnTo>
                  <a:lnTo>
                    <a:pt x="495" y="110"/>
                  </a:lnTo>
                  <a:lnTo>
                    <a:pt x="445" y="120"/>
                  </a:lnTo>
                  <a:lnTo>
                    <a:pt x="394" y="132"/>
                  </a:lnTo>
                  <a:lnTo>
                    <a:pt x="344" y="144"/>
                  </a:lnTo>
                  <a:lnTo>
                    <a:pt x="294" y="157"/>
                  </a:lnTo>
                  <a:lnTo>
                    <a:pt x="245" y="172"/>
                  </a:lnTo>
                  <a:lnTo>
                    <a:pt x="194" y="187"/>
                  </a:lnTo>
                  <a:lnTo>
                    <a:pt x="147" y="203"/>
                  </a:lnTo>
                  <a:lnTo>
                    <a:pt x="98" y="221"/>
                  </a:lnTo>
                  <a:lnTo>
                    <a:pt x="98" y="221"/>
                  </a:lnTo>
                  <a:lnTo>
                    <a:pt x="50" y="241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1" y="264"/>
                  </a:lnTo>
                  <a:lnTo>
                    <a:pt x="0" y="265"/>
                  </a:lnTo>
                  <a:lnTo>
                    <a:pt x="0" y="269"/>
                  </a:lnTo>
                  <a:lnTo>
                    <a:pt x="3" y="272"/>
                  </a:lnTo>
                  <a:lnTo>
                    <a:pt x="5" y="272"/>
                  </a:lnTo>
                  <a:lnTo>
                    <a:pt x="7" y="272"/>
                  </a:lnTo>
                  <a:lnTo>
                    <a:pt x="7" y="27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597025" y="4279901"/>
              <a:ext cx="406400" cy="171450"/>
            </a:xfrm>
            <a:custGeom>
              <a:avLst/>
              <a:gdLst>
                <a:gd name="T0" fmla="*/ 3 w 513"/>
                <a:gd name="T1" fmla="*/ 12 h 215"/>
                <a:gd name="T2" fmla="*/ 3 w 513"/>
                <a:gd name="T3" fmla="*/ 12 h 215"/>
                <a:gd name="T4" fmla="*/ 15 w 513"/>
                <a:gd name="T5" fmla="*/ 22 h 215"/>
                <a:gd name="T6" fmla="*/ 28 w 513"/>
                <a:gd name="T7" fmla="*/ 32 h 215"/>
                <a:gd name="T8" fmla="*/ 56 w 513"/>
                <a:gd name="T9" fmla="*/ 49 h 215"/>
                <a:gd name="T10" fmla="*/ 85 w 513"/>
                <a:gd name="T11" fmla="*/ 64 h 215"/>
                <a:gd name="T12" fmla="*/ 113 w 513"/>
                <a:gd name="T13" fmla="*/ 80 h 215"/>
                <a:gd name="T14" fmla="*/ 113 w 513"/>
                <a:gd name="T15" fmla="*/ 80 h 215"/>
                <a:gd name="T16" fmla="*/ 147 w 513"/>
                <a:gd name="T17" fmla="*/ 96 h 215"/>
                <a:gd name="T18" fmla="*/ 181 w 513"/>
                <a:gd name="T19" fmla="*/ 111 h 215"/>
                <a:gd name="T20" fmla="*/ 215 w 513"/>
                <a:gd name="T21" fmla="*/ 125 h 215"/>
                <a:gd name="T22" fmla="*/ 251 w 513"/>
                <a:gd name="T23" fmla="*/ 139 h 215"/>
                <a:gd name="T24" fmla="*/ 251 w 513"/>
                <a:gd name="T25" fmla="*/ 139 h 215"/>
                <a:gd name="T26" fmla="*/ 284 w 513"/>
                <a:gd name="T27" fmla="*/ 151 h 215"/>
                <a:gd name="T28" fmla="*/ 318 w 513"/>
                <a:gd name="T29" fmla="*/ 162 h 215"/>
                <a:gd name="T30" fmla="*/ 389 w 513"/>
                <a:gd name="T31" fmla="*/ 185 h 215"/>
                <a:gd name="T32" fmla="*/ 389 w 513"/>
                <a:gd name="T33" fmla="*/ 185 h 215"/>
                <a:gd name="T34" fmla="*/ 454 w 513"/>
                <a:gd name="T35" fmla="*/ 204 h 215"/>
                <a:gd name="T36" fmla="*/ 454 w 513"/>
                <a:gd name="T37" fmla="*/ 204 h 215"/>
                <a:gd name="T38" fmla="*/ 481 w 513"/>
                <a:gd name="T39" fmla="*/ 213 h 215"/>
                <a:gd name="T40" fmla="*/ 494 w 513"/>
                <a:gd name="T41" fmla="*/ 215 h 215"/>
                <a:gd name="T42" fmla="*/ 502 w 513"/>
                <a:gd name="T43" fmla="*/ 215 h 215"/>
                <a:gd name="T44" fmla="*/ 508 w 513"/>
                <a:gd name="T45" fmla="*/ 214 h 215"/>
                <a:gd name="T46" fmla="*/ 508 w 513"/>
                <a:gd name="T47" fmla="*/ 214 h 215"/>
                <a:gd name="T48" fmla="*/ 511 w 513"/>
                <a:gd name="T49" fmla="*/ 213 h 215"/>
                <a:gd name="T50" fmla="*/ 512 w 513"/>
                <a:gd name="T51" fmla="*/ 210 h 215"/>
                <a:gd name="T52" fmla="*/ 513 w 513"/>
                <a:gd name="T53" fmla="*/ 206 h 215"/>
                <a:gd name="T54" fmla="*/ 512 w 513"/>
                <a:gd name="T55" fmla="*/ 204 h 215"/>
                <a:gd name="T56" fmla="*/ 512 w 513"/>
                <a:gd name="T57" fmla="*/ 204 h 215"/>
                <a:gd name="T58" fmla="*/ 507 w 513"/>
                <a:gd name="T59" fmla="*/ 200 h 215"/>
                <a:gd name="T60" fmla="*/ 502 w 513"/>
                <a:gd name="T61" fmla="*/ 198 h 215"/>
                <a:gd name="T62" fmla="*/ 492 w 513"/>
                <a:gd name="T63" fmla="*/ 193 h 215"/>
                <a:gd name="T64" fmla="*/ 468 w 513"/>
                <a:gd name="T65" fmla="*/ 188 h 215"/>
                <a:gd name="T66" fmla="*/ 468 w 513"/>
                <a:gd name="T67" fmla="*/ 188 h 215"/>
                <a:gd name="T68" fmla="*/ 403 w 513"/>
                <a:gd name="T69" fmla="*/ 169 h 215"/>
                <a:gd name="T70" fmla="*/ 403 w 513"/>
                <a:gd name="T71" fmla="*/ 169 h 215"/>
                <a:gd name="T72" fmla="*/ 337 w 513"/>
                <a:gd name="T73" fmla="*/ 149 h 215"/>
                <a:gd name="T74" fmla="*/ 272 w 513"/>
                <a:gd name="T75" fmla="*/ 126 h 215"/>
                <a:gd name="T76" fmla="*/ 272 w 513"/>
                <a:gd name="T77" fmla="*/ 126 h 215"/>
                <a:gd name="T78" fmla="*/ 239 w 513"/>
                <a:gd name="T79" fmla="*/ 115 h 215"/>
                <a:gd name="T80" fmla="*/ 207 w 513"/>
                <a:gd name="T81" fmla="*/ 101 h 215"/>
                <a:gd name="T82" fmla="*/ 174 w 513"/>
                <a:gd name="T83" fmla="*/ 87 h 215"/>
                <a:gd name="T84" fmla="*/ 142 w 513"/>
                <a:gd name="T85" fmla="*/ 73 h 215"/>
                <a:gd name="T86" fmla="*/ 142 w 513"/>
                <a:gd name="T87" fmla="*/ 73 h 215"/>
                <a:gd name="T88" fmla="*/ 108 w 513"/>
                <a:gd name="T89" fmla="*/ 56 h 215"/>
                <a:gd name="T90" fmla="*/ 76 w 513"/>
                <a:gd name="T91" fmla="*/ 38 h 215"/>
                <a:gd name="T92" fmla="*/ 43 w 513"/>
                <a:gd name="T93" fmla="*/ 19 h 215"/>
                <a:gd name="T94" fmla="*/ 9 w 513"/>
                <a:gd name="T95" fmla="*/ 2 h 215"/>
                <a:gd name="T96" fmla="*/ 9 w 513"/>
                <a:gd name="T97" fmla="*/ 2 h 215"/>
                <a:gd name="T98" fmla="*/ 7 w 513"/>
                <a:gd name="T99" fmla="*/ 0 h 215"/>
                <a:gd name="T100" fmla="*/ 4 w 513"/>
                <a:gd name="T101" fmla="*/ 0 h 215"/>
                <a:gd name="T102" fmla="*/ 3 w 513"/>
                <a:gd name="T103" fmla="*/ 2 h 215"/>
                <a:gd name="T104" fmla="*/ 0 w 513"/>
                <a:gd name="T105" fmla="*/ 3 h 215"/>
                <a:gd name="T106" fmla="*/ 0 w 513"/>
                <a:gd name="T107" fmla="*/ 5 h 215"/>
                <a:gd name="T108" fmla="*/ 0 w 513"/>
                <a:gd name="T109" fmla="*/ 7 h 215"/>
                <a:gd name="T110" fmla="*/ 0 w 513"/>
                <a:gd name="T111" fmla="*/ 9 h 215"/>
                <a:gd name="T112" fmla="*/ 3 w 513"/>
                <a:gd name="T113" fmla="*/ 12 h 215"/>
                <a:gd name="T114" fmla="*/ 3 w 513"/>
                <a:gd name="T115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3" h="215">
                  <a:moveTo>
                    <a:pt x="3" y="12"/>
                  </a:moveTo>
                  <a:lnTo>
                    <a:pt x="3" y="12"/>
                  </a:lnTo>
                  <a:lnTo>
                    <a:pt x="15" y="22"/>
                  </a:lnTo>
                  <a:lnTo>
                    <a:pt x="28" y="32"/>
                  </a:lnTo>
                  <a:lnTo>
                    <a:pt x="56" y="49"/>
                  </a:lnTo>
                  <a:lnTo>
                    <a:pt x="85" y="64"/>
                  </a:lnTo>
                  <a:lnTo>
                    <a:pt x="113" y="80"/>
                  </a:lnTo>
                  <a:lnTo>
                    <a:pt x="113" y="80"/>
                  </a:lnTo>
                  <a:lnTo>
                    <a:pt x="147" y="96"/>
                  </a:lnTo>
                  <a:lnTo>
                    <a:pt x="181" y="111"/>
                  </a:lnTo>
                  <a:lnTo>
                    <a:pt x="215" y="125"/>
                  </a:lnTo>
                  <a:lnTo>
                    <a:pt x="251" y="139"/>
                  </a:lnTo>
                  <a:lnTo>
                    <a:pt x="251" y="139"/>
                  </a:lnTo>
                  <a:lnTo>
                    <a:pt x="284" y="151"/>
                  </a:lnTo>
                  <a:lnTo>
                    <a:pt x="318" y="162"/>
                  </a:lnTo>
                  <a:lnTo>
                    <a:pt x="389" y="185"/>
                  </a:lnTo>
                  <a:lnTo>
                    <a:pt x="389" y="185"/>
                  </a:lnTo>
                  <a:lnTo>
                    <a:pt x="454" y="204"/>
                  </a:lnTo>
                  <a:lnTo>
                    <a:pt x="454" y="204"/>
                  </a:lnTo>
                  <a:lnTo>
                    <a:pt x="481" y="213"/>
                  </a:lnTo>
                  <a:lnTo>
                    <a:pt x="494" y="215"/>
                  </a:lnTo>
                  <a:lnTo>
                    <a:pt x="502" y="215"/>
                  </a:lnTo>
                  <a:lnTo>
                    <a:pt x="508" y="214"/>
                  </a:lnTo>
                  <a:lnTo>
                    <a:pt x="508" y="214"/>
                  </a:lnTo>
                  <a:lnTo>
                    <a:pt x="511" y="213"/>
                  </a:lnTo>
                  <a:lnTo>
                    <a:pt x="512" y="210"/>
                  </a:lnTo>
                  <a:lnTo>
                    <a:pt x="513" y="206"/>
                  </a:lnTo>
                  <a:lnTo>
                    <a:pt x="512" y="204"/>
                  </a:lnTo>
                  <a:lnTo>
                    <a:pt x="512" y="204"/>
                  </a:lnTo>
                  <a:lnTo>
                    <a:pt x="507" y="200"/>
                  </a:lnTo>
                  <a:lnTo>
                    <a:pt x="502" y="198"/>
                  </a:lnTo>
                  <a:lnTo>
                    <a:pt x="492" y="193"/>
                  </a:lnTo>
                  <a:lnTo>
                    <a:pt x="468" y="188"/>
                  </a:lnTo>
                  <a:lnTo>
                    <a:pt x="468" y="188"/>
                  </a:lnTo>
                  <a:lnTo>
                    <a:pt x="403" y="169"/>
                  </a:lnTo>
                  <a:lnTo>
                    <a:pt x="403" y="169"/>
                  </a:lnTo>
                  <a:lnTo>
                    <a:pt x="337" y="149"/>
                  </a:lnTo>
                  <a:lnTo>
                    <a:pt x="272" y="126"/>
                  </a:lnTo>
                  <a:lnTo>
                    <a:pt x="272" y="126"/>
                  </a:lnTo>
                  <a:lnTo>
                    <a:pt x="239" y="115"/>
                  </a:lnTo>
                  <a:lnTo>
                    <a:pt x="207" y="101"/>
                  </a:lnTo>
                  <a:lnTo>
                    <a:pt x="174" y="87"/>
                  </a:lnTo>
                  <a:lnTo>
                    <a:pt x="142" y="73"/>
                  </a:lnTo>
                  <a:lnTo>
                    <a:pt x="142" y="73"/>
                  </a:lnTo>
                  <a:lnTo>
                    <a:pt x="108" y="56"/>
                  </a:lnTo>
                  <a:lnTo>
                    <a:pt x="76" y="38"/>
                  </a:lnTo>
                  <a:lnTo>
                    <a:pt x="43" y="19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1946275" y="4206876"/>
              <a:ext cx="468313" cy="144463"/>
            </a:xfrm>
            <a:custGeom>
              <a:avLst/>
              <a:gdLst>
                <a:gd name="T0" fmla="*/ 2 w 591"/>
                <a:gd name="T1" fmla="*/ 7 h 184"/>
                <a:gd name="T2" fmla="*/ 38 w 591"/>
                <a:gd name="T3" fmla="*/ 34 h 184"/>
                <a:gd name="T4" fmla="*/ 52 w 591"/>
                <a:gd name="T5" fmla="*/ 43 h 184"/>
                <a:gd name="T6" fmla="*/ 124 w 591"/>
                <a:gd name="T7" fmla="*/ 77 h 184"/>
                <a:gd name="T8" fmla="*/ 168 w 591"/>
                <a:gd name="T9" fmla="*/ 93 h 184"/>
                <a:gd name="T10" fmla="*/ 254 w 591"/>
                <a:gd name="T11" fmla="*/ 124 h 184"/>
                <a:gd name="T12" fmla="*/ 300 w 591"/>
                <a:gd name="T13" fmla="*/ 137 h 184"/>
                <a:gd name="T14" fmla="*/ 384 w 591"/>
                <a:gd name="T15" fmla="*/ 159 h 184"/>
                <a:gd name="T16" fmla="*/ 470 w 591"/>
                <a:gd name="T17" fmla="*/ 175 h 184"/>
                <a:gd name="T18" fmla="*/ 504 w 591"/>
                <a:gd name="T19" fmla="*/ 180 h 184"/>
                <a:gd name="T20" fmla="*/ 538 w 591"/>
                <a:gd name="T21" fmla="*/ 183 h 184"/>
                <a:gd name="T22" fmla="*/ 565 w 591"/>
                <a:gd name="T23" fmla="*/ 184 h 184"/>
                <a:gd name="T24" fmla="*/ 584 w 591"/>
                <a:gd name="T25" fmla="*/ 180 h 184"/>
                <a:gd name="T26" fmla="*/ 589 w 591"/>
                <a:gd name="T27" fmla="*/ 176 h 184"/>
                <a:gd name="T28" fmla="*/ 591 w 591"/>
                <a:gd name="T29" fmla="*/ 170 h 184"/>
                <a:gd name="T30" fmla="*/ 586 w 591"/>
                <a:gd name="T31" fmla="*/ 165 h 184"/>
                <a:gd name="T32" fmla="*/ 581 w 591"/>
                <a:gd name="T33" fmla="*/ 164 h 184"/>
                <a:gd name="T34" fmla="*/ 564 w 591"/>
                <a:gd name="T35" fmla="*/ 163 h 184"/>
                <a:gd name="T36" fmla="*/ 541 w 591"/>
                <a:gd name="T37" fmla="*/ 164 h 184"/>
                <a:gd name="T38" fmla="*/ 506 w 591"/>
                <a:gd name="T39" fmla="*/ 161 h 184"/>
                <a:gd name="T40" fmla="*/ 472 w 591"/>
                <a:gd name="T41" fmla="*/ 156 h 184"/>
                <a:gd name="T42" fmla="*/ 385 w 591"/>
                <a:gd name="T43" fmla="*/ 140 h 184"/>
                <a:gd name="T44" fmla="*/ 300 w 591"/>
                <a:gd name="T45" fmla="*/ 117 h 184"/>
                <a:gd name="T46" fmla="*/ 258 w 591"/>
                <a:gd name="T47" fmla="*/ 105 h 184"/>
                <a:gd name="T48" fmla="*/ 176 w 591"/>
                <a:gd name="T49" fmla="*/ 77 h 184"/>
                <a:gd name="T50" fmla="*/ 136 w 591"/>
                <a:gd name="T51" fmla="*/ 62 h 184"/>
                <a:gd name="T52" fmla="*/ 64 w 591"/>
                <a:gd name="T53" fmla="*/ 31 h 184"/>
                <a:gd name="T54" fmla="*/ 36 w 591"/>
                <a:gd name="T55" fmla="*/ 17 h 184"/>
                <a:gd name="T56" fmla="*/ 7 w 591"/>
                <a:gd name="T57" fmla="*/ 0 h 184"/>
                <a:gd name="T58" fmla="*/ 4 w 591"/>
                <a:gd name="T59" fmla="*/ 0 h 184"/>
                <a:gd name="T60" fmla="*/ 0 w 591"/>
                <a:gd name="T61" fmla="*/ 4 h 184"/>
                <a:gd name="T62" fmla="*/ 2 w 591"/>
                <a:gd name="T6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184">
                  <a:moveTo>
                    <a:pt x="2" y="7"/>
                  </a:moveTo>
                  <a:lnTo>
                    <a:pt x="2" y="7"/>
                  </a:lnTo>
                  <a:lnTo>
                    <a:pt x="27" y="26"/>
                  </a:lnTo>
                  <a:lnTo>
                    <a:pt x="38" y="34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87" y="61"/>
                  </a:lnTo>
                  <a:lnTo>
                    <a:pt x="124" y="77"/>
                  </a:lnTo>
                  <a:lnTo>
                    <a:pt x="124" y="77"/>
                  </a:lnTo>
                  <a:lnTo>
                    <a:pt x="168" y="93"/>
                  </a:lnTo>
                  <a:lnTo>
                    <a:pt x="210" y="110"/>
                  </a:lnTo>
                  <a:lnTo>
                    <a:pt x="254" y="124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41" y="149"/>
                  </a:lnTo>
                  <a:lnTo>
                    <a:pt x="384" y="159"/>
                  </a:lnTo>
                  <a:lnTo>
                    <a:pt x="426" y="168"/>
                  </a:lnTo>
                  <a:lnTo>
                    <a:pt x="470" y="175"/>
                  </a:lnTo>
                  <a:lnTo>
                    <a:pt x="470" y="175"/>
                  </a:lnTo>
                  <a:lnTo>
                    <a:pt x="504" y="180"/>
                  </a:lnTo>
                  <a:lnTo>
                    <a:pt x="538" y="183"/>
                  </a:lnTo>
                  <a:lnTo>
                    <a:pt x="538" y="183"/>
                  </a:lnTo>
                  <a:lnTo>
                    <a:pt x="551" y="183"/>
                  </a:lnTo>
                  <a:lnTo>
                    <a:pt x="565" y="184"/>
                  </a:lnTo>
                  <a:lnTo>
                    <a:pt x="577" y="181"/>
                  </a:lnTo>
                  <a:lnTo>
                    <a:pt x="584" y="180"/>
                  </a:lnTo>
                  <a:lnTo>
                    <a:pt x="589" y="176"/>
                  </a:lnTo>
                  <a:lnTo>
                    <a:pt x="589" y="176"/>
                  </a:lnTo>
                  <a:lnTo>
                    <a:pt x="591" y="174"/>
                  </a:lnTo>
                  <a:lnTo>
                    <a:pt x="591" y="170"/>
                  </a:lnTo>
                  <a:lnTo>
                    <a:pt x="590" y="168"/>
                  </a:lnTo>
                  <a:lnTo>
                    <a:pt x="586" y="165"/>
                  </a:lnTo>
                  <a:lnTo>
                    <a:pt x="586" y="165"/>
                  </a:lnTo>
                  <a:lnTo>
                    <a:pt x="581" y="164"/>
                  </a:lnTo>
                  <a:lnTo>
                    <a:pt x="576" y="163"/>
                  </a:lnTo>
                  <a:lnTo>
                    <a:pt x="564" y="163"/>
                  </a:lnTo>
                  <a:lnTo>
                    <a:pt x="552" y="163"/>
                  </a:lnTo>
                  <a:lnTo>
                    <a:pt x="541" y="164"/>
                  </a:lnTo>
                  <a:lnTo>
                    <a:pt x="541" y="164"/>
                  </a:lnTo>
                  <a:lnTo>
                    <a:pt x="506" y="161"/>
                  </a:lnTo>
                  <a:lnTo>
                    <a:pt x="472" y="156"/>
                  </a:lnTo>
                  <a:lnTo>
                    <a:pt x="472" y="156"/>
                  </a:lnTo>
                  <a:lnTo>
                    <a:pt x="428" y="149"/>
                  </a:lnTo>
                  <a:lnTo>
                    <a:pt x="385" y="140"/>
                  </a:lnTo>
                  <a:lnTo>
                    <a:pt x="342" y="129"/>
                  </a:lnTo>
                  <a:lnTo>
                    <a:pt x="300" y="117"/>
                  </a:lnTo>
                  <a:lnTo>
                    <a:pt x="300" y="117"/>
                  </a:lnTo>
                  <a:lnTo>
                    <a:pt x="258" y="105"/>
                  </a:lnTo>
                  <a:lnTo>
                    <a:pt x="217" y="92"/>
                  </a:lnTo>
                  <a:lnTo>
                    <a:pt x="176" y="77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00" y="47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36" y="17"/>
                  </a:lnTo>
                  <a:lnTo>
                    <a:pt x="20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2411413" y="4165601"/>
              <a:ext cx="358775" cy="84138"/>
            </a:xfrm>
            <a:custGeom>
              <a:avLst/>
              <a:gdLst>
                <a:gd name="T0" fmla="*/ 4 w 452"/>
                <a:gd name="T1" fmla="*/ 12 h 107"/>
                <a:gd name="T2" fmla="*/ 4 w 452"/>
                <a:gd name="T3" fmla="*/ 12 h 107"/>
                <a:gd name="T4" fmla="*/ 29 w 452"/>
                <a:gd name="T5" fmla="*/ 24 h 107"/>
                <a:gd name="T6" fmla="*/ 56 w 452"/>
                <a:gd name="T7" fmla="*/ 33 h 107"/>
                <a:gd name="T8" fmla="*/ 81 w 452"/>
                <a:gd name="T9" fmla="*/ 41 h 107"/>
                <a:gd name="T10" fmla="*/ 107 w 452"/>
                <a:gd name="T11" fmla="*/ 49 h 107"/>
                <a:gd name="T12" fmla="*/ 161 w 452"/>
                <a:gd name="T13" fmla="*/ 63 h 107"/>
                <a:gd name="T14" fmla="*/ 214 w 452"/>
                <a:gd name="T15" fmla="*/ 74 h 107"/>
                <a:gd name="T16" fmla="*/ 214 w 452"/>
                <a:gd name="T17" fmla="*/ 74 h 107"/>
                <a:gd name="T18" fmla="*/ 271 w 452"/>
                <a:gd name="T19" fmla="*/ 84 h 107"/>
                <a:gd name="T20" fmla="*/ 327 w 452"/>
                <a:gd name="T21" fmla="*/ 93 h 107"/>
                <a:gd name="T22" fmla="*/ 385 w 452"/>
                <a:gd name="T23" fmla="*/ 100 h 107"/>
                <a:gd name="T24" fmla="*/ 443 w 452"/>
                <a:gd name="T25" fmla="*/ 107 h 107"/>
                <a:gd name="T26" fmla="*/ 443 w 452"/>
                <a:gd name="T27" fmla="*/ 107 h 107"/>
                <a:gd name="T28" fmla="*/ 447 w 452"/>
                <a:gd name="T29" fmla="*/ 107 h 107"/>
                <a:gd name="T30" fmla="*/ 449 w 452"/>
                <a:gd name="T31" fmla="*/ 104 h 107"/>
                <a:gd name="T32" fmla="*/ 450 w 452"/>
                <a:gd name="T33" fmla="*/ 102 h 107"/>
                <a:gd name="T34" fmla="*/ 452 w 452"/>
                <a:gd name="T35" fmla="*/ 98 h 107"/>
                <a:gd name="T36" fmla="*/ 452 w 452"/>
                <a:gd name="T37" fmla="*/ 95 h 107"/>
                <a:gd name="T38" fmla="*/ 450 w 452"/>
                <a:gd name="T39" fmla="*/ 92 h 107"/>
                <a:gd name="T40" fmla="*/ 448 w 452"/>
                <a:gd name="T41" fmla="*/ 89 h 107"/>
                <a:gd name="T42" fmla="*/ 444 w 452"/>
                <a:gd name="T43" fmla="*/ 89 h 107"/>
                <a:gd name="T44" fmla="*/ 444 w 452"/>
                <a:gd name="T45" fmla="*/ 89 h 107"/>
                <a:gd name="T46" fmla="*/ 391 w 452"/>
                <a:gd name="T47" fmla="*/ 83 h 107"/>
                <a:gd name="T48" fmla="*/ 339 w 452"/>
                <a:gd name="T49" fmla="*/ 77 h 107"/>
                <a:gd name="T50" fmla="*/ 287 w 452"/>
                <a:gd name="T51" fmla="*/ 68 h 107"/>
                <a:gd name="T52" fmla="*/ 234 w 452"/>
                <a:gd name="T53" fmla="*/ 59 h 107"/>
                <a:gd name="T54" fmla="*/ 234 w 452"/>
                <a:gd name="T55" fmla="*/ 59 h 107"/>
                <a:gd name="T56" fmla="*/ 205 w 452"/>
                <a:gd name="T57" fmla="*/ 54 h 107"/>
                <a:gd name="T58" fmla="*/ 178 w 452"/>
                <a:gd name="T59" fmla="*/ 48 h 107"/>
                <a:gd name="T60" fmla="*/ 121 w 452"/>
                <a:gd name="T61" fmla="*/ 33 h 107"/>
                <a:gd name="T62" fmla="*/ 9 w 452"/>
                <a:gd name="T63" fmla="*/ 1 h 107"/>
                <a:gd name="T64" fmla="*/ 9 w 452"/>
                <a:gd name="T65" fmla="*/ 1 h 107"/>
                <a:gd name="T66" fmla="*/ 7 w 452"/>
                <a:gd name="T67" fmla="*/ 0 h 107"/>
                <a:gd name="T68" fmla="*/ 4 w 452"/>
                <a:gd name="T69" fmla="*/ 1 h 107"/>
                <a:gd name="T70" fmla="*/ 2 w 452"/>
                <a:gd name="T71" fmla="*/ 2 h 107"/>
                <a:gd name="T72" fmla="*/ 2 w 452"/>
                <a:gd name="T73" fmla="*/ 5 h 107"/>
                <a:gd name="T74" fmla="*/ 0 w 452"/>
                <a:gd name="T75" fmla="*/ 6 h 107"/>
                <a:gd name="T76" fmla="*/ 2 w 452"/>
                <a:gd name="T77" fmla="*/ 9 h 107"/>
                <a:gd name="T78" fmla="*/ 3 w 452"/>
                <a:gd name="T79" fmla="*/ 11 h 107"/>
                <a:gd name="T80" fmla="*/ 4 w 452"/>
                <a:gd name="T81" fmla="*/ 12 h 107"/>
                <a:gd name="T82" fmla="*/ 4 w 452"/>
                <a:gd name="T83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2" h="107">
                  <a:moveTo>
                    <a:pt x="4" y="12"/>
                  </a:moveTo>
                  <a:lnTo>
                    <a:pt x="4" y="12"/>
                  </a:lnTo>
                  <a:lnTo>
                    <a:pt x="29" y="24"/>
                  </a:lnTo>
                  <a:lnTo>
                    <a:pt x="56" y="33"/>
                  </a:lnTo>
                  <a:lnTo>
                    <a:pt x="81" y="41"/>
                  </a:lnTo>
                  <a:lnTo>
                    <a:pt x="107" y="49"/>
                  </a:lnTo>
                  <a:lnTo>
                    <a:pt x="161" y="63"/>
                  </a:lnTo>
                  <a:lnTo>
                    <a:pt x="214" y="74"/>
                  </a:lnTo>
                  <a:lnTo>
                    <a:pt x="214" y="74"/>
                  </a:lnTo>
                  <a:lnTo>
                    <a:pt x="271" y="84"/>
                  </a:lnTo>
                  <a:lnTo>
                    <a:pt x="327" y="93"/>
                  </a:lnTo>
                  <a:lnTo>
                    <a:pt x="385" y="100"/>
                  </a:lnTo>
                  <a:lnTo>
                    <a:pt x="443" y="107"/>
                  </a:lnTo>
                  <a:lnTo>
                    <a:pt x="443" y="107"/>
                  </a:lnTo>
                  <a:lnTo>
                    <a:pt x="447" y="107"/>
                  </a:lnTo>
                  <a:lnTo>
                    <a:pt x="449" y="104"/>
                  </a:lnTo>
                  <a:lnTo>
                    <a:pt x="450" y="102"/>
                  </a:lnTo>
                  <a:lnTo>
                    <a:pt x="452" y="98"/>
                  </a:lnTo>
                  <a:lnTo>
                    <a:pt x="452" y="95"/>
                  </a:lnTo>
                  <a:lnTo>
                    <a:pt x="450" y="92"/>
                  </a:lnTo>
                  <a:lnTo>
                    <a:pt x="448" y="89"/>
                  </a:lnTo>
                  <a:lnTo>
                    <a:pt x="444" y="89"/>
                  </a:lnTo>
                  <a:lnTo>
                    <a:pt x="444" y="89"/>
                  </a:lnTo>
                  <a:lnTo>
                    <a:pt x="391" y="83"/>
                  </a:lnTo>
                  <a:lnTo>
                    <a:pt x="339" y="77"/>
                  </a:lnTo>
                  <a:lnTo>
                    <a:pt x="287" y="68"/>
                  </a:lnTo>
                  <a:lnTo>
                    <a:pt x="234" y="59"/>
                  </a:lnTo>
                  <a:lnTo>
                    <a:pt x="234" y="59"/>
                  </a:lnTo>
                  <a:lnTo>
                    <a:pt x="205" y="54"/>
                  </a:lnTo>
                  <a:lnTo>
                    <a:pt x="178" y="48"/>
                  </a:lnTo>
                  <a:lnTo>
                    <a:pt x="121" y="33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2263775" y="3998913"/>
              <a:ext cx="333375" cy="184150"/>
            </a:xfrm>
            <a:custGeom>
              <a:avLst/>
              <a:gdLst>
                <a:gd name="T0" fmla="*/ 5 w 421"/>
                <a:gd name="T1" fmla="*/ 231 h 233"/>
                <a:gd name="T2" fmla="*/ 5 w 421"/>
                <a:gd name="T3" fmla="*/ 231 h 233"/>
                <a:gd name="T4" fmla="*/ 26 w 421"/>
                <a:gd name="T5" fmla="*/ 211 h 233"/>
                <a:gd name="T6" fmla="*/ 49 w 421"/>
                <a:gd name="T7" fmla="*/ 192 h 233"/>
                <a:gd name="T8" fmla="*/ 72 w 421"/>
                <a:gd name="T9" fmla="*/ 173 h 233"/>
                <a:gd name="T10" fmla="*/ 96 w 421"/>
                <a:gd name="T11" fmla="*/ 157 h 233"/>
                <a:gd name="T12" fmla="*/ 121 w 421"/>
                <a:gd name="T13" fmla="*/ 142 h 233"/>
                <a:gd name="T14" fmla="*/ 146 w 421"/>
                <a:gd name="T15" fmla="*/ 128 h 233"/>
                <a:gd name="T16" fmla="*/ 172 w 421"/>
                <a:gd name="T17" fmla="*/ 116 h 233"/>
                <a:gd name="T18" fmla="*/ 200 w 421"/>
                <a:gd name="T19" fmla="*/ 103 h 233"/>
                <a:gd name="T20" fmla="*/ 200 w 421"/>
                <a:gd name="T21" fmla="*/ 103 h 233"/>
                <a:gd name="T22" fmla="*/ 254 w 421"/>
                <a:gd name="T23" fmla="*/ 82 h 233"/>
                <a:gd name="T24" fmla="*/ 308 w 421"/>
                <a:gd name="T25" fmla="*/ 62 h 233"/>
                <a:gd name="T26" fmla="*/ 363 w 421"/>
                <a:gd name="T27" fmla="*/ 40 h 233"/>
                <a:gd name="T28" fmla="*/ 390 w 421"/>
                <a:gd name="T29" fmla="*/ 29 h 233"/>
                <a:gd name="T30" fmla="*/ 416 w 421"/>
                <a:gd name="T31" fmla="*/ 16 h 233"/>
                <a:gd name="T32" fmla="*/ 416 w 421"/>
                <a:gd name="T33" fmla="*/ 16 h 233"/>
                <a:gd name="T34" fmla="*/ 419 w 421"/>
                <a:gd name="T35" fmla="*/ 14 h 233"/>
                <a:gd name="T36" fmla="*/ 420 w 421"/>
                <a:gd name="T37" fmla="*/ 11 h 233"/>
                <a:gd name="T38" fmla="*/ 421 w 421"/>
                <a:gd name="T39" fmla="*/ 9 h 233"/>
                <a:gd name="T40" fmla="*/ 420 w 421"/>
                <a:gd name="T41" fmla="*/ 5 h 233"/>
                <a:gd name="T42" fmla="*/ 417 w 421"/>
                <a:gd name="T43" fmla="*/ 3 h 233"/>
                <a:gd name="T44" fmla="*/ 415 w 421"/>
                <a:gd name="T45" fmla="*/ 0 h 233"/>
                <a:gd name="T46" fmla="*/ 412 w 421"/>
                <a:gd name="T47" fmla="*/ 0 h 233"/>
                <a:gd name="T48" fmla="*/ 409 w 421"/>
                <a:gd name="T49" fmla="*/ 1 h 233"/>
                <a:gd name="T50" fmla="*/ 409 w 421"/>
                <a:gd name="T51" fmla="*/ 1 h 233"/>
                <a:gd name="T52" fmla="*/ 381 w 421"/>
                <a:gd name="T53" fmla="*/ 14 h 233"/>
                <a:gd name="T54" fmla="*/ 353 w 421"/>
                <a:gd name="T55" fmla="*/ 25 h 233"/>
                <a:gd name="T56" fmla="*/ 298 w 421"/>
                <a:gd name="T57" fmla="*/ 48 h 233"/>
                <a:gd name="T58" fmla="*/ 241 w 421"/>
                <a:gd name="T59" fmla="*/ 69 h 233"/>
                <a:gd name="T60" fmla="*/ 186 w 421"/>
                <a:gd name="T61" fmla="*/ 92 h 233"/>
                <a:gd name="T62" fmla="*/ 186 w 421"/>
                <a:gd name="T63" fmla="*/ 92 h 233"/>
                <a:gd name="T64" fmla="*/ 160 w 421"/>
                <a:gd name="T65" fmla="*/ 103 h 233"/>
                <a:gd name="T66" fmla="*/ 133 w 421"/>
                <a:gd name="T67" fmla="*/ 116 h 233"/>
                <a:gd name="T68" fmla="*/ 108 w 421"/>
                <a:gd name="T69" fmla="*/ 131 h 233"/>
                <a:gd name="T70" fmla="*/ 83 w 421"/>
                <a:gd name="T71" fmla="*/ 146 h 233"/>
                <a:gd name="T72" fmla="*/ 59 w 421"/>
                <a:gd name="T73" fmla="*/ 163 h 233"/>
                <a:gd name="T74" fmla="*/ 38 w 421"/>
                <a:gd name="T75" fmla="*/ 182 h 233"/>
                <a:gd name="T76" fmla="*/ 28 w 421"/>
                <a:gd name="T77" fmla="*/ 192 h 233"/>
                <a:gd name="T78" fmla="*/ 18 w 421"/>
                <a:gd name="T79" fmla="*/ 204 h 233"/>
                <a:gd name="T80" fmla="*/ 9 w 421"/>
                <a:gd name="T81" fmla="*/ 215 h 233"/>
                <a:gd name="T82" fmla="*/ 1 w 421"/>
                <a:gd name="T83" fmla="*/ 228 h 233"/>
                <a:gd name="T84" fmla="*/ 1 w 421"/>
                <a:gd name="T85" fmla="*/ 228 h 233"/>
                <a:gd name="T86" fmla="*/ 0 w 421"/>
                <a:gd name="T87" fmla="*/ 230 h 233"/>
                <a:gd name="T88" fmla="*/ 1 w 421"/>
                <a:gd name="T89" fmla="*/ 231 h 233"/>
                <a:gd name="T90" fmla="*/ 4 w 421"/>
                <a:gd name="T91" fmla="*/ 233 h 233"/>
                <a:gd name="T92" fmla="*/ 5 w 421"/>
                <a:gd name="T93" fmla="*/ 231 h 233"/>
                <a:gd name="T94" fmla="*/ 5 w 421"/>
                <a:gd name="T95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233">
                  <a:moveTo>
                    <a:pt x="5" y="231"/>
                  </a:moveTo>
                  <a:lnTo>
                    <a:pt x="5" y="231"/>
                  </a:lnTo>
                  <a:lnTo>
                    <a:pt x="26" y="211"/>
                  </a:lnTo>
                  <a:lnTo>
                    <a:pt x="49" y="192"/>
                  </a:lnTo>
                  <a:lnTo>
                    <a:pt x="72" y="173"/>
                  </a:lnTo>
                  <a:lnTo>
                    <a:pt x="96" y="157"/>
                  </a:lnTo>
                  <a:lnTo>
                    <a:pt x="121" y="142"/>
                  </a:lnTo>
                  <a:lnTo>
                    <a:pt x="146" y="128"/>
                  </a:lnTo>
                  <a:lnTo>
                    <a:pt x="172" y="116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54" y="82"/>
                  </a:lnTo>
                  <a:lnTo>
                    <a:pt x="308" y="62"/>
                  </a:lnTo>
                  <a:lnTo>
                    <a:pt x="363" y="40"/>
                  </a:lnTo>
                  <a:lnTo>
                    <a:pt x="390" y="29"/>
                  </a:lnTo>
                  <a:lnTo>
                    <a:pt x="416" y="16"/>
                  </a:lnTo>
                  <a:lnTo>
                    <a:pt x="416" y="16"/>
                  </a:lnTo>
                  <a:lnTo>
                    <a:pt x="419" y="14"/>
                  </a:lnTo>
                  <a:lnTo>
                    <a:pt x="420" y="11"/>
                  </a:lnTo>
                  <a:lnTo>
                    <a:pt x="421" y="9"/>
                  </a:lnTo>
                  <a:lnTo>
                    <a:pt x="420" y="5"/>
                  </a:lnTo>
                  <a:lnTo>
                    <a:pt x="417" y="3"/>
                  </a:lnTo>
                  <a:lnTo>
                    <a:pt x="415" y="0"/>
                  </a:lnTo>
                  <a:lnTo>
                    <a:pt x="412" y="0"/>
                  </a:lnTo>
                  <a:lnTo>
                    <a:pt x="409" y="1"/>
                  </a:lnTo>
                  <a:lnTo>
                    <a:pt x="409" y="1"/>
                  </a:lnTo>
                  <a:lnTo>
                    <a:pt x="381" y="14"/>
                  </a:lnTo>
                  <a:lnTo>
                    <a:pt x="353" y="25"/>
                  </a:lnTo>
                  <a:lnTo>
                    <a:pt x="298" y="48"/>
                  </a:lnTo>
                  <a:lnTo>
                    <a:pt x="241" y="69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60" y="103"/>
                  </a:lnTo>
                  <a:lnTo>
                    <a:pt x="133" y="116"/>
                  </a:lnTo>
                  <a:lnTo>
                    <a:pt x="108" y="131"/>
                  </a:lnTo>
                  <a:lnTo>
                    <a:pt x="83" y="146"/>
                  </a:lnTo>
                  <a:lnTo>
                    <a:pt x="59" y="163"/>
                  </a:lnTo>
                  <a:lnTo>
                    <a:pt x="38" y="182"/>
                  </a:lnTo>
                  <a:lnTo>
                    <a:pt x="28" y="192"/>
                  </a:lnTo>
                  <a:lnTo>
                    <a:pt x="18" y="204"/>
                  </a:lnTo>
                  <a:lnTo>
                    <a:pt x="9" y="215"/>
                  </a:lnTo>
                  <a:lnTo>
                    <a:pt x="1" y="228"/>
                  </a:lnTo>
                  <a:lnTo>
                    <a:pt x="1" y="228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4" y="233"/>
                  </a:lnTo>
                  <a:lnTo>
                    <a:pt x="5" y="231"/>
                  </a:lnTo>
                  <a:lnTo>
                    <a:pt x="5" y="231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835150" y="3956051"/>
              <a:ext cx="339725" cy="276225"/>
            </a:xfrm>
            <a:custGeom>
              <a:avLst/>
              <a:gdLst>
                <a:gd name="T0" fmla="*/ 7 w 428"/>
                <a:gd name="T1" fmla="*/ 347 h 348"/>
                <a:gd name="T2" fmla="*/ 7 w 428"/>
                <a:gd name="T3" fmla="*/ 347 h 348"/>
                <a:gd name="T4" fmla="*/ 50 w 428"/>
                <a:gd name="T5" fmla="*/ 298 h 348"/>
                <a:gd name="T6" fmla="*/ 94 w 428"/>
                <a:gd name="T7" fmla="*/ 249 h 348"/>
                <a:gd name="T8" fmla="*/ 117 w 428"/>
                <a:gd name="T9" fmla="*/ 225 h 348"/>
                <a:gd name="T10" fmla="*/ 141 w 428"/>
                <a:gd name="T11" fmla="*/ 202 h 348"/>
                <a:gd name="T12" fmla="*/ 164 w 428"/>
                <a:gd name="T13" fmla="*/ 180 h 348"/>
                <a:gd name="T14" fmla="*/ 188 w 428"/>
                <a:gd name="T15" fmla="*/ 158 h 348"/>
                <a:gd name="T16" fmla="*/ 188 w 428"/>
                <a:gd name="T17" fmla="*/ 158 h 348"/>
                <a:gd name="T18" fmla="*/ 216 w 428"/>
                <a:gd name="T19" fmla="*/ 137 h 348"/>
                <a:gd name="T20" fmla="*/ 244 w 428"/>
                <a:gd name="T21" fmla="*/ 117 h 348"/>
                <a:gd name="T22" fmla="*/ 271 w 428"/>
                <a:gd name="T23" fmla="*/ 97 h 348"/>
                <a:gd name="T24" fmla="*/ 300 w 428"/>
                <a:gd name="T25" fmla="*/ 79 h 348"/>
                <a:gd name="T26" fmla="*/ 330 w 428"/>
                <a:gd name="T27" fmla="*/ 62 h 348"/>
                <a:gd name="T28" fmla="*/ 361 w 428"/>
                <a:gd name="T29" fmla="*/ 47 h 348"/>
                <a:gd name="T30" fmla="*/ 392 w 428"/>
                <a:gd name="T31" fmla="*/ 31 h 348"/>
                <a:gd name="T32" fmla="*/ 423 w 428"/>
                <a:gd name="T33" fmla="*/ 18 h 348"/>
                <a:gd name="T34" fmla="*/ 423 w 428"/>
                <a:gd name="T35" fmla="*/ 18 h 348"/>
                <a:gd name="T36" fmla="*/ 426 w 428"/>
                <a:gd name="T37" fmla="*/ 15 h 348"/>
                <a:gd name="T38" fmla="*/ 428 w 428"/>
                <a:gd name="T39" fmla="*/ 13 h 348"/>
                <a:gd name="T40" fmla="*/ 428 w 428"/>
                <a:gd name="T41" fmla="*/ 9 h 348"/>
                <a:gd name="T42" fmla="*/ 427 w 428"/>
                <a:gd name="T43" fmla="*/ 6 h 348"/>
                <a:gd name="T44" fmla="*/ 426 w 428"/>
                <a:gd name="T45" fmla="*/ 3 h 348"/>
                <a:gd name="T46" fmla="*/ 423 w 428"/>
                <a:gd name="T47" fmla="*/ 1 h 348"/>
                <a:gd name="T48" fmla="*/ 420 w 428"/>
                <a:gd name="T49" fmla="*/ 0 h 348"/>
                <a:gd name="T50" fmla="*/ 416 w 428"/>
                <a:gd name="T51" fmla="*/ 1 h 348"/>
                <a:gd name="T52" fmla="*/ 416 w 428"/>
                <a:gd name="T53" fmla="*/ 1 h 348"/>
                <a:gd name="T54" fmla="*/ 384 w 428"/>
                <a:gd name="T55" fmla="*/ 15 h 348"/>
                <a:gd name="T56" fmla="*/ 354 w 428"/>
                <a:gd name="T57" fmla="*/ 30 h 348"/>
                <a:gd name="T58" fmla="*/ 324 w 428"/>
                <a:gd name="T59" fmla="*/ 45 h 348"/>
                <a:gd name="T60" fmla="*/ 294 w 428"/>
                <a:gd name="T61" fmla="*/ 63 h 348"/>
                <a:gd name="T62" fmla="*/ 265 w 428"/>
                <a:gd name="T63" fmla="*/ 80 h 348"/>
                <a:gd name="T64" fmla="*/ 237 w 428"/>
                <a:gd name="T65" fmla="*/ 101 h 348"/>
                <a:gd name="T66" fmla="*/ 210 w 428"/>
                <a:gd name="T67" fmla="*/ 121 h 348"/>
                <a:gd name="T68" fmla="*/ 183 w 428"/>
                <a:gd name="T69" fmla="*/ 141 h 348"/>
                <a:gd name="T70" fmla="*/ 157 w 428"/>
                <a:gd name="T71" fmla="*/ 163 h 348"/>
                <a:gd name="T72" fmla="*/ 132 w 428"/>
                <a:gd name="T73" fmla="*/ 186 h 348"/>
                <a:gd name="T74" fmla="*/ 108 w 428"/>
                <a:gd name="T75" fmla="*/ 210 h 348"/>
                <a:gd name="T76" fmla="*/ 84 w 428"/>
                <a:gd name="T77" fmla="*/ 235 h 348"/>
                <a:gd name="T78" fmla="*/ 63 w 428"/>
                <a:gd name="T79" fmla="*/ 260 h 348"/>
                <a:gd name="T80" fmla="*/ 41 w 428"/>
                <a:gd name="T81" fmla="*/ 287 h 348"/>
                <a:gd name="T82" fmla="*/ 20 w 428"/>
                <a:gd name="T83" fmla="*/ 314 h 348"/>
                <a:gd name="T84" fmla="*/ 1 w 428"/>
                <a:gd name="T85" fmla="*/ 343 h 348"/>
                <a:gd name="T86" fmla="*/ 1 w 428"/>
                <a:gd name="T87" fmla="*/ 343 h 348"/>
                <a:gd name="T88" fmla="*/ 0 w 428"/>
                <a:gd name="T89" fmla="*/ 346 h 348"/>
                <a:gd name="T90" fmla="*/ 2 w 428"/>
                <a:gd name="T91" fmla="*/ 348 h 348"/>
                <a:gd name="T92" fmla="*/ 5 w 428"/>
                <a:gd name="T93" fmla="*/ 348 h 348"/>
                <a:gd name="T94" fmla="*/ 7 w 428"/>
                <a:gd name="T95" fmla="*/ 347 h 348"/>
                <a:gd name="T96" fmla="*/ 7 w 428"/>
                <a:gd name="T9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8" h="348">
                  <a:moveTo>
                    <a:pt x="7" y="347"/>
                  </a:moveTo>
                  <a:lnTo>
                    <a:pt x="7" y="347"/>
                  </a:lnTo>
                  <a:lnTo>
                    <a:pt x="50" y="298"/>
                  </a:lnTo>
                  <a:lnTo>
                    <a:pt x="94" y="249"/>
                  </a:lnTo>
                  <a:lnTo>
                    <a:pt x="117" y="225"/>
                  </a:lnTo>
                  <a:lnTo>
                    <a:pt x="141" y="202"/>
                  </a:lnTo>
                  <a:lnTo>
                    <a:pt x="164" y="180"/>
                  </a:lnTo>
                  <a:lnTo>
                    <a:pt x="188" y="158"/>
                  </a:lnTo>
                  <a:lnTo>
                    <a:pt x="188" y="158"/>
                  </a:lnTo>
                  <a:lnTo>
                    <a:pt x="216" y="137"/>
                  </a:lnTo>
                  <a:lnTo>
                    <a:pt x="244" y="117"/>
                  </a:lnTo>
                  <a:lnTo>
                    <a:pt x="271" y="97"/>
                  </a:lnTo>
                  <a:lnTo>
                    <a:pt x="300" y="79"/>
                  </a:lnTo>
                  <a:lnTo>
                    <a:pt x="330" y="62"/>
                  </a:lnTo>
                  <a:lnTo>
                    <a:pt x="361" y="47"/>
                  </a:lnTo>
                  <a:lnTo>
                    <a:pt x="392" y="31"/>
                  </a:lnTo>
                  <a:lnTo>
                    <a:pt x="423" y="18"/>
                  </a:lnTo>
                  <a:lnTo>
                    <a:pt x="423" y="18"/>
                  </a:lnTo>
                  <a:lnTo>
                    <a:pt x="426" y="15"/>
                  </a:lnTo>
                  <a:lnTo>
                    <a:pt x="428" y="13"/>
                  </a:lnTo>
                  <a:lnTo>
                    <a:pt x="428" y="9"/>
                  </a:lnTo>
                  <a:lnTo>
                    <a:pt x="427" y="6"/>
                  </a:lnTo>
                  <a:lnTo>
                    <a:pt x="426" y="3"/>
                  </a:lnTo>
                  <a:lnTo>
                    <a:pt x="423" y="1"/>
                  </a:lnTo>
                  <a:lnTo>
                    <a:pt x="420" y="0"/>
                  </a:lnTo>
                  <a:lnTo>
                    <a:pt x="416" y="1"/>
                  </a:lnTo>
                  <a:lnTo>
                    <a:pt x="416" y="1"/>
                  </a:lnTo>
                  <a:lnTo>
                    <a:pt x="384" y="15"/>
                  </a:lnTo>
                  <a:lnTo>
                    <a:pt x="354" y="30"/>
                  </a:lnTo>
                  <a:lnTo>
                    <a:pt x="324" y="45"/>
                  </a:lnTo>
                  <a:lnTo>
                    <a:pt x="294" y="63"/>
                  </a:lnTo>
                  <a:lnTo>
                    <a:pt x="265" y="80"/>
                  </a:lnTo>
                  <a:lnTo>
                    <a:pt x="237" y="101"/>
                  </a:lnTo>
                  <a:lnTo>
                    <a:pt x="210" y="121"/>
                  </a:lnTo>
                  <a:lnTo>
                    <a:pt x="183" y="141"/>
                  </a:lnTo>
                  <a:lnTo>
                    <a:pt x="157" y="163"/>
                  </a:lnTo>
                  <a:lnTo>
                    <a:pt x="132" y="186"/>
                  </a:lnTo>
                  <a:lnTo>
                    <a:pt x="108" y="210"/>
                  </a:lnTo>
                  <a:lnTo>
                    <a:pt x="84" y="235"/>
                  </a:lnTo>
                  <a:lnTo>
                    <a:pt x="63" y="260"/>
                  </a:lnTo>
                  <a:lnTo>
                    <a:pt x="41" y="287"/>
                  </a:lnTo>
                  <a:lnTo>
                    <a:pt x="20" y="31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46"/>
                  </a:lnTo>
                  <a:lnTo>
                    <a:pt x="2" y="348"/>
                  </a:lnTo>
                  <a:lnTo>
                    <a:pt x="5" y="348"/>
                  </a:lnTo>
                  <a:lnTo>
                    <a:pt x="7" y="347"/>
                  </a:lnTo>
                  <a:lnTo>
                    <a:pt x="7" y="347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1522413" y="4108451"/>
              <a:ext cx="227013" cy="207963"/>
            </a:xfrm>
            <a:custGeom>
              <a:avLst/>
              <a:gdLst>
                <a:gd name="T0" fmla="*/ 7 w 286"/>
                <a:gd name="T1" fmla="*/ 260 h 263"/>
                <a:gd name="T2" fmla="*/ 7 w 286"/>
                <a:gd name="T3" fmla="*/ 260 h 263"/>
                <a:gd name="T4" fmla="*/ 19 w 286"/>
                <a:gd name="T5" fmla="*/ 239 h 263"/>
                <a:gd name="T6" fmla="*/ 32 w 286"/>
                <a:gd name="T7" fmla="*/ 219 h 263"/>
                <a:gd name="T8" fmla="*/ 47 w 286"/>
                <a:gd name="T9" fmla="*/ 199 h 263"/>
                <a:gd name="T10" fmla="*/ 62 w 286"/>
                <a:gd name="T11" fmla="*/ 180 h 263"/>
                <a:gd name="T12" fmla="*/ 80 w 286"/>
                <a:gd name="T13" fmla="*/ 161 h 263"/>
                <a:gd name="T14" fmla="*/ 97 w 286"/>
                <a:gd name="T15" fmla="*/ 144 h 263"/>
                <a:gd name="T16" fmla="*/ 115 w 286"/>
                <a:gd name="T17" fmla="*/ 127 h 263"/>
                <a:gd name="T18" fmla="*/ 134 w 286"/>
                <a:gd name="T19" fmla="*/ 111 h 263"/>
                <a:gd name="T20" fmla="*/ 134 w 286"/>
                <a:gd name="T21" fmla="*/ 111 h 263"/>
                <a:gd name="T22" fmla="*/ 154 w 286"/>
                <a:gd name="T23" fmla="*/ 93 h 263"/>
                <a:gd name="T24" fmla="*/ 175 w 286"/>
                <a:gd name="T25" fmla="*/ 78 h 263"/>
                <a:gd name="T26" fmla="*/ 196 w 286"/>
                <a:gd name="T27" fmla="*/ 63 h 263"/>
                <a:gd name="T28" fmla="*/ 219 w 286"/>
                <a:gd name="T29" fmla="*/ 48 h 263"/>
                <a:gd name="T30" fmla="*/ 219 w 286"/>
                <a:gd name="T31" fmla="*/ 48 h 263"/>
                <a:gd name="T32" fmla="*/ 235 w 286"/>
                <a:gd name="T33" fmla="*/ 39 h 263"/>
                <a:gd name="T34" fmla="*/ 253 w 286"/>
                <a:gd name="T35" fmla="*/ 30 h 263"/>
                <a:gd name="T36" fmla="*/ 271 w 286"/>
                <a:gd name="T37" fmla="*/ 20 h 263"/>
                <a:gd name="T38" fmla="*/ 278 w 286"/>
                <a:gd name="T39" fmla="*/ 14 h 263"/>
                <a:gd name="T40" fmla="*/ 284 w 286"/>
                <a:gd name="T41" fmla="*/ 8 h 263"/>
                <a:gd name="T42" fmla="*/ 284 w 286"/>
                <a:gd name="T43" fmla="*/ 8 h 263"/>
                <a:gd name="T44" fmla="*/ 286 w 286"/>
                <a:gd name="T45" fmla="*/ 5 h 263"/>
                <a:gd name="T46" fmla="*/ 286 w 286"/>
                <a:gd name="T47" fmla="*/ 3 h 263"/>
                <a:gd name="T48" fmla="*/ 283 w 286"/>
                <a:gd name="T49" fmla="*/ 2 h 263"/>
                <a:gd name="T50" fmla="*/ 281 w 286"/>
                <a:gd name="T51" fmla="*/ 0 h 263"/>
                <a:gd name="T52" fmla="*/ 281 w 286"/>
                <a:gd name="T53" fmla="*/ 0 h 263"/>
                <a:gd name="T54" fmla="*/ 272 w 286"/>
                <a:gd name="T55" fmla="*/ 2 h 263"/>
                <a:gd name="T56" fmla="*/ 262 w 286"/>
                <a:gd name="T57" fmla="*/ 4 h 263"/>
                <a:gd name="T58" fmla="*/ 252 w 286"/>
                <a:gd name="T59" fmla="*/ 9 h 263"/>
                <a:gd name="T60" fmla="*/ 242 w 286"/>
                <a:gd name="T61" fmla="*/ 14 h 263"/>
                <a:gd name="T62" fmla="*/ 223 w 286"/>
                <a:gd name="T63" fmla="*/ 25 h 263"/>
                <a:gd name="T64" fmla="*/ 205 w 286"/>
                <a:gd name="T65" fmla="*/ 38 h 263"/>
                <a:gd name="T66" fmla="*/ 205 w 286"/>
                <a:gd name="T67" fmla="*/ 38 h 263"/>
                <a:gd name="T68" fmla="*/ 184 w 286"/>
                <a:gd name="T69" fmla="*/ 52 h 263"/>
                <a:gd name="T70" fmla="*/ 162 w 286"/>
                <a:gd name="T71" fmla="*/ 67 h 263"/>
                <a:gd name="T72" fmla="*/ 142 w 286"/>
                <a:gd name="T73" fmla="*/ 82 h 263"/>
                <a:gd name="T74" fmla="*/ 122 w 286"/>
                <a:gd name="T75" fmla="*/ 98 h 263"/>
                <a:gd name="T76" fmla="*/ 122 w 286"/>
                <a:gd name="T77" fmla="*/ 98 h 263"/>
                <a:gd name="T78" fmla="*/ 103 w 286"/>
                <a:gd name="T79" fmla="*/ 115 h 263"/>
                <a:gd name="T80" fmla="*/ 85 w 286"/>
                <a:gd name="T81" fmla="*/ 132 h 263"/>
                <a:gd name="T82" fmla="*/ 67 w 286"/>
                <a:gd name="T83" fmla="*/ 151 h 263"/>
                <a:gd name="T84" fmla="*/ 51 w 286"/>
                <a:gd name="T85" fmla="*/ 170 h 263"/>
                <a:gd name="T86" fmla="*/ 36 w 286"/>
                <a:gd name="T87" fmla="*/ 191 h 263"/>
                <a:gd name="T88" fmla="*/ 22 w 286"/>
                <a:gd name="T89" fmla="*/ 213 h 263"/>
                <a:gd name="T90" fmla="*/ 9 w 286"/>
                <a:gd name="T91" fmla="*/ 235 h 263"/>
                <a:gd name="T92" fmla="*/ 0 w 286"/>
                <a:gd name="T93" fmla="*/ 258 h 263"/>
                <a:gd name="T94" fmla="*/ 0 w 286"/>
                <a:gd name="T95" fmla="*/ 258 h 263"/>
                <a:gd name="T96" fmla="*/ 0 w 286"/>
                <a:gd name="T97" fmla="*/ 262 h 263"/>
                <a:gd name="T98" fmla="*/ 2 w 286"/>
                <a:gd name="T99" fmla="*/ 263 h 263"/>
                <a:gd name="T100" fmla="*/ 5 w 286"/>
                <a:gd name="T101" fmla="*/ 263 h 263"/>
                <a:gd name="T102" fmla="*/ 7 w 286"/>
                <a:gd name="T103" fmla="*/ 260 h 263"/>
                <a:gd name="T104" fmla="*/ 7 w 286"/>
                <a:gd name="T105" fmla="*/ 26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6" h="263">
                  <a:moveTo>
                    <a:pt x="7" y="260"/>
                  </a:moveTo>
                  <a:lnTo>
                    <a:pt x="7" y="260"/>
                  </a:lnTo>
                  <a:lnTo>
                    <a:pt x="19" y="239"/>
                  </a:lnTo>
                  <a:lnTo>
                    <a:pt x="32" y="219"/>
                  </a:lnTo>
                  <a:lnTo>
                    <a:pt x="47" y="199"/>
                  </a:lnTo>
                  <a:lnTo>
                    <a:pt x="62" y="180"/>
                  </a:lnTo>
                  <a:lnTo>
                    <a:pt x="80" y="161"/>
                  </a:lnTo>
                  <a:lnTo>
                    <a:pt x="97" y="144"/>
                  </a:lnTo>
                  <a:lnTo>
                    <a:pt x="115" y="127"/>
                  </a:lnTo>
                  <a:lnTo>
                    <a:pt x="134" y="111"/>
                  </a:lnTo>
                  <a:lnTo>
                    <a:pt x="134" y="111"/>
                  </a:lnTo>
                  <a:lnTo>
                    <a:pt x="154" y="93"/>
                  </a:lnTo>
                  <a:lnTo>
                    <a:pt x="175" y="78"/>
                  </a:lnTo>
                  <a:lnTo>
                    <a:pt x="196" y="63"/>
                  </a:lnTo>
                  <a:lnTo>
                    <a:pt x="219" y="48"/>
                  </a:lnTo>
                  <a:lnTo>
                    <a:pt x="219" y="48"/>
                  </a:lnTo>
                  <a:lnTo>
                    <a:pt x="235" y="39"/>
                  </a:lnTo>
                  <a:lnTo>
                    <a:pt x="253" y="30"/>
                  </a:lnTo>
                  <a:lnTo>
                    <a:pt x="271" y="20"/>
                  </a:lnTo>
                  <a:lnTo>
                    <a:pt x="278" y="14"/>
                  </a:lnTo>
                  <a:lnTo>
                    <a:pt x="284" y="8"/>
                  </a:lnTo>
                  <a:lnTo>
                    <a:pt x="284" y="8"/>
                  </a:lnTo>
                  <a:lnTo>
                    <a:pt x="286" y="5"/>
                  </a:lnTo>
                  <a:lnTo>
                    <a:pt x="286" y="3"/>
                  </a:lnTo>
                  <a:lnTo>
                    <a:pt x="283" y="2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2" y="2"/>
                  </a:lnTo>
                  <a:lnTo>
                    <a:pt x="262" y="4"/>
                  </a:lnTo>
                  <a:lnTo>
                    <a:pt x="252" y="9"/>
                  </a:lnTo>
                  <a:lnTo>
                    <a:pt x="242" y="14"/>
                  </a:lnTo>
                  <a:lnTo>
                    <a:pt x="223" y="25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184" y="52"/>
                  </a:lnTo>
                  <a:lnTo>
                    <a:pt x="162" y="67"/>
                  </a:lnTo>
                  <a:lnTo>
                    <a:pt x="142" y="82"/>
                  </a:lnTo>
                  <a:lnTo>
                    <a:pt x="122" y="98"/>
                  </a:lnTo>
                  <a:lnTo>
                    <a:pt x="122" y="98"/>
                  </a:lnTo>
                  <a:lnTo>
                    <a:pt x="103" y="115"/>
                  </a:lnTo>
                  <a:lnTo>
                    <a:pt x="85" y="132"/>
                  </a:lnTo>
                  <a:lnTo>
                    <a:pt x="67" y="151"/>
                  </a:lnTo>
                  <a:lnTo>
                    <a:pt x="51" y="170"/>
                  </a:lnTo>
                  <a:lnTo>
                    <a:pt x="36" y="191"/>
                  </a:lnTo>
                  <a:lnTo>
                    <a:pt x="22" y="213"/>
                  </a:lnTo>
                  <a:lnTo>
                    <a:pt x="9" y="235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2"/>
                  </a:lnTo>
                  <a:lnTo>
                    <a:pt x="2" y="263"/>
                  </a:lnTo>
                  <a:lnTo>
                    <a:pt x="5" y="263"/>
                  </a:lnTo>
                  <a:lnTo>
                    <a:pt x="7" y="260"/>
                  </a:lnTo>
                  <a:lnTo>
                    <a:pt x="7" y="260"/>
                  </a:lnTo>
                  <a:close/>
                </a:path>
              </a:pathLst>
            </a:custGeom>
            <a:solidFill>
              <a:srgbClr val="62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1633538" y="4456113"/>
              <a:ext cx="184150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7 w 231"/>
                <a:gd name="T9" fmla="*/ 197 h 231"/>
                <a:gd name="T10" fmla="*/ 180 w 231"/>
                <a:gd name="T11" fmla="*/ 211 h 231"/>
                <a:gd name="T12" fmla="*/ 160 w 231"/>
                <a:gd name="T13" fmla="*/ 221 h 231"/>
                <a:gd name="T14" fmla="*/ 138 w 231"/>
                <a:gd name="T15" fmla="*/ 228 h 231"/>
                <a:gd name="T16" fmla="*/ 116 w 231"/>
                <a:gd name="T17" fmla="*/ 231 h 231"/>
                <a:gd name="T18" fmla="*/ 103 w 231"/>
                <a:gd name="T19" fmla="*/ 230 h 231"/>
                <a:gd name="T20" fmla="*/ 80 w 231"/>
                <a:gd name="T21" fmla="*/ 225 h 231"/>
                <a:gd name="T22" fmla="*/ 60 w 231"/>
                <a:gd name="T23" fmla="*/ 216 h 231"/>
                <a:gd name="T24" fmla="*/ 41 w 231"/>
                <a:gd name="T25" fmla="*/ 203 h 231"/>
                <a:gd name="T26" fmla="*/ 26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0 w 231"/>
                <a:gd name="T47" fmla="*/ 9 h 231"/>
                <a:gd name="T48" fmla="*/ 92 w 231"/>
                <a:gd name="T49" fmla="*/ 1 h 231"/>
                <a:gd name="T50" fmla="*/ 116 w 231"/>
                <a:gd name="T51" fmla="*/ 0 h 231"/>
                <a:gd name="T52" fmla="*/ 127 w 231"/>
                <a:gd name="T53" fmla="*/ 0 h 231"/>
                <a:gd name="T54" fmla="*/ 149 w 231"/>
                <a:gd name="T55" fmla="*/ 5 h 231"/>
                <a:gd name="T56" fmla="*/ 170 w 231"/>
                <a:gd name="T57" fmla="*/ 14 h 231"/>
                <a:gd name="T58" fmla="*/ 188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7" y="197"/>
                  </a:lnTo>
                  <a:lnTo>
                    <a:pt x="188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60" y="221"/>
                  </a:lnTo>
                  <a:lnTo>
                    <a:pt x="149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0" y="225"/>
                  </a:lnTo>
                  <a:lnTo>
                    <a:pt x="70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1" y="203"/>
                  </a:lnTo>
                  <a:lnTo>
                    <a:pt x="34" y="197"/>
                  </a:lnTo>
                  <a:lnTo>
                    <a:pt x="26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0" y="9"/>
                  </a:lnTo>
                  <a:lnTo>
                    <a:pt x="80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49" y="5"/>
                  </a:lnTo>
                  <a:lnTo>
                    <a:pt x="160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8" y="26"/>
                  </a:lnTo>
                  <a:lnTo>
                    <a:pt x="197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2327275" y="4456113"/>
              <a:ext cx="184150" cy="184150"/>
            </a:xfrm>
            <a:custGeom>
              <a:avLst/>
              <a:gdLst>
                <a:gd name="T0" fmla="*/ 231 w 231"/>
                <a:gd name="T1" fmla="*/ 115 h 231"/>
                <a:gd name="T2" fmla="*/ 229 w 231"/>
                <a:gd name="T3" fmla="*/ 138 h 231"/>
                <a:gd name="T4" fmla="*/ 221 w 231"/>
                <a:gd name="T5" fmla="*/ 159 h 231"/>
                <a:gd name="T6" fmla="*/ 211 w 231"/>
                <a:gd name="T7" fmla="*/ 179 h 231"/>
                <a:gd name="T8" fmla="*/ 197 w 231"/>
                <a:gd name="T9" fmla="*/ 197 h 231"/>
                <a:gd name="T10" fmla="*/ 180 w 231"/>
                <a:gd name="T11" fmla="*/ 211 h 231"/>
                <a:gd name="T12" fmla="*/ 159 w 231"/>
                <a:gd name="T13" fmla="*/ 221 h 231"/>
                <a:gd name="T14" fmla="*/ 138 w 231"/>
                <a:gd name="T15" fmla="*/ 228 h 231"/>
                <a:gd name="T16" fmla="*/ 115 w 231"/>
                <a:gd name="T17" fmla="*/ 231 h 231"/>
                <a:gd name="T18" fmla="*/ 103 w 231"/>
                <a:gd name="T19" fmla="*/ 230 h 231"/>
                <a:gd name="T20" fmla="*/ 80 w 231"/>
                <a:gd name="T21" fmla="*/ 225 h 231"/>
                <a:gd name="T22" fmla="*/ 60 w 231"/>
                <a:gd name="T23" fmla="*/ 216 h 231"/>
                <a:gd name="T24" fmla="*/ 41 w 231"/>
                <a:gd name="T25" fmla="*/ 203 h 231"/>
                <a:gd name="T26" fmla="*/ 26 w 231"/>
                <a:gd name="T27" fmla="*/ 188 h 231"/>
                <a:gd name="T28" fmla="*/ 14 w 231"/>
                <a:gd name="T29" fmla="*/ 169 h 231"/>
                <a:gd name="T30" fmla="*/ 5 w 231"/>
                <a:gd name="T31" fmla="*/ 149 h 231"/>
                <a:gd name="T32" fmla="*/ 0 w 231"/>
                <a:gd name="T33" fmla="*/ 127 h 231"/>
                <a:gd name="T34" fmla="*/ 0 w 231"/>
                <a:gd name="T35" fmla="*/ 115 h 231"/>
                <a:gd name="T36" fmla="*/ 1 w 231"/>
                <a:gd name="T37" fmla="*/ 92 h 231"/>
                <a:gd name="T38" fmla="*/ 9 w 231"/>
                <a:gd name="T39" fmla="*/ 70 h 231"/>
                <a:gd name="T40" fmla="*/ 19 w 231"/>
                <a:gd name="T41" fmla="*/ 50 h 231"/>
                <a:gd name="T42" fmla="*/ 34 w 231"/>
                <a:gd name="T43" fmla="*/ 32 h 231"/>
                <a:gd name="T44" fmla="*/ 50 w 231"/>
                <a:gd name="T45" fmla="*/ 19 h 231"/>
                <a:gd name="T46" fmla="*/ 70 w 231"/>
                <a:gd name="T47" fmla="*/ 9 h 231"/>
                <a:gd name="T48" fmla="*/ 92 w 231"/>
                <a:gd name="T49" fmla="*/ 1 h 231"/>
                <a:gd name="T50" fmla="*/ 115 w 231"/>
                <a:gd name="T51" fmla="*/ 0 h 231"/>
                <a:gd name="T52" fmla="*/ 127 w 231"/>
                <a:gd name="T53" fmla="*/ 0 h 231"/>
                <a:gd name="T54" fmla="*/ 149 w 231"/>
                <a:gd name="T55" fmla="*/ 5 h 231"/>
                <a:gd name="T56" fmla="*/ 170 w 231"/>
                <a:gd name="T57" fmla="*/ 14 h 231"/>
                <a:gd name="T58" fmla="*/ 188 w 231"/>
                <a:gd name="T59" fmla="*/ 26 h 231"/>
                <a:gd name="T60" fmla="*/ 205 w 231"/>
                <a:gd name="T61" fmla="*/ 41 h 231"/>
                <a:gd name="T62" fmla="*/ 216 w 231"/>
                <a:gd name="T63" fmla="*/ 60 h 231"/>
                <a:gd name="T64" fmla="*/ 225 w 231"/>
                <a:gd name="T65" fmla="*/ 80 h 231"/>
                <a:gd name="T66" fmla="*/ 230 w 231"/>
                <a:gd name="T67" fmla="*/ 103 h 231"/>
                <a:gd name="T68" fmla="*/ 231 w 231"/>
                <a:gd name="T69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31" y="115"/>
                  </a:moveTo>
                  <a:lnTo>
                    <a:pt x="231" y="115"/>
                  </a:lnTo>
                  <a:lnTo>
                    <a:pt x="230" y="127"/>
                  </a:lnTo>
                  <a:lnTo>
                    <a:pt x="229" y="138"/>
                  </a:lnTo>
                  <a:lnTo>
                    <a:pt x="225" y="149"/>
                  </a:lnTo>
                  <a:lnTo>
                    <a:pt x="221" y="159"/>
                  </a:lnTo>
                  <a:lnTo>
                    <a:pt x="216" y="169"/>
                  </a:lnTo>
                  <a:lnTo>
                    <a:pt x="211" y="179"/>
                  </a:lnTo>
                  <a:lnTo>
                    <a:pt x="205" y="188"/>
                  </a:lnTo>
                  <a:lnTo>
                    <a:pt x="197" y="197"/>
                  </a:lnTo>
                  <a:lnTo>
                    <a:pt x="188" y="203"/>
                  </a:lnTo>
                  <a:lnTo>
                    <a:pt x="180" y="211"/>
                  </a:lnTo>
                  <a:lnTo>
                    <a:pt x="170" y="216"/>
                  </a:lnTo>
                  <a:lnTo>
                    <a:pt x="159" y="221"/>
                  </a:lnTo>
                  <a:lnTo>
                    <a:pt x="149" y="225"/>
                  </a:lnTo>
                  <a:lnTo>
                    <a:pt x="138" y="228"/>
                  </a:lnTo>
                  <a:lnTo>
                    <a:pt x="127" y="230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03" y="230"/>
                  </a:lnTo>
                  <a:lnTo>
                    <a:pt x="92" y="228"/>
                  </a:lnTo>
                  <a:lnTo>
                    <a:pt x="80" y="225"/>
                  </a:lnTo>
                  <a:lnTo>
                    <a:pt x="70" y="221"/>
                  </a:lnTo>
                  <a:lnTo>
                    <a:pt x="60" y="216"/>
                  </a:lnTo>
                  <a:lnTo>
                    <a:pt x="50" y="211"/>
                  </a:lnTo>
                  <a:lnTo>
                    <a:pt x="41" y="203"/>
                  </a:lnTo>
                  <a:lnTo>
                    <a:pt x="34" y="197"/>
                  </a:lnTo>
                  <a:lnTo>
                    <a:pt x="26" y="188"/>
                  </a:lnTo>
                  <a:lnTo>
                    <a:pt x="19" y="179"/>
                  </a:lnTo>
                  <a:lnTo>
                    <a:pt x="14" y="169"/>
                  </a:lnTo>
                  <a:lnTo>
                    <a:pt x="9" y="159"/>
                  </a:lnTo>
                  <a:lnTo>
                    <a:pt x="5" y="149"/>
                  </a:lnTo>
                  <a:lnTo>
                    <a:pt x="1" y="138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4" y="60"/>
                  </a:lnTo>
                  <a:lnTo>
                    <a:pt x="19" y="50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4"/>
                  </a:lnTo>
                  <a:lnTo>
                    <a:pt x="70" y="9"/>
                  </a:lnTo>
                  <a:lnTo>
                    <a:pt x="80" y="5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7" y="0"/>
                  </a:lnTo>
                  <a:lnTo>
                    <a:pt x="138" y="1"/>
                  </a:lnTo>
                  <a:lnTo>
                    <a:pt x="149" y="5"/>
                  </a:lnTo>
                  <a:lnTo>
                    <a:pt x="159" y="9"/>
                  </a:lnTo>
                  <a:lnTo>
                    <a:pt x="170" y="14"/>
                  </a:lnTo>
                  <a:lnTo>
                    <a:pt x="180" y="19"/>
                  </a:lnTo>
                  <a:lnTo>
                    <a:pt x="188" y="26"/>
                  </a:lnTo>
                  <a:lnTo>
                    <a:pt x="197" y="32"/>
                  </a:lnTo>
                  <a:lnTo>
                    <a:pt x="205" y="41"/>
                  </a:lnTo>
                  <a:lnTo>
                    <a:pt x="211" y="50"/>
                  </a:lnTo>
                  <a:lnTo>
                    <a:pt x="216" y="60"/>
                  </a:lnTo>
                  <a:lnTo>
                    <a:pt x="221" y="70"/>
                  </a:lnTo>
                  <a:lnTo>
                    <a:pt x="225" y="80"/>
                  </a:lnTo>
                  <a:lnTo>
                    <a:pt x="229" y="92"/>
                  </a:lnTo>
                  <a:lnTo>
                    <a:pt x="230" y="103"/>
                  </a:lnTo>
                  <a:lnTo>
                    <a:pt x="231" y="115"/>
                  </a:lnTo>
                  <a:lnTo>
                    <a:pt x="231" y="11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107315" y="3019425"/>
            <a:ext cx="111823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en-US" altLang="zh-CN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day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2018-07-19_00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921385"/>
            <a:ext cx="6528435" cy="46469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12700" y="5830570"/>
            <a:ext cx="9144000" cy="1111250"/>
          </a:xfrm>
          <a:custGeom>
            <a:avLst/>
            <a:gdLst>
              <a:gd name="T0" fmla="*/ 0 w 5760"/>
              <a:gd name="T1" fmla="*/ 0 h 700"/>
              <a:gd name="T2" fmla="*/ 72 w 5760"/>
              <a:gd name="T3" fmla="*/ 38 h 700"/>
              <a:gd name="T4" fmla="*/ 197 w 5760"/>
              <a:gd name="T5" fmla="*/ 96 h 700"/>
              <a:gd name="T6" fmla="*/ 378 w 5760"/>
              <a:gd name="T7" fmla="*/ 175 h 700"/>
              <a:gd name="T8" fmla="*/ 613 w 5760"/>
              <a:gd name="T9" fmla="*/ 266 h 700"/>
              <a:gd name="T10" fmla="*/ 748 w 5760"/>
              <a:gd name="T11" fmla="*/ 314 h 700"/>
              <a:gd name="T12" fmla="*/ 895 w 5760"/>
              <a:gd name="T13" fmla="*/ 363 h 700"/>
              <a:gd name="T14" fmla="*/ 1053 w 5760"/>
              <a:gd name="T15" fmla="*/ 412 h 700"/>
              <a:gd name="T16" fmla="*/ 1221 w 5760"/>
              <a:gd name="T17" fmla="*/ 458 h 700"/>
              <a:gd name="T18" fmla="*/ 1400 w 5760"/>
              <a:gd name="T19" fmla="*/ 504 h 700"/>
              <a:gd name="T20" fmla="*/ 1588 w 5760"/>
              <a:gd name="T21" fmla="*/ 547 h 700"/>
              <a:gd name="T22" fmla="*/ 1786 w 5760"/>
              <a:gd name="T23" fmla="*/ 586 h 700"/>
              <a:gd name="T24" fmla="*/ 1991 w 5760"/>
              <a:gd name="T25" fmla="*/ 621 h 700"/>
              <a:gd name="T26" fmla="*/ 2206 w 5760"/>
              <a:gd name="T27" fmla="*/ 651 h 700"/>
              <a:gd name="T28" fmla="*/ 2427 w 5760"/>
              <a:gd name="T29" fmla="*/ 674 h 700"/>
              <a:gd name="T30" fmla="*/ 2656 w 5760"/>
              <a:gd name="T31" fmla="*/ 691 h 700"/>
              <a:gd name="T32" fmla="*/ 2890 w 5760"/>
              <a:gd name="T33" fmla="*/ 699 h 700"/>
              <a:gd name="T34" fmla="*/ 3132 w 5760"/>
              <a:gd name="T35" fmla="*/ 699 h 700"/>
              <a:gd name="T36" fmla="*/ 3378 w 5760"/>
              <a:gd name="T37" fmla="*/ 690 h 700"/>
              <a:gd name="T38" fmla="*/ 3630 w 5760"/>
              <a:gd name="T39" fmla="*/ 670 h 700"/>
              <a:gd name="T40" fmla="*/ 3821 w 5760"/>
              <a:gd name="T41" fmla="*/ 648 h 700"/>
              <a:gd name="T42" fmla="*/ 3950 w 5760"/>
              <a:gd name="T43" fmla="*/ 629 h 700"/>
              <a:gd name="T44" fmla="*/ 4080 w 5760"/>
              <a:gd name="T45" fmla="*/ 608 h 700"/>
              <a:gd name="T46" fmla="*/ 4211 w 5760"/>
              <a:gd name="T47" fmla="*/ 583 h 700"/>
              <a:gd name="T48" fmla="*/ 4343 w 5760"/>
              <a:gd name="T49" fmla="*/ 555 h 700"/>
              <a:gd name="T50" fmla="*/ 4475 w 5760"/>
              <a:gd name="T51" fmla="*/ 523 h 700"/>
              <a:gd name="T52" fmla="*/ 4608 w 5760"/>
              <a:gd name="T53" fmla="*/ 489 h 700"/>
              <a:gd name="T54" fmla="*/ 4742 w 5760"/>
              <a:gd name="T55" fmla="*/ 450 h 700"/>
              <a:gd name="T56" fmla="*/ 4876 w 5760"/>
              <a:gd name="T57" fmla="*/ 408 h 700"/>
              <a:gd name="T58" fmla="*/ 5012 w 5760"/>
              <a:gd name="T59" fmla="*/ 363 h 700"/>
              <a:gd name="T60" fmla="*/ 5146 w 5760"/>
              <a:gd name="T61" fmla="*/ 313 h 700"/>
              <a:gd name="T62" fmla="*/ 5283 w 5760"/>
              <a:gd name="T63" fmla="*/ 259 h 700"/>
              <a:gd name="T64" fmla="*/ 5418 w 5760"/>
              <a:gd name="T65" fmla="*/ 201 h 700"/>
              <a:gd name="T66" fmla="*/ 5555 w 5760"/>
              <a:gd name="T67" fmla="*/ 138 h 700"/>
              <a:gd name="T68" fmla="*/ 5692 w 5760"/>
              <a:gd name="T69" fmla="*/ 72 h 700"/>
              <a:gd name="T70" fmla="*/ 5760 w 5760"/>
              <a:gd name="T71" fmla="*/ 37 h 700"/>
              <a:gd name="T72" fmla="*/ 5623 w 5760"/>
              <a:gd name="T73" fmla="*/ 63 h 700"/>
              <a:gd name="T74" fmla="*/ 5460 w 5760"/>
              <a:gd name="T75" fmla="*/ 92 h 700"/>
              <a:gd name="T76" fmla="*/ 5242 w 5760"/>
              <a:gd name="T77" fmla="*/ 127 h 700"/>
              <a:gd name="T78" fmla="*/ 4971 w 5760"/>
              <a:gd name="T79" fmla="*/ 164 h 700"/>
              <a:gd name="T80" fmla="*/ 4653 w 5760"/>
              <a:gd name="T81" fmla="*/ 203 h 700"/>
              <a:gd name="T82" fmla="*/ 4294 w 5760"/>
              <a:gd name="T83" fmla="*/ 241 h 700"/>
              <a:gd name="T84" fmla="*/ 3898 w 5760"/>
              <a:gd name="T85" fmla="*/ 272 h 700"/>
              <a:gd name="T86" fmla="*/ 3579 w 5760"/>
              <a:gd name="T87" fmla="*/ 291 h 700"/>
              <a:gd name="T88" fmla="*/ 3358 w 5760"/>
              <a:gd name="T89" fmla="*/ 300 h 700"/>
              <a:gd name="T90" fmla="*/ 3132 w 5760"/>
              <a:gd name="T91" fmla="*/ 307 h 700"/>
              <a:gd name="T92" fmla="*/ 2898 w 5760"/>
              <a:gd name="T93" fmla="*/ 310 h 700"/>
              <a:gd name="T94" fmla="*/ 2660 w 5760"/>
              <a:gd name="T95" fmla="*/ 309 h 700"/>
              <a:gd name="T96" fmla="*/ 2417 w 5760"/>
              <a:gd name="T97" fmla="*/ 306 h 700"/>
              <a:gd name="T98" fmla="*/ 2170 w 5760"/>
              <a:gd name="T99" fmla="*/ 297 h 700"/>
              <a:gd name="T100" fmla="*/ 1920 w 5760"/>
              <a:gd name="T101" fmla="*/ 284 h 700"/>
              <a:gd name="T102" fmla="*/ 1667 w 5760"/>
              <a:gd name="T103" fmla="*/ 266 h 700"/>
              <a:gd name="T104" fmla="*/ 1412 w 5760"/>
              <a:gd name="T105" fmla="*/ 242 h 700"/>
              <a:gd name="T106" fmla="*/ 1155 w 5760"/>
              <a:gd name="T107" fmla="*/ 212 h 700"/>
              <a:gd name="T108" fmla="*/ 898 w 5760"/>
              <a:gd name="T109" fmla="*/ 177 h 700"/>
              <a:gd name="T110" fmla="*/ 640 w 5760"/>
              <a:gd name="T111" fmla="*/ 136 h 700"/>
              <a:gd name="T112" fmla="*/ 383 w 5760"/>
              <a:gd name="T113" fmla="*/ 87 h 700"/>
              <a:gd name="T114" fmla="*/ 128 w 5760"/>
              <a:gd name="T115" fmla="*/ 31 h 700"/>
              <a:gd name="T116" fmla="*/ 0 w 5760"/>
              <a:gd name="T117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0" h="700">
                <a:moveTo>
                  <a:pt x="0" y="0"/>
                </a:moveTo>
                <a:lnTo>
                  <a:pt x="0" y="0"/>
                </a:lnTo>
                <a:lnTo>
                  <a:pt x="32" y="17"/>
                </a:lnTo>
                <a:lnTo>
                  <a:pt x="72" y="38"/>
                </a:lnTo>
                <a:lnTo>
                  <a:pt x="128" y="64"/>
                </a:lnTo>
                <a:lnTo>
                  <a:pt x="197" y="96"/>
                </a:lnTo>
                <a:lnTo>
                  <a:pt x="281" y="134"/>
                </a:lnTo>
                <a:lnTo>
                  <a:pt x="378" y="175"/>
                </a:lnTo>
                <a:lnTo>
                  <a:pt x="490" y="219"/>
                </a:lnTo>
                <a:lnTo>
                  <a:pt x="613" y="266"/>
                </a:lnTo>
                <a:lnTo>
                  <a:pt x="679" y="290"/>
                </a:lnTo>
                <a:lnTo>
                  <a:pt x="748" y="314"/>
                </a:lnTo>
                <a:lnTo>
                  <a:pt x="820" y="339"/>
                </a:lnTo>
                <a:lnTo>
                  <a:pt x="895" y="363"/>
                </a:lnTo>
                <a:lnTo>
                  <a:pt x="973" y="387"/>
                </a:lnTo>
                <a:lnTo>
                  <a:pt x="1053" y="412"/>
                </a:lnTo>
                <a:lnTo>
                  <a:pt x="1136" y="436"/>
                </a:lnTo>
                <a:lnTo>
                  <a:pt x="1221" y="458"/>
                </a:lnTo>
                <a:lnTo>
                  <a:pt x="1310" y="482"/>
                </a:lnTo>
                <a:lnTo>
                  <a:pt x="1400" y="504"/>
                </a:lnTo>
                <a:lnTo>
                  <a:pt x="1494" y="526"/>
                </a:lnTo>
                <a:lnTo>
                  <a:pt x="1588" y="547"/>
                </a:lnTo>
                <a:lnTo>
                  <a:pt x="1686" y="568"/>
                </a:lnTo>
                <a:lnTo>
                  <a:pt x="1786" y="586"/>
                </a:lnTo>
                <a:lnTo>
                  <a:pt x="1888" y="604"/>
                </a:lnTo>
                <a:lnTo>
                  <a:pt x="1991" y="621"/>
                </a:lnTo>
                <a:lnTo>
                  <a:pt x="2097" y="636"/>
                </a:lnTo>
                <a:lnTo>
                  <a:pt x="2206" y="651"/>
                </a:lnTo>
                <a:lnTo>
                  <a:pt x="2315" y="664"/>
                </a:lnTo>
                <a:lnTo>
                  <a:pt x="2427" y="674"/>
                </a:lnTo>
                <a:lnTo>
                  <a:pt x="2541" y="683"/>
                </a:lnTo>
                <a:lnTo>
                  <a:pt x="2656" y="691"/>
                </a:lnTo>
                <a:lnTo>
                  <a:pt x="2772" y="695"/>
                </a:lnTo>
                <a:lnTo>
                  <a:pt x="2890" y="699"/>
                </a:lnTo>
                <a:lnTo>
                  <a:pt x="3010" y="700"/>
                </a:lnTo>
                <a:lnTo>
                  <a:pt x="3132" y="699"/>
                </a:lnTo>
                <a:lnTo>
                  <a:pt x="3254" y="695"/>
                </a:lnTo>
                <a:lnTo>
                  <a:pt x="3378" y="690"/>
                </a:lnTo>
                <a:lnTo>
                  <a:pt x="3503" y="681"/>
                </a:lnTo>
                <a:lnTo>
                  <a:pt x="3630" y="670"/>
                </a:lnTo>
                <a:lnTo>
                  <a:pt x="3756" y="656"/>
                </a:lnTo>
                <a:lnTo>
                  <a:pt x="3821" y="648"/>
                </a:lnTo>
                <a:lnTo>
                  <a:pt x="3885" y="638"/>
                </a:lnTo>
                <a:lnTo>
                  <a:pt x="3950" y="629"/>
                </a:lnTo>
                <a:lnTo>
                  <a:pt x="4015" y="619"/>
                </a:lnTo>
                <a:lnTo>
                  <a:pt x="4080" y="608"/>
                </a:lnTo>
                <a:lnTo>
                  <a:pt x="4145" y="596"/>
                </a:lnTo>
                <a:lnTo>
                  <a:pt x="4211" y="583"/>
                </a:lnTo>
                <a:lnTo>
                  <a:pt x="4277" y="569"/>
                </a:lnTo>
                <a:lnTo>
                  <a:pt x="4343" y="555"/>
                </a:lnTo>
                <a:lnTo>
                  <a:pt x="4409" y="539"/>
                </a:lnTo>
                <a:lnTo>
                  <a:pt x="4475" y="523"/>
                </a:lnTo>
                <a:lnTo>
                  <a:pt x="4541" y="506"/>
                </a:lnTo>
                <a:lnTo>
                  <a:pt x="4608" y="489"/>
                </a:lnTo>
                <a:lnTo>
                  <a:pt x="4674" y="470"/>
                </a:lnTo>
                <a:lnTo>
                  <a:pt x="4742" y="450"/>
                </a:lnTo>
                <a:lnTo>
                  <a:pt x="4809" y="430"/>
                </a:lnTo>
                <a:lnTo>
                  <a:pt x="4876" y="408"/>
                </a:lnTo>
                <a:lnTo>
                  <a:pt x="4943" y="386"/>
                </a:lnTo>
                <a:lnTo>
                  <a:pt x="5012" y="363"/>
                </a:lnTo>
                <a:lnTo>
                  <a:pt x="5079" y="338"/>
                </a:lnTo>
                <a:lnTo>
                  <a:pt x="5146" y="313"/>
                </a:lnTo>
                <a:lnTo>
                  <a:pt x="5214" y="286"/>
                </a:lnTo>
                <a:lnTo>
                  <a:pt x="5283" y="259"/>
                </a:lnTo>
                <a:lnTo>
                  <a:pt x="5350" y="231"/>
                </a:lnTo>
                <a:lnTo>
                  <a:pt x="5418" y="201"/>
                </a:lnTo>
                <a:lnTo>
                  <a:pt x="5487" y="170"/>
                </a:lnTo>
                <a:lnTo>
                  <a:pt x="5555" y="138"/>
                </a:lnTo>
                <a:lnTo>
                  <a:pt x="5623" y="106"/>
                </a:lnTo>
                <a:lnTo>
                  <a:pt x="5692" y="72"/>
                </a:lnTo>
                <a:lnTo>
                  <a:pt x="5760" y="37"/>
                </a:lnTo>
                <a:lnTo>
                  <a:pt x="5760" y="37"/>
                </a:lnTo>
                <a:lnTo>
                  <a:pt x="5725" y="44"/>
                </a:lnTo>
                <a:lnTo>
                  <a:pt x="5623" y="63"/>
                </a:lnTo>
                <a:lnTo>
                  <a:pt x="5549" y="77"/>
                </a:lnTo>
                <a:lnTo>
                  <a:pt x="5460" y="92"/>
                </a:lnTo>
                <a:lnTo>
                  <a:pt x="5358" y="109"/>
                </a:lnTo>
                <a:lnTo>
                  <a:pt x="5242" y="127"/>
                </a:lnTo>
                <a:lnTo>
                  <a:pt x="5112" y="145"/>
                </a:lnTo>
                <a:lnTo>
                  <a:pt x="4971" y="164"/>
                </a:lnTo>
                <a:lnTo>
                  <a:pt x="4818" y="184"/>
                </a:lnTo>
                <a:lnTo>
                  <a:pt x="4653" y="203"/>
                </a:lnTo>
                <a:lnTo>
                  <a:pt x="4478" y="223"/>
                </a:lnTo>
                <a:lnTo>
                  <a:pt x="4294" y="241"/>
                </a:lnTo>
                <a:lnTo>
                  <a:pt x="4100" y="257"/>
                </a:lnTo>
                <a:lnTo>
                  <a:pt x="3898" y="272"/>
                </a:lnTo>
                <a:lnTo>
                  <a:pt x="3688" y="285"/>
                </a:lnTo>
                <a:lnTo>
                  <a:pt x="3579" y="291"/>
                </a:lnTo>
                <a:lnTo>
                  <a:pt x="3470" y="296"/>
                </a:lnTo>
                <a:lnTo>
                  <a:pt x="3358" y="300"/>
                </a:lnTo>
                <a:lnTo>
                  <a:pt x="3246" y="303"/>
                </a:lnTo>
                <a:lnTo>
                  <a:pt x="3132" y="307"/>
                </a:lnTo>
                <a:lnTo>
                  <a:pt x="3016" y="309"/>
                </a:lnTo>
                <a:lnTo>
                  <a:pt x="2898" y="310"/>
                </a:lnTo>
                <a:lnTo>
                  <a:pt x="2780" y="310"/>
                </a:lnTo>
                <a:lnTo>
                  <a:pt x="2660" y="309"/>
                </a:lnTo>
                <a:lnTo>
                  <a:pt x="2539" y="308"/>
                </a:lnTo>
                <a:lnTo>
                  <a:pt x="2417" y="306"/>
                </a:lnTo>
                <a:lnTo>
                  <a:pt x="2294" y="302"/>
                </a:lnTo>
                <a:lnTo>
                  <a:pt x="2170" y="297"/>
                </a:lnTo>
                <a:lnTo>
                  <a:pt x="2045" y="291"/>
                </a:lnTo>
                <a:lnTo>
                  <a:pt x="1920" y="284"/>
                </a:lnTo>
                <a:lnTo>
                  <a:pt x="1793" y="275"/>
                </a:lnTo>
                <a:lnTo>
                  <a:pt x="1667" y="266"/>
                </a:lnTo>
                <a:lnTo>
                  <a:pt x="1539" y="254"/>
                </a:lnTo>
                <a:lnTo>
                  <a:pt x="1412" y="242"/>
                </a:lnTo>
                <a:lnTo>
                  <a:pt x="1284" y="228"/>
                </a:lnTo>
                <a:lnTo>
                  <a:pt x="1155" y="212"/>
                </a:lnTo>
                <a:lnTo>
                  <a:pt x="1026" y="196"/>
                </a:lnTo>
                <a:lnTo>
                  <a:pt x="898" y="177"/>
                </a:lnTo>
                <a:lnTo>
                  <a:pt x="769" y="158"/>
                </a:lnTo>
                <a:lnTo>
                  <a:pt x="640" y="136"/>
                </a:lnTo>
                <a:lnTo>
                  <a:pt x="512" y="112"/>
                </a:lnTo>
                <a:lnTo>
                  <a:pt x="383" y="87"/>
                </a:lnTo>
                <a:lnTo>
                  <a:pt x="255" y="60"/>
                </a:lnTo>
                <a:lnTo>
                  <a:pt x="128" y="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41288" y="5020945"/>
            <a:ext cx="1019175" cy="1020763"/>
            <a:chOff x="128588" y="3546475"/>
            <a:chExt cx="1019175" cy="1020763"/>
          </a:xfrm>
        </p:grpSpPr>
        <p:sp>
          <p:nvSpPr>
            <p:cNvPr id="13" name="Freeform 12"/>
            <p:cNvSpPr/>
            <p:nvPr/>
          </p:nvSpPr>
          <p:spPr bwMode="auto">
            <a:xfrm>
              <a:off x="128588" y="3546475"/>
              <a:ext cx="1019175" cy="1020763"/>
            </a:xfrm>
            <a:custGeom>
              <a:avLst/>
              <a:gdLst>
                <a:gd name="T0" fmla="*/ 641 w 642"/>
                <a:gd name="T1" fmla="*/ 338 h 643"/>
                <a:gd name="T2" fmla="*/ 636 w 642"/>
                <a:gd name="T3" fmla="*/ 386 h 643"/>
                <a:gd name="T4" fmla="*/ 623 w 642"/>
                <a:gd name="T5" fmla="*/ 432 h 643"/>
                <a:gd name="T6" fmla="*/ 604 w 642"/>
                <a:gd name="T7" fmla="*/ 474 h 643"/>
                <a:gd name="T8" fmla="*/ 579 w 642"/>
                <a:gd name="T9" fmla="*/ 514 h 643"/>
                <a:gd name="T10" fmla="*/ 548 w 642"/>
                <a:gd name="T11" fmla="*/ 548 h 643"/>
                <a:gd name="T12" fmla="*/ 514 w 642"/>
                <a:gd name="T13" fmla="*/ 579 h 643"/>
                <a:gd name="T14" fmla="*/ 474 w 642"/>
                <a:gd name="T15" fmla="*/ 604 h 643"/>
                <a:gd name="T16" fmla="*/ 432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1 w 642"/>
                <a:gd name="T27" fmla="*/ 623 h 643"/>
                <a:gd name="T28" fmla="*/ 167 w 642"/>
                <a:gd name="T29" fmla="*/ 604 h 643"/>
                <a:gd name="T30" fmla="*/ 129 w 642"/>
                <a:gd name="T31" fmla="*/ 579 h 643"/>
                <a:gd name="T32" fmla="*/ 93 w 642"/>
                <a:gd name="T33" fmla="*/ 548 h 643"/>
                <a:gd name="T34" fmla="*/ 64 w 642"/>
                <a:gd name="T35" fmla="*/ 514 h 643"/>
                <a:gd name="T36" fmla="*/ 39 w 642"/>
                <a:gd name="T37" fmla="*/ 474 h 643"/>
                <a:gd name="T38" fmla="*/ 19 w 642"/>
                <a:gd name="T39" fmla="*/ 432 h 643"/>
                <a:gd name="T40" fmla="*/ 7 w 642"/>
                <a:gd name="T41" fmla="*/ 386 h 643"/>
                <a:gd name="T42" fmla="*/ 0 w 642"/>
                <a:gd name="T43" fmla="*/ 338 h 643"/>
                <a:gd name="T44" fmla="*/ 0 w 642"/>
                <a:gd name="T45" fmla="*/ 304 h 643"/>
                <a:gd name="T46" fmla="*/ 7 w 642"/>
                <a:gd name="T47" fmla="*/ 256 h 643"/>
                <a:gd name="T48" fmla="*/ 19 w 642"/>
                <a:gd name="T49" fmla="*/ 211 h 643"/>
                <a:gd name="T50" fmla="*/ 39 w 642"/>
                <a:gd name="T51" fmla="*/ 169 h 643"/>
                <a:gd name="T52" fmla="*/ 64 w 642"/>
                <a:gd name="T53" fmla="*/ 129 h 643"/>
                <a:gd name="T54" fmla="*/ 93 w 642"/>
                <a:gd name="T55" fmla="*/ 95 h 643"/>
                <a:gd name="T56" fmla="*/ 129 w 642"/>
                <a:gd name="T57" fmla="*/ 64 h 643"/>
                <a:gd name="T58" fmla="*/ 167 w 642"/>
                <a:gd name="T59" fmla="*/ 39 h 643"/>
                <a:gd name="T60" fmla="*/ 211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2 w 642"/>
                <a:gd name="T71" fmla="*/ 19 h 643"/>
                <a:gd name="T72" fmla="*/ 474 w 642"/>
                <a:gd name="T73" fmla="*/ 39 h 643"/>
                <a:gd name="T74" fmla="*/ 514 w 642"/>
                <a:gd name="T75" fmla="*/ 64 h 643"/>
                <a:gd name="T76" fmla="*/ 548 w 642"/>
                <a:gd name="T77" fmla="*/ 95 h 643"/>
                <a:gd name="T78" fmla="*/ 579 w 642"/>
                <a:gd name="T79" fmla="*/ 129 h 643"/>
                <a:gd name="T80" fmla="*/ 604 w 642"/>
                <a:gd name="T81" fmla="*/ 169 h 643"/>
                <a:gd name="T82" fmla="*/ 623 w 642"/>
                <a:gd name="T83" fmla="*/ 211 h 643"/>
                <a:gd name="T84" fmla="*/ 636 w 642"/>
                <a:gd name="T85" fmla="*/ 256 h 643"/>
                <a:gd name="T86" fmla="*/ 641 w 642"/>
                <a:gd name="T87" fmla="*/ 30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1" y="338"/>
                  </a:lnTo>
                  <a:lnTo>
                    <a:pt x="640" y="354"/>
                  </a:lnTo>
                  <a:lnTo>
                    <a:pt x="639" y="370"/>
                  </a:lnTo>
                  <a:lnTo>
                    <a:pt x="636" y="386"/>
                  </a:lnTo>
                  <a:lnTo>
                    <a:pt x="632" y="401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1" y="460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1"/>
                  </a:lnTo>
                  <a:lnTo>
                    <a:pt x="579" y="514"/>
                  </a:lnTo>
                  <a:lnTo>
                    <a:pt x="568" y="525"/>
                  </a:lnTo>
                  <a:lnTo>
                    <a:pt x="559" y="538"/>
                  </a:lnTo>
                  <a:lnTo>
                    <a:pt x="548" y="548"/>
                  </a:lnTo>
                  <a:lnTo>
                    <a:pt x="536" y="559"/>
                  </a:lnTo>
                  <a:lnTo>
                    <a:pt x="525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4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2" y="623"/>
                  </a:lnTo>
                  <a:lnTo>
                    <a:pt x="417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1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1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1" y="623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7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9" y="579"/>
                  </a:lnTo>
                  <a:lnTo>
                    <a:pt x="116" y="570"/>
                  </a:lnTo>
                  <a:lnTo>
                    <a:pt x="105" y="559"/>
                  </a:lnTo>
                  <a:lnTo>
                    <a:pt x="93" y="548"/>
                  </a:lnTo>
                  <a:lnTo>
                    <a:pt x="83" y="538"/>
                  </a:lnTo>
                  <a:lnTo>
                    <a:pt x="73" y="525"/>
                  </a:lnTo>
                  <a:lnTo>
                    <a:pt x="64" y="514"/>
                  </a:lnTo>
                  <a:lnTo>
                    <a:pt x="55" y="501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4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4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2"/>
                  </a:lnTo>
                  <a:lnTo>
                    <a:pt x="14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1"/>
                  </a:lnTo>
                  <a:lnTo>
                    <a:pt x="64" y="129"/>
                  </a:lnTo>
                  <a:lnTo>
                    <a:pt x="73" y="117"/>
                  </a:lnTo>
                  <a:lnTo>
                    <a:pt x="83" y="105"/>
                  </a:lnTo>
                  <a:lnTo>
                    <a:pt x="93" y="95"/>
                  </a:lnTo>
                  <a:lnTo>
                    <a:pt x="105" y="83"/>
                  </a:lnTo>
                  <a:lnTo>
                    <a:pt x="116" y="73"/>
                  </a:lnTo>
                  <a:lnTo>
                    <a:pt x="129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7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7" y="15"/>
                  </a:lnTo>
                  <a:lnTo>
                    <a:pt x="432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4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5" y="73"/>
                  </a:lnTo>
                  <a:lnTo>
                    <a:pt x="536" y="83"/>
                  </a:lnTo>
                  <a:lnTo>
                    <a:pt x="548" y="95"/>
                  </a:lnTo>
                  <a:lnTo>
                    <a:pt x="559" y="105"/>
                  </a:lnTo>
                  <a:lnTo>
                    <a:pt x="568" y="117"/>
                  </a:lnTo>
                  <a:lnTo>
                    <a:pt x="579" y="129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2" y="242"/>
                  </a:lnTo>
                  <a:lnTo>
                    <a:pt x="636" y="256"/>
                  </a:lnTo>
                  <a:lnTo>
                    <a:pt x="639" y="272"/>
                  </a:lnTo>
                  <a:lnTo>
                    <a:pt x="640" y="288"/>
                  </a:lnTo>
                  <a:lnTo>
                    <a:pt x="641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79665" y="372268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A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6847" y="4003675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50975" y="5411470"/>
            <a:ext cx="1019175" cy="1020763"/>
            <a:chOff x="1438275" y="3937000"/>
            <a:chExt cx="1019175" cy="1020763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38275" y="3937000"/>
              <a:ext cx="1019175" cy="1020763"/>
            </a:xfrm>
            <a:custGeom>
              <a:avLst/>
              <a:gdLst>
                <a:gd name="T0" fmla="*/ 642 w 642"/>
                <a:gd name="T1" fmla="*/ 338 h 643"/>
                <a:gd name="T2" fmla="*/ 635 w 642"/>
                <a:gd name="T3" fmla="*/ 386 h 643"/>
                <a:gd name="T4" fmla="*/ 623 w 642"/>
                <a:gd name="T5" fmla="*/ 432 h 643"/>
                <a:gd name="T6" fmla="*/ 603 w 642"/>
                <a:gd name="T7" fmla="*/ 474 h 643"/>
                <a:gd name="T8" fmla="*/ 578 w 642"/>
                <a:gd name="T9" fmla="*/ 514 h 643"/>
                <a:gd name="T10" fmla="*/ 548 w 642"/>
                <a:gd name="T11" fmla="*/ 548 h 643"/>
                <a:gd name="T12" fmla="*/ 513 w 642"/>
                <a:gd name="T13" fmla="*/ 579 h 643"/>
                <a:gd name="T14" fmla="*/ 474 w 642"/>
                <a:gd name="T15" fmla="*/ 604 h 643"/>
                <a:gd name="T16" fmla="*/ 431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0 w 642"/>
                <a:gd name="T27" fmla="*/ 623 h 643"/>
                <a:gd name="T28" fmla="*/ 167 w 642"/>
                <a:gd name="T29" fmla="*/ 604 h 643"/>
                <a:gd name="T30" fmla="*/ 128 w 642"/>
                <a:gd name="T31" fmla="*/ 579 h 643"/>
                <a:gd name="T32" fmla="*/ 93 w 642"/>
                <a:gd name="T33" fmla="*/ 548 h 643"/>
                <a:gd name="T34" fmla="*/ 63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7 w 642"/>
                <a:gd name="T41" fmla="*/ 386 h 643"/>
                <a:gd name="T42" fmla="*/ 0 w 642"/>
                <a:gd name="T43" fmla="*/ 338 h 643"/>
                <a:gd name="T44" fmla="*/ 0 w 642"/>
                <a:gd name="T45" fmla="*/ 304 h 643"/>
                <a:gd name="T46" fmla="*/ 7 w 642"/>
                <a:gd name="T47" fmla="*/ 256 h 643"/>
                <a:gd name="T48" fmla="*/ 19 w 642"/>
                <a:gd name="T49" fmla="*/ 211 h 643"/>
                <a:gd name="T50" fmla="*/ 38 w 642"/>
                <a:gd name="T51" fmla="*/ 169 h 643"/>
                <a:gd name="T52" fmla="*/ 63 w 642"/>
                <a:gd name="T53" fmla="*/ 129 h 643"/>
                <a:gd name="T54" fmla="*/ 93 w 642"/>
                <a:gd name="T55" fmla="*/ 95 h 643"/>
                <a:gd name="T56" fmla="*/ 128 w 642"/>
                <a:gd name="T57" fmla="*/ 64 h 643"/>
                <a:gd name="T58" fmla="*/ 167 w 642"/>
                <a:gd name="T59" fmla="*/ 39 h 643"/>
                <a:gd name="T60" fmla="*/ 210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1 w 642"/>
                <a:gd name="T71" fmla="*/ 19 h 643"/>
                <a:gd name="T72" fmla="*/ 474 w 642"/>
                <a:gd name="T73" fmla="*/ 39 h 643"/>
                <a:gd name="T74" fmla="*/ 513 w 642"/>
                <a:gd name="T75" fmla="*/ 64 h 643"/>
                <a:gd name="T76" fmla="*/ 548 w 642"/>
                <a:gd name="T77" fmla="*/ 95 h 643"/>
                <a:gd name="T78" fmla="*/ 578 w 642"/>
                <a:gd name="T79" fmla="*/ 129 h 643"/>
                <a:gd name="T80" fmla="*/ 603 w 642"/>
                <a:gd name="T81" fmla="*/ 169 h 643"/>
                <a:gd name="T82" fmla="*/ 623 w 642"/>
                <a:gd name="T83" fmla="*/ 211 h 643"/>
                <a:gd name="T84" fmla="*/ 635 w 642"/>
                <a:gd name="T85" fmla="*/ 256 h 643"/>
                <a:gd name="T86" fmla="*/ 642 w 642"/>
                <a:gd name="T87" fmla="*/ 30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2" y="338"/>
                  </a:lnTo>
                  <a:lnTo>
                    <a:pt x="640" y="354"/>
                  </a:lnTo>
                  <a:lnTo>
                    <a:pt x="639" y="370"/>
                  </a:lnTo>
                  <a:lnTo>
                    <a:pt x="635" y="386"/>
                  </a:lnTo>
                  <a:lnTo>
                    <a:pt x="632" y="401"/>
                  </a:lnTo>
                  <a:lnTo>
                    <a:pt x="627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0"/>
                  </a:lnTo>
                  <a:lnTo>
                    <a:pt x="603" y="474"/>
                  </a:lnTo>
                  <a:lnTo>
                    <a:pt x="596" y="488"/>
                  </a:lnTo>
                  <a:lnTo>
                    <a:pt x="588" y="501"/>
                  </a:lnTo>
                  <a:lnTo>
                    <a:pt x="578" y="514"/>
                  </a:lnTo>
                  <a:lnTo>
                    <a:pt x="569" y="525"/>
                  </a:lnTo>
                  <a:lnTo>
                    <a:pt x="559" y="538"/>
                  </a:lnTo>
                  <a:lnTo>
                    <a:pt x="548" y="548"/>
                  </a:lnTo>
                  <a:lnTo>
                    <a:pt x="537" y="560"/>
                  </a:lnTo>
                  <a:lnTo>
                    <a:pt x="525" y="570"/>
                  </a:lnTo>
                  <a:lnTo>
                    <a:pt x="513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4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1" y="623"/>
                  </a:lnTo>
                  <a:lnTo>
                    <a:pt x="417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2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2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0" y="623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7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8" y="579"/>
                  </a:lnTo>
                  <a:lnTo>
                    <a:pt x="117" y="570"/>
                  </a:lnTo>
                  <a:lnTo>
                    <a:pt x="105" y="560"/>
                  </a:lnTo>
                  <a:lnTo>
                    <a:pt x="93" y="548"/>
                  </a:lnTo>
                  <a:lnTo>
                    <a:pt x="83" y="538"/>
                  </a:lnTo>
                  <a:lnTo>
                    <a:pt x="73" y="525"/>
                  </a:lnTo>
                  <a:lnTo>
                    <a:pt x="63" y="514"/>
                  </a:lnTo>
                  <a:lnTo>
                    <a:pt x="54" y="501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2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4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1"/>
                  </a:lnTo>
                  <a:lnTo>
                    <a:pt x="63" y="129"/>
                  </a:lnTo>
                  <a:lnTo>
                    <a:pt x="73" y="117"/>
                  </a:lnTo>
                  <a:lnTo>
                    <a:pt x="83" y="105"/>
                  </a:lnTo>
                  <a:lnTo>
                    <a:pt x="93" y="95"/>
                  </a:lnTo>
                  <a:lnTo>
                    <a:pt x="105" y="83"/>
                  </a:lnTo>
                  <a:lnTo>
                    <a:pt x="117" y="73"/>
                  </a:lnTo>
                  <a:lnTo>
                    <a:pt x="128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7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0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7" y="15"/>
                  </a:lnTo>
                  <a:lnTo>
                    <a:pt x="431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4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3" y="64"/>
                  </a:lnTo>
                  <a:lnTo>
                    <a:pt x="525" y="73"/>
                  </a:lnTo>
                  <a:lnTo>
                    <a:pt x="537" y="83"/>
                  </a:lnTo>
                  <a:lnTo>
                    <a:pt x="548" y="95"/>
                  </a:lnTo>
                  <a:lnTo>
                    <a:pt x="559" y="105"/>
                  </a:lnTo>
                  <a:lnTo>
                    <a:pt x="569" y="117"/>
                  </a:lnTo>
                  <a:lnTo>
                    <a:pt x="578" y="129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3" y="169"/>
                  </a:lnTo>
                  <a:lnTo>
                    <a:pt x="610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7" y="226"/>
                  </a:lnTo>
                  <a:lnTo>
                    <a:pt x="632" y="242"/>
                  </a:lnTo>
                  <a:lnTo>
                    <a:pt x="635" y="256"/>
                  </a:lnTo>
                  <a:lnTo>
                    <a:pt x="639" y="272"/>
                  </a:lnTo>
                  <a:lnTo>
                    <a:pt x="640" y="288"/>
                  </a:lnTo>
                  <a:lnTo>
                    <a:pt x="642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83742" y="4135438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B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66534" y="4416425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60663" y="5541645"/>
            <a:ext cx="1019175" cy="1020763"/>
            <a:chOff x="2747963" y="4067175"/>
            <a:chExt cx="1019175" cy="1020763"/>
          </a:xfrm>
        </p:grpSpPr>
        <p:sp>
          <p:nvSpPr>
            <p:cNvPr id="11" name="Freeform 10"/>
            <p:cNvSpPr/>
            <p:nvPr/>
          </p:nvSpPr>
          <p:spPr bwMode="auto">
            <a:xfrm>
              <a:off x="2747963" y="4067175"/>
              <a:ext cx="1019175" cy="1020763"/>
            </a:xfrm>
            <a:custGeom>
              <a:avLst/>
              <a:gdLst>
                <a:gd name="T0" fmla="*/ 642 w 642"/>
                <a:gd name="T1" fmla="*/ 339 h 643"/>
                <a:gd name="T2" fmla="*/ 635 w 642"/>
                <a:gd name="T3" fmla="*/ 386 h 643"/>
                <a:gd name="T4" fmla="*/ 623 w 642"/>
                <a:gd name="T5" fmla="*/ 432 h 643"/>
                <a:gd name="T6" fmla="*/ 603 w 642"/>
                <a:gd name="T7" fmla="*/ 474 h 643"/>
                <a:gd name="T8" fmla="*/ 578 w 642"/>
                <a:gd name="T9" fmla="*/ 514 h 643"/>
                <a:gd name="T10" fmla="*/ 547 w 642"/>
                <a:gd name="T11" fmla="*/ 548 h 643"/>
                <a:gd name="T12" fmla="*/ 513 w 642"/>
                <a:gd name="T13" fmla="*/ 579 h 643"/>
                <a:gd name="T14" fmla="*/ 473 w 642"/>
                <a:gd name="T15" fmla="*/ 604 h 643"/>
                <a:gd name="T16" fmla="*/ 431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0 w 642"/>
                <a:gd name="T27" fmla="*/ 623 h 643"/>
                <a:gd name="T28" fmla="*/ 168 w 642"/>
                <a:gd name="T29" fmla="*/ 604 h 643"/>
                <a:gd name="T30" fmla="*/ 128 w 642"/>
                <a:gd name="T31" fmla="*/ 579 h 643"/>
                <a:gd name="T32" fmla="*/ 94 w 642"/>
                <a:gd name="T33" fmla="*/ 548 h 643"/>
                <a:gd name="T34" fmla="*/ 63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6 w 642"/>
                <a:gd name="T41" fmla="*/ 386 h 643"/>
                <a:gd name="T42" fmla="*/ 0 w 642"/>
                <a:gd name="T43" fmla="*/ 339 h 643"/>
                <a:gd name="T44" fmla="*/ 0 w 642"/>
                <a:gd name="T45" fmla="*/ 305 h 643"/>
                <a:gd name="T46" fmla="*/ 6 w 642"/>
                <a:gd name="T47" fmla="*/ 256 h 643"/>
                <a:gd name="T48" fmla="*/ 19 w 642"/>
                <a:gd name="T49" fmla="*/ 211 h 643"/>
                <a:gd name="T50" fmla="*/ 38 w 642"/>
                <a:gd name="T51" fmla="*/ 169 h 643"/>
                <a:gd name="T52" fmla="*/ 63 w 642"/>
                <a:gd name="T53" fmla="*/ 129 h 643"/>
                <a:gd name="T54" fmla="*/ 94 w 642"/>
                <a:gd name="T55" fmla="*/ 95 h 643"/>
                <a:gd name="T56" fmla="*/ 128 w 642"/>
                <a:gd name="T57" fmla="*/ 64 h 643"/>
                <a:gd name="T58" fmla="*/ 168 w 642"/>
                <a:gd name="T59" fmla="*/ 39 h 643"/>
                <a:gd name="T60" fmla="*/ 210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1 w 642"/>
                <a:gd name="T71" fmla="*/ 19 h 643"/>
                <a:gd name="T72" fmla="*/ 473 w 642"/>
                <a:gd name="T73" fmla="*/ 39 h 643"/>
                <a:gd name="T74" fmla="*/ 513 w 642"/>
                <a:gd name="T75" fmla="*/ 64 h 643"/>
                <a:gd name="T76" fmla="*/ 547 w 642"/>
                <a:gd name="T77" fmla="*/ 95 h 643"/>
                <a:gd name="T78" fmla="*/ 578 w 642"/>
                <a:gd name="T79" fmla="*/ 129 h 643"/>
                <a:gd name="T80" fmla="*/ 603 w 642"/>
                <a:gd name="T81" fmla="*/ 169 h 643"/>
                <a:gd name="T82" fmla="*/ 623 w 642"/>
                <a:gd name="T83" fmla="*/ 211 h 643"/>
                <a:gd name="T84" fmla="*/ 635 w 642"/>
                <a:gd name="T85" fmla="*/ 256 h 643"/>
                <a:gd name="T86" fmla="*/ 642 w 642"/>
                <a:gd name="T87" fmla="*/ 30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2" y="339"/>
                  </a:lnTo>
                  <a:lnTo>
                    <a:pt x="641" y="354"/>
                  </a:lnTo>
                  <a:lnTo>
                    <a:pt x="639" y="370"/>
                  </a:lnTo>
                  <a:lnTo>
                    <a:pt x="635" y="386"/>
                  </a:lnTo>
                  <a:lnTo>
                    <a:pt x="632" y="402"/>
                  </a:lnTo>
                  <a:lnTo>
                    <a:pt x="627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0"/>
                  </a:lnTo>
                  <a:lnTo>
                    <a:pt x="603" y="474"/>
                  </a:lnTo>
                  <a:lnTo>
                    <a:pt x="595" y="488"/>
                  </a:lnTo>
                  <a:lnTo>
                    <a:pt x="587" y="501"/>
                  </a:lnTo>
                  <a:lnTo>
                    <a:pt x="578" y="514"/>
                  </a:lnTo>
                  <a:lnTo>
                    <a:pt x="569" y="525"/>
                  </a:lnTo>
                  <a:lnTo>
                    <a:pt x="559" y="538"/>
                  </a:lnTo>
                  <a:lnTo>
                    <a:pt x="547" y="548"/>
                  </a:lnTo>
                  <a:lnTo>
                    <a:pt x="537" y="560"/>
                  </a:lnTo>
                  <a:lnTo>
                    <a:pt x="525" y="570"/>
                  </a:lnTo>
                  <a:lnTo>
                    <a:pt x="513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3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1" y="623"/>
                  </a:lnTo>
                  <a:lnTo>
                    <a:pt x="416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2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2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0" y="623"/>
                  </a:lnTo>
                  <a:lnTo>
                    <a:pt x="195" y="618"/>
                  </a:lnTo>
                  <a:lnTo>
                    <a:pt x="182" y="611"/>
                  </a:lnTo>
                  <a:lnTo>
                    <a:pt x="168" y="604"/>
                  </a:lnTo>
                  <a:lnTo>
                    <a:pt x="154" y="596"/>
                  </a:lnTo>
                  <a:lnTo>
                    <a:pt x="141" y="588"/>
                  </a:lnTo>
                  <a:lnTo>
                    <a:pt x="128" y="579"/>
                  </a:lnTo>
                  <a:lnTo>
                    <a:pt x="117" y="570"/>
                  </a:lnTo>
                  <a:lnTo>
                    <a:pt x="104" y="560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2" y="525"/>
                  </a:lnTo>
                  <a:lnTo>
                    <a:pt x="63" y="514"/>
                  </a:lnTo>
                  <a:lnTo>
                    <a:pt x="54" y="501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1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4" y="417"/>
                  </a:lnTo>
                  <a:lnTo>
                    <a:pt x="10" y="402"/>
                  </a:lnTo>
                  <a:lnTo>
                    <a:pt x="6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9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5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6" y="256"/>
                  </a:lnTo>
                  <a:lnTo>
                    <a:pt x="10" y="242"/>
                  </a:lnTo>
                  <a:lnTo>
                    <a:pt x="14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1" y="182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1"/>
                  </a:lnTo>
                  <a:lnTo>
                    <a:pt x="63" y="129"/>
                  </a:lnTo>
                  <a:lnTo>
                    <a:pt x="72" y="117"/>
                  </a:lnTo>
                  <a:lnTo>
                    <a:pt x="83" y="105"/>
                  </a:lnTo>
                  <a:lnTo>
                    <a:pt x="94" y="95"/>
                  </a:lnTo>
                  <a:lnTo>
                    <a:pt x="104" y="83"/>
                  </a:lnTo>
                  <a:lnTo>
                    <a:pt x="117" y="73"/>
                  </a:lnTo>
                  <a:lnTo>
                    <a:pt x="128" y="64"/>
                  </a:lnTo>
                  <a:lnTo>
                    <a:pt x="141" y="55"/>
                  </a:lnTo>
                  <a:lnTo>
                    <a:pt x="154" y="47"/>
                  </a:lnTo>
                  <a:lnTo>
                    <a:pt x="168" y="39"/>
                  </a:lnTo>
                  <a:lnTo>
                    <a:pt x="182" y="32"/>
                  </a:lnTo>
                  <a:lnTo>
                    <a:pt x="195" y="25"/>
                  </a:lnTo>
                  <a:lnTo>
                    <a:pt x="210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6" y="15"/>
                  </a:lnTo>
                  <a:lnTo>
                    <a:pt x="431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3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3" y="64"/>
                  </a:lnTo>
                  <a:lnTo>
                    <a:pt x="525" y="73"/>
                  </a:lnTo>
                  <a:lnTo>
                    <a:pt x="537" y="83"/>
                  </a:lnTo>
                  <a:lnTo>
                    <a:pt x="547" y="95"/>
                  </a:lnTo>
                  <a:lnTo>
                    <a:pt x="559" y="105"/>
                  </a:lnTo>
                  <a:lnTo>
                    <a:pt x="569" y="117"/>
                  </a:lnTo>
                  <a:lnTo>
                    <a:pt x="578" y="129"/>
                  </a:lnTo>
                  <a:lnTo>
                    <a:pt x="587" y="141"/>
                  </a:lnTo>
                  <a:lnTo>
                    <a:pt x="595" y="155"/>
                  </a:lnTo>
                  <a:lnTo>
                    <a:pt x="603" y="169"/>
                  </a:lnTo>
                  <a:lnTo>
                    <a:pt x="610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7" y="226"/>
                  </a:lnTo>
                  <a:lnTo>
                    <a:pt x="632" y="242"/>
                  </a:lnTo>
                  <a:lnTo>
                    <a:pt x="635" y="256"/>
                  </a:lnTo>
                  <a:lnTo>
                    <a:pt x="639" y="272"/>
                  </a:lnTo>
                  <a:lnTo>
                    <a:pt x="641" y="288"/>
                  </a:lnTo>
                  <a:lnTo>
                    <a:pt x="642" y="305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193430" y="42656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C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76223" y="4546600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68763" y="5649595"/>
            <a:ext cx="1020763" cy="1020763"/>
            <a:chOff x="4056063" y="4175125"/>
            <a:chExt cx="1020763" cy="1020763"/>
          </a:xfrm>
        </p:grpSpPr>
        <p:sp>
          <p:nvSpPr>
            <p:cNvPr id="10" name="Freeform 9"/>
            <p:cNvSpPr/>
            <p:nvPr/>
          </p:nvSpPr>
          <p:spPr bwMode="auto">
            <a:xfrm>
              <a:off x="4056063" y="4175125"/>
              <a:ext cx="1020763" cy="1020763"/>
            </a:xfrm>
            <a:custGeom>
              <a:avLst/>
              <a:gdLst>
                <a:gd name="T0" fmla="*/ 643 w 643"/>
                <a:gd name="T1" fmla="*/ 339 h 643"/>
                <a:gd name="T2" fmla="*/ 636 w 643"/>
                <a:gd name="T3" fmla="*/ 387 h 643"/>
                <a:gd name="T4" fmla="*/ 623 w 643"/>
                <a:gd name="T5" fmla="*/ 432 h 643"/>
                <a:gd name="T6" fmla="*/ 604 w 643"/>
                <a:gd name="T7" fmla="*/ 474 h 643"/>
                <a:gd name="T8" fmla="*/ 579 w 643"/>
                <a:gd name="T9" fmla="*/ 514 h 643"/>
                <a:gd name="T10" fmla="*/ 548 w 643"/>
                <a:gd name="T11" fmla="*/ 549 h 643"/>
                <a:gd name="T12" fmla="*/ 514 w 643"/>
                <a:gd name="T13" fmla="*/ 579 h 643"/>
                <a:gd name="T14" fmla="*/ 474 w 643"/>
                <a:gd name="T15" fmla="*/ 604 h 643"/>
                <a:gd name="T16" fmla="*/ 432 w 643"/>
                <a:gd name="T17" fmla="*/ 624 h 643"/>
                <a:gd name="T18" fmla="*/ 387 w 643"/>
                <a:gd name="T19" fmla="*/ 636 h 643"/>
                <a:gd name="T20" fmla="*/ 339 w 643"/>
                <a:gd name="T21" fmla="*/ 643 h 643"/>
                <a:gd name="T22" fmla="*/ 306 w 643"/>
                <a:gd name="T23" fmla="*/ 643 h 643"/>
                <a:gd name="T24" fmla="*/ 257 w 643"/>
                <a:gd name="T25" fmla="*/ 636 h 643"/>
                <a:gd name="T26" fmla="*/ 211 w 643"/>
                <a:gd name="T27" fmla="*/ 624 h 643"/>
                <a:gd name="T28" fmla="*/ 169 w 643"/>
                <a:gd name="T29" fmla="*/ 604 h 643"/>
                <a:gd name="T30" fmla="*/ 129 w 643"/>
                <a:gd name="T31" fmla="*/ 579 h 643"/>
                <a:gd name="T32" fmla="*/ 95 w 643"/>
                <a:gd name="T33" fmla="*/ 549 h 643"/>
                <a:gd name="T34" fmla="*/ 64 w 643"/>
                <a:gd name="T35" fmla="*/ 514 h 643"/>
                <a:gd name="T36" fmla="*/ 39 w 643"/>
                <a:gd name="T37" fmla="*/ 474 h 643"/>
                <a:gd name="T38" fmla="*/ 20 w 643"/>
                <a:gd name="T39" fmla="*/ 432 h 643"/>
                <a:gd name="T40" fmla="*/ 7 w 643"/>
                <a:gd name="T41" fmla="*/ 387 h 643"/>
                <a:gd name="T42" fmla="*/ 0 w 643"/>
                <a:gd name="T43" fmla="*/ 339 h 643"/>
                <a:gd name="T44" fmla="*/ 0 w 643"/>
                <a:gd name="T45" fmla="*/ 306 h 643"/>
                <a:gd name="T46" fmla="*/ 7 w 643"/>
                <a:gd name="T47" fmla="*/ 257 h 643"/>
                <a:gd name="T48" fmla="*/ 20 w 643"/>
                <a:gd name="T49" fmla="*/ 211 h 643"/>
                <a:gd name="T50" fmla="*/ 39 w 643"/>
                <a:gd name="T51" fmla="*/ 169 h 643"/>
                <a:gd name="T52" fmla="*/ 64 w 643"/>
                <a:gd name="T53" fmla="*/ 129 h 643"/>
                <a:gd name="T54" fmla="*/ 95 w 643"/>
                <a:gd name="T55" fmla="*/ 95 h 643"/>
                <a:gd name="T56" fmla="*/ 129 w 643"/>
                <a:gd name="T57" fmla="*/ 64 h 643"/>
                <a:gd name="T58" fmla="*/ 169 w 643"/>
                <a:gd name="T59" fmla="*/ 39 h 643"/>
                <a:gd name="T60" fmla="*/ 211 w 643"/>
                <a:gd name="T61" fmla="*/ 20 h 643"/>
                <a:gd name="T62" fmla="*/ 257 w 643"/>
                <a:gd name="T63" fmla="*/ 7 h 643"/>
                <a:gd name="T64" fmla="*/ 306 w 643"/>
                <a:gd name="T65" fmla="*/ 0 h 643"/>
                <a:gd name="T66" fmla="*/ 339 w 643"/>
                <a:gd name="T67" fmla="*/ 0 h 643"/>
                <a:gd name="T68" fmla="*/ 387 w 643"/>
                <a:gd name="T69" fmla="*/ 7 h 643"/>
                <a:gd name="T70" fmla="*/ 432 w 643"/>
                <a:gd name="T71" fmla="*/ 20 h 643"/>
                <a:gd name="T72" fmla="*/ 474 w 643"/>
                <a:gd name="T73" fmla="*/ 39 h 643"/>
                <a:gd name="T74" fmla="*/ 514 w 643"/>
                <a:gd name="T75" fmla="*/ 64 h 643"/>
                <a:gd name="T76" fmla="*/ 548 w 643"/>
                <a:gd name="T77" fmla="*/ 95 h 643"/>
                <a:gd name="T78" fmla="*/ 579 w 643"/>
                <a:gd name="T79" fmla="*/ 129 h 643"/>
                <a:gd name="T80" fmla="*/ 604 w 643"/>
                <a:gd name="T81" fmla="*/ 169 h 643"/>
                <a:gd name="T82" fmla="*/ 623 w 643"/>
                <a:gd name="T83" fmla="*/ 211 h 643"/>
                <a:gd name="T84" fmla="*/ 636 w 643"/>
                <a:gd name="T85" fmla="*/ 257 h 643"/>
                <a:gd name="T86" fmla="*/ 643 w 643"/>
                <a:gd name="T87" fmla="*/ 3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3" h="643">
                  <a:moveTo>
                    <a:pt x="643" y="322"/>
                  </a:moveTo>
                  <a:lnTo>
                    <a:pt x="643" y="322"/>
                  </a:lnTo>
                  <a:lnTo>
                    <a:pt x="643" y="339"/>
                  </a:lnTo>
                  <a:lnTo>
                    <a:pt x="642" y="355"/>
                  </a:lnTo>
                  <a:lnTo>
                    <a:pt x="639" y="371"/>
                  </a:lnTo>
                  <a:lnTo>
                    <a:pt x="636" y="387"/>
                  </a:lnTo>
                  <a:lnTo>
                    <a:pt x="633" y="403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8" y="447"/>
                  </a:lnTo>
                  <a:lnTo>
                    <a:pt x="611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9" y="514"/>
                  </a:lnTo>
                  <a:lnTo>
                    <a:pt x="570" y="526"/>
                  </a:lnTo>
                  <a:lnTo>
                    <a:pt x="560" y="538"/>
                  </a:lnTo>
                  <a:lnTo>
                    <a:pt x="548" y="549"/>
                  </a:lnTo>
                  <a:lnTo>
                    <a:pt x="538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2" y="588"/>
                  </a:lnTo>
                  <a:lnTo>
                    <a:pt x="488" y="596"/>
                  </a:lnTo>
                  <a:lnTo>
                    <a:pt x="474" y="604"/>
                  </a:lnTo>
                  <a:lnTo>
                    <a:pt x="461" y="611"/>
                  </a:lnTo>
                  <a:lnTo>
                    <a:pt x="447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7" y="636"/>
                  </a:lnTo>
                  <a:lnTo>
                    <a:pt x="371" y="640"/>
                  </a:lnTo>
                  <a:lnTo>
                    <a:pt x="355" y="642"/>
                  </a:lnTo>
                  <a:lnTo>
                    <a:pt x="339" y="643"/>
                  </a:lnTo>
                  <a:lnTo>
                    <a:pt x="322" y="643"/>
                  </a:lnTo>
                  <a:lnTo>
                    <a:pt x="322" y="643"/>
                  </a:lnTo>
                  <a:lnTo>
                    <a:pt x="306" y="643"/>
                  </a:lnTo>
                  <a:lnTo>
                    <a:pt x="289" y="642"/>
                  </a:lnTo>
                  <a:lnTo>
                    <a:pt x="273" y="640"/>
                  </a:lnTo>
                  <a:lnTo>
                    <a:pt x="257" y="636"/>
                  </a:lnTo>
                  <a:lnTo>
                    <a:pt x="242" y="633"/>
                  </a:lnTo>
                  <a:lnTo>
                    <a:pt x="226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3" y="611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29" y="579"/>
                  </a:lnTo>
                  <a:lnTo>
                    <a:pt x="118" y="570"/>
                  </a:lnTo>
                  <a:lnTo>
                    <a:pt x="105" y="560"/>
                  </a:lnTo>
                  <a:lnTo>
                    <a:pt x="95" y="549"/>
                  </a:lnTo>
                  <a:lnTo>
                    <a:pt x="83" y="538"/>
                  </a:lnTo>
                  <a:lnTo>
                    <a:pt x="73" y="526"/>
                  </a:lnTo>
                  <a:lnTo>
                    <a:pt x="64" y="514"/>
                  </a:lnTo>
                  <a:lnTo>
                    <a:pt x="55" y="502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20" y="432"/>
                  </a:lnTo>
                  <a:lnTo>
                    <a:pt x="15" y="417"/>
                  </a:lnTo>
                  <a:lnTo>
                    <a:pt x="11" y="403"/>
                  </a:lnTo>
                  <a:lnTo>
                    <a:pt x="7" y="387"/>
                  </a:lnTo>
                  <a:lnTo>
                    <a:pt x="4" y="371"/>
                  </a:lnTo>
                  <a:lnTo>
                    <a:pt x="1" y="355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06"/>
                  </a:lnTo>
                  <a:lnTo>
                    <a:pt x="1" y="289"/>
                  </a:lnTo>
                  <a:lnTo>
                    <a:pt x="4" y="273"/>
                  </a:lnTo>
                  <a:lnTo>
                    <a:pt x="7" y="257"/>
                  </a:lnTo>
                  <a:lnTo>
                    <a:pt x="11" y="242"/>
                  </a:lnTo>
                  <a:lnTo>
                    <a:pt x="15" y="226"/>
                  </a:lnTo>
                  <a:lnTo>
                    <a:pt x="20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2"/>
                  </a:lnTo>
                  <a:lnTo>
                    <a:pt x="64" y="129"/>
                  </a:lnTo>
                  <a:lnTo>
                    <a:pt x="73" y="118"/>
                  </a:lnTo>
                  <a:lnTo>
                    <a:pt x="83" y="105"/>
                  </a:lnTo>
                  <a:lnTo>
                    <a:pt x="95" y="95"/>
                  </a:lnTo>
                  <a:lnTo>
                    <a:pt x="105" y="84"/>
                  </a:lnTo>
                  <a:lnTo>
                    <a:pt x="118" y="73"/>
                  </a:lnTo>
                  <a:lnTo>
                    <a:pt x="129" y="64"/>
                  </a:lnTo>
                  <a:lnTo>
                    <a:pt x="142" y="55"/>
                  </a:lnTo>
                  <a:lnTo>
                    <a:pt x="155" y="47"/>
                  </a:lnTo>
                  <a:lnTo>
                    <a:pt x="169" y="39"/>
                  </a:lnTo>
                  <a:lnTo>
                    <a:pt x="183" y="32"/>
                  </a:lnTo>
                  <a:lnTo>
                    <a:pt x="196" y="26"/>
                  </a:lnTo>
                  <a:lnTo>
                    <a:pt x="211" y="20"/>
                  </a:lnTo>
                  <a:lnTo>
                    <a:pt x="226" y="15"/>
                  </a:lnTo>
                  <a:lnTo>
                    <a:pt x="242" y="11"/>
                  </a:lnTo>
                  <a:lnTo>
                    <a:pt x="257" y="7"/>
                  </a:lnTo>
                  <a:lnTo>
                    <a:pt x="273" y="4"/>
                  </a:lnTo>
                  <a:lnTo>
                    <a:pt x="289" y="2"/>
                  </a:lnTo>
                  <a:lnTo>
                    <a:pt x="306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39" y="0"/>
                  </a:lnTo>
                  <a:lnTo>
                    <a:pt x="355" y="2"/>
                  </a:lnTo>
                  <a:lnTo>
                    <a:pt x="371" y="4"/>
                  </a:lnTo>
                  <a:lnTo>
                    <a:pt x="387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7" y="26"/>
                  </a:lnTo>
                  <a:lnTo>
                    <a:pt x="461" y="32"/>
                  </a:lnTo>
                  <a:lnTo>
                    <a:pt x="474" y="39"/>
                  </a:lnTo>
                  <a:lnTo>
                    <a:pt x="488" y="47"/>
                  </a:lnTo>
                  <a:lnTo>
                    <a:pt x="502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4"/>
                  </a:lnTo>
                  <a:lnTo>
                    <a:pt x="548" y="95"/>
                  </a:lnTo>
                  <a:lnTo>
                    <a:pt x="560" y="105"/>
                  </a:lnTo>
                  <a:lnTo>
                    <a:pt x="570" y="118"/>
                  </a:lnTo>
                  <a:lnTo>
                    <a:pt x="579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3"/>
                  </a:lnTo>
                  <a:lnTo>
                    <a:pt x="618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3" y="242"/>
                  </a:lnTo>
                  <a:lnTo>
                    <a:pt x="636" y="257"/>
                  </a:lnTo>
                  <a:lnTo>
                    <a:pt x="639" y="273"/>
                  </a:lnTo>
                  <a:lnTo>
                    <a:pt x="642" y="289"/>
                  </a:lnTo>
                  <a:lnTo>
                    <a:pt x="643" y="306"/>
                  </a:lnTo>
                  <a:lnTo>
                    <a:pt x="643" y="322"/>
                  </a:lnTo>
                  <a:lnTo>
                    <a:pt x="643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02324" y="43672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D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85117" y="4646613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78450" y="5584508"/>
            <a:ext cx="1020763" cy="1020763"/>
            <a:chOff x="5365750" y="4110038"/>
            <a:chExt cx="1020763" cy="1020763"/>
          </a:xfrm>
        </p:grpSpPr>
        <p:sp>
          <p:nvSpPr>
            <p:cNvPr id="9" name="Freeform 8"/>
            <p:cNvSpPr/>
            <p:nvPr/>
          </p:nvSpPr>
          <p:spPr bwMode="auto">
            <a:xfrm>
              <a:off x="5365750" y="4110038"/>
              <a:ext cx="1020763" cy="1020763"/>
            </a:xfrm>
            <a:custGeom>
              <a:avLst/>
              <a:gdLst>
                <a:gd name="T0" fmla="*/ 643 w 643"/>
                <a:gd name="T1" fmla="*/ 339 h 643"/>
                <a:gd name="T2" fmla="*/ 636 w 643"/>
                <a:gd name="T3" fmla="*/ 387 h 643"/>
                <a:gd name="T4" fmla="*/ 623 w 643"/>
                <a:gd name="T5" fmla="*/ 432 h 643"/>
                <a:gd name="T6" fmla="*/ 604 w 643"/>
                <a:gd name="T7" fmla="*/ 474 h 643"/>
                <a:gd name="T8" fmla="*/ 579 w 643"/>
                <a:gd name="T9" fmla="*/ 514 h 643"/>
                <a:gd name="T10" fmla="*/ 549 w 643"/>
                <a:gd name="T11" fmla="*/ 549 h 643"/>
                <a:gd name="T12" fmla="*/ 514 w 643"/>
                <a:gd name="T13" fmla="*/ 579 h 643"/>
                <a:gd name="T14" fmla="*/ 475 w 643"/>
                <a:gd name="T15" fmla="*/ 604 h 643"/>
                <a:gd name="T16" fmla="*/ 432 w 643"/>
                <a:gd name="T17" fmla="*/ 624 h 643"/>
                <a:gd name="T18" fmla="*/ 386 w 643"/>
                <a:gd name="T19" fmla="*/ 636 h 643"/>
                <a:gd name="T20" fmla="*/ 338 w 643"/>
                <a:gd name="T21" fmla="*/ 643 h 643"/>
                <a:gd name="T22" fmla="*/ 305 w 643"/>
                <a:gd name="T23" fmla="*/ 643 h 643"/>
                <a:gd name="T24" fmla="*/ 256 w 643"/>
                <a:gd name="T25" fmla="*/ 636 h 643"/>
                <a:gd name="T26" fmla="*/ 211 w 643"/>
                <a:gd name="T27" fmla="*/ 624 h 643"/>
                <a:gd name="T28" fmla="*/ 169 w 643"/>
                <a:gd name="T29" fmla="*/ 604 h 643"/>
                <a:gd name="T30" fmla="*/ 129 w 643"/>
                <a:gd name="T31" fmla="*/ 579 h 643"/>
                <a:gd name="T32" fmla="*/ 95 w 643"/>
                <a:gd name="T33" fmla="*/ 549 h 643"/>
                <a:gd name="T34" fmla="*/ 64 w 643"/>
                <a:gd name="T35" fmla="*/ 514 h 643"/>
                <a:gd name="T36" fmla="*/ 39 w 643"/>
                <a:gd name="T37" fmla="*/ 474 h 643"/>
                <a:gd name="T38" fmla="*/ 19 w 643"/>
                <a:gd name="T39" fmla="*/ 432 h 643"/>
                <a:gd name="T40" fmla="*/ 7 w 643"/>
                <a:gd name="T41" fmla="*/ 387 h 643"/>
                <a:gd name="T42" fmla="*/ 0 w 643"/>
                <a:gd name="T43" fmla="*/ 339 h 643"/>
                <a:gd name="T44" fmla="*/ 0 w 643"/>
                <a:gd name="T45" fmla="*/ 306 h 643"/>
                <a:gd name="T46" fmla="*/ 7 w 643"/>
                <a:gd name="T47" fmla="*/ 257 h 643"/>
                <a:gd name="T48" fmla="*/ 19 w 643"/>
                <a:gd name="T49" fmla="*/ 211 h 643"/>
                <a:gd name="T50" fmla="*/ 39 w 643"/>
                <a:gd name="T51" fmla="*/ 169 h 643"/>
                <a:gd name="T52" fmla="*/ 64 w 643"/>
                <a:gd name="T53" fmla="*/ 129 h 643"/>
                <a:gd name="T54" fmla="*/ 95 w 643"/>
                <a:gd name="T55" fmla="*/ 95 h 643"/>
                <a:gd name="T56" fmla="*/ 129 w 643"/>
                <a:gd name="T57" fmla="*/ 64 h 643"/>
                <a:gd name="T58" fmla="*/ 169 w 643"/>
                <a:gd name="T59" fmla="*/ 39 h 643"/>
                <a:gd name="T60" fmla="*/ 211 w 643"/>
                <a:gd name="T61" fmla="*/ 20 h 643"/>
                <a:gd name="T62" fmla="*/ 256 w 643"/>
                <a:gd name="T63" fmla="*/ 7 h 643"/>
                <a:gd name="T64" fmla="*/ 305 w 643"/>
                <a:gd name="T65" fmla="*/ 0 h 643"/>
                <a:gd name="T66" fmla="*/ 338 w 643"/>
                <a:gd name="T67" fmla="*/ 0 h 643"/>
                <a:gd name="T68" fmla="*/ 386 w 643"/>
                <a:gd name="T69" fmla="*/ 7 h 643"/>
                <a:gd name="T70" fmla="*/ 432 w 643"/>
                <a:gd name="T71" fmla="*/ 20 h 643"/>
                <a:gd name="T72" fmla="*/ 475 w 643"/>
                <a:gd name="T73" fmla="*/ 39 h 643"/>
                <a:gd name="T74" fmla="*/ 514 w 643"/>
                <a:gd name="T75" fmla="*/ 64 h 643"/>
                <a:gd name="T76" fmla="*/ 549 w 643"/>
                <a:gd name="T77" fmla="*/ 95 h 643"/>
                <a:gd name="T78" fmla="*/ 579 w 643"/>
                <a:gd name="T79" fmla="*/ 129 h 643"/>
                <a:gd name="T80" fmla="*/ 604 w 643"/>
                <a:gd name="T81" fmla="*/ 169 h 643"/>
                <a:gd name="T82" fmla="*/ 623 w 643"/>
                <a:gd name="T83" fmla="*/ 211 h 643"/>
                <a:gd name="T84" fmla="*/ 636 w 643"/>
                <a:gd name="T85" fmla="*/ 257 h 643"/>
                <a:gd name="T86" fmla="*/ 643 w 643"/>
                <a:gd name="T87" fmla="*/ 3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3" h="643">
                  <a:moveTo>
                    <a:pt x="643" y="322"/>
                  </a:moveTo>
                  <a:lnTo>
                    <a:pt x="643" y="322"/>
                  </a:lnTo>
                  <a:lnTo>
                    <a:pt x="643" y="339"/>
                  </a:lnTo>
                  <a:lnTo>
                    <a:pt x="642" y="355"/>
                  </a:lnTo>
                  <a:lnTo>
                    <a:pt x="639" y="371"/>
                  </a:lnTo>
                  <a:lnTo>
                    <a:pt x="636" y="387"/>
                  </a:lnTo>
                  <a:lnTo>
                    <a:pt x="632" y="403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8" y="447"/>
                  </a:lnTo>
                  <a:lnTo>
                    <a:pt x="611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9" y="514"/>
                  </a:lnTo>
                  <a:lnTo>
                    <a:pt x="570" y="526"/>
                  </a:lnTo>
                  <a:lnTo>
                    <a:pt x="559" y="538"/>
                  </a:lnTo>
                  <a:lnTo>
                    <a:pt x="549" y="549"/>
                  </a:lnTo>
                  <a:lnTo>
                    <a:pt x="538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0" y="611"/>
                  </a:lnTo>
                  <a:lnTo>
                    <a:pt x="447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6" y="636"/>
                  </a:lnTo>
                  <a:lnTo>
                    <a:pt x="370" y="640"/>
                  </a:lnTo>
                  <a:lnTo>
                    <a:pt x="354" y="642"/>
                  </a:lnTo>
                  <a:lnTo>
                    <a:pt x="338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5" y="643"/>
                  </a:lnTo>
                  <a:lnTo>
                    <a:pt x="288" y="642"/>
                  </a:lnTo>
                  <a:lnTo>
                    <a:pt x="272" y="640"/>
                  </a:lnTo>
                  <a:lnTo>
                    <a:pt x="256" y="636"/>
                  </a:lnTo>
                  <a:lnTo>
                    <a:pt x="242" y="633"/>
                  </a:lnTo>
                  <a:lnTo>
                    <a:pt x="226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9" y="579"/>
                  </a:lnTo>
                  <a:lnTo>
                    <a:pt x="117" y="570"/>
                  </a:lnTo>
                  <a:lnTo>
                    <a:pt x="105" y="560"/>
                  </a:lnTo>
                  <a:lnTo>
                    <a:pt x="95" y="549"/>
                  </a:lnTo>
                  <a:lnTo>
                    <a:pt x="83" y="538"/>
                  </a:lnTo>
                  <a:lnTo>
                    <a:pt x="73" y="526"/>
                  </a:lnTo>
                  <a:lnTo>
                    <a:pt x="64" y="514"/>
                  </a:lnTo>
                  <a:lnTo>
                    <a:pt x="55" y="502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3"/>
                  </a:lnTo>
                  <a:lnTo>
                    <a:pt x="7" y="387"/>
                  </a:lnTo>
                  <a:lnTo>
                    <a:pt x="4" y="371"/>
                  </a:lnTo>
                  <a:lnTo>
                    <a:pt x="2" y="355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06"/>
                  </a:lnTo>
                  <a:lnTo>
                    <a:pt x="2" y="289"/>
                  </a:lnTo>
                  <a:lnTo>
                    <a:pt x="4" y="273"/>
                  </a:lnTo>
                  <a:lnTo>
                    <a:pt x="7" y="257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2"/>
                  </a:lnTo>
                  <a:lnTo>
                    <a:pt x="64" y="129"/>
                  </a:lnTo>
                  <a:lnTo>
                    <a:pt x="73" y="118"/>
                  </a:lnTo>
                  <a:lnTo>
                    <a:pt x="83" y="105"/>
                  </a:lnTo>
                  <a:lnTo>
                    <a:pt x="95" y="95"/>
                  </a:lnTo>
                  <a:lnTo>
                    <a:pt x="105" y="84"/>
                  </a:lnTo>
                  <a:lnTo>
                    <a:pt x="117" y="73"/>
                  </a:lnTo>
                  <a:lnTo>
                    <a:pt x="129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9" y="39"/>
                  </a:lnTo>
                  <a:lnTo>
                    <a:pt x="182" y="32"/>
                  </a:lnTo>
                  <a:lnTo>
                    <a:pt x="196" y="26"/>
                  </a:lnTo>
                  <a:lnTo>
                    <a:pt x="211" y="20"/>
                  </a:lnTo>
                  <a:lnTo>
                    <a:pt x="226" y="15"/>
                  </a:lnTo>
                  <a:lnTo>
                    <a:pt x="242" y="11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2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2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7" y="26"/>
                  </a:lnTo>
                  <a:lnTo>
                    <a:pt x="460" y="32"/>
                  </a:lnTo>
                  <a:lnTo>
                    <a:pt x="475" y="39"/>
                  </a:lnTo>
                  <a:lnTo>
                    <a:pt x="488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4"/>
                  </a:lnTo>
                  <a:lnTo>
                    <a:pt x="549" y="95"/>
                  </a:lnTo>
                  <a:lnTo>
                    <a:pt x="559" y="105"/>
                  </a:lnTo>
                  <a:lnTo>
                    <a:pt x="570" y="118"/>
                  </a:lnTo>
                  <a:lnTo>
                    <a:pt x="579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3"/>
                  </a:lnTo>
                  <a:lnTo>
                    <a:pt x="618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2" y="242"/>
                  </a:lnTo>
                  <a:lnTo>
                    <a:pt x="636" y="257"/>
                  </a:lnTo>
                  <a:lnTo>
                    <a:pt x="639" y="273"/>
                  </a:lnTo>
                  <a:lnTo>
                    <a:pt x="642" y="289"/>
                  </a:lnTo>
                  <a:lnTo>
                    <a:pt x="643" y="306"/>
                  </a:lnTo>
                  <a:lnTo>
                    <a:pt x="643" y="322"/>
                  </a:lnTo>
                  <a:lnTo>
                    <a:pt x="643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828041" y="4338638"/>
              <a:ext cx="961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E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594804" y="4618038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88138" y="5368608"/>
            <a:ext cx="1019175" cy="1019175"/>
            <a:chOff x="6675438" y="3894138"/>
            <a:chExt cx="1019175" cy="1019175"/>
          </a:xfrm>
        </p:grpSpPr>
        <p:sp>
          <p:nvSpPr>
            <p:cNvPr id="8" name="Freeform 7"/>
            <p:cNvSpPr/>
            <p:nvPr/>
          </p:nvSpPr>
          <p:spPr bwMode="auto">
            <a:xfrm>
              <a:off x="6675438" y="3894138"/>
              <a:ext cx="1019175" cy="1019175"/>
            </a:xfrm>
            <a:custGeom>
              <a:avLst/>
              <a:gdLst>
                <a:gd name="T0" fmla="*/ 642 w 642"/>
                <a:gd name="T1" fmla="*/ 338 h 642"/>
                <a:gd name="T2" fmla="*/ 636 w 642"/>
                <a:gd name="T3" fmla="*/ 386 h 642"/>
                <a:gd name="T4" fmla="*/ 623 w 642"/>
                <a:gd name="T5" fmla="*/ 432 h 642"/>
                <a:gd name="T6" fmla="*/ 604 w 642"/>
                <a:gd name="T7" fmla="*/ 474 h 642"/>
                <a:gd name="T8" fmla="*/ 579 w 642"/>
                <a:gd name="T9" fmla="*/ 514 h 642"/>
                <a:gd name="T10" fmla="*/ 549 w 642"/>
                <a:gd name="T11" fmla="*/ 548 h 642"/>
                <a:gd name="T12" fmla="*/ 514 w 642"/>
                <a:gd name="T13" fmla="*/ 579 h 642"/>
                <a:gd name="T14" fmla="*/ 475 w 642"/>
                <a:gd name="T15" fmla="*/ 604 h 642"/>
                <a:gd name="T16" fmla="*/ 432 w 642"/>
                <a:gd name="T17" fmla="*/ 623 h 642"/>
                <a:gd name="T18" fmla="*/ 386 w 642"/>
                <a:gd name="T19" fmla="*/ 636 h 642"/>
                <a:gd name="T20" fmla="*/ 338 w 642"/>
                <a:gd name="T21" fmla="*/ 642 h 642"/>
                <a:gd name="T22" fmla="*/ 305 w 642"/>
                <a:gd name="T23" fmla="*/ 642 h 642"/>
                <a:gd name="T24" fmla="*/ 256 w 642"/>
                <a:gd name="T25" fmla="*/ 636 h 642"/>
                <a:gd name="T26" fmla="*/ 211 w 642"/>
                <a:gd name="T27" fmla="*/ 623 h 642"/>
                <a:gd name="T28" fmla="*/ 169 w 642"/>
                <a:gd name="T29" fmla="*/ 604 h 642"/>
                <a:gd name="T30" fmla="*/ 129 w 642"/>
                <a:gd name="T31" fmla="*/ 579 h 642"/>
                <a:gd name="T32" fmla="*/ 94 w 642"/>
                <a:gd name="T33" fmla="*/ 548 h 642"/>
                <a:gd name="T34" fmla="*/ 64 w 642"/>
                <a:gd name="T35" fmla="*/ 514 h 642"/>
                <a:gd name="T36" fmla="*/ 39 w 642"/>
                <a:gd name="T37" fmla="*/ 474 h 642"/>
                <a:gd name="T38" fmla="*/ 19 w 642"/>
                <a:gd name="T39" fmla="*/ 432 h 642"/>
                <a:gd name="T40" fmla="*/ 7 w 642"/>
                <a:gd name="T41" fmla="*/ 386 h 642"/>
                <a:gd name="T42" fmla="*/ 1 w 642"/>
                <a:gd name="T43" fmla="*/ 338 h 642"/>
                <a:gd name="T44" fmla="*/ 1 w 642"/>
                <a:gd name="T45" fmla="*/ 304 h 642"/>
                <a:gd name="T46" fmla="*/ 7 w 642"/>
                <a:gd name="T47" fmla="*/ 256 h 642"/>
                <a:gd name="T48" fmla="*/ 19 w 642"/>
                <a:gd name="T49" fmla="*/ 211 h 642"/>
                <a:gd name="T50" fmla="*/ 39 w 642"/>
                <a:gd name="T51" fmla="*/ 168 h 642"/>
                <a:gd name="T52" fmla="*/ 64 w 642"/>
                <a:gd name="T53" fmla="*/ 128 h 642"/>
                <a:gd name="T54" fmla="*/ 94 w 642"/>
                <a:gd name="T55" fmla="*/ 94 h 642"/>
                <a:gd name="T56" fmla="*/ 129 w 642"/>
                <a:gd name="T57" fmla="*/ 64 h 642"/>
                <a:gd name="T58" fmla="*/ 169 w 642"/>
                <a:gd name="T59" fmla="*/ 38 h 642"/>
                <a:gd name="T60" fmla="*/ 211 w 642"/>
                <a:gd name="T61" fmla="*/ 19 h 642"/>
                <a:gd name="T62" fmla="*/ 256 w 642"/>
                <a:gd name="T63" fmla="*/ 7 h 642"/>
                <a:gd name="T64" fmla="*/ 305 w 642"/>
                <a:gd name="T65" fmla="*/ 0 h 642"/>
                <a:gd name="T66" fmla="*/ 338 w 642"/>
                <a:gd name="T67" fmla="*/ 0 h 642"/>
                <a:gd name="T68" fmla="*/ 386 w 642"/>
                <a:gd name="T69" fmla="*/ 7 h 642"/>
                <a:gd name="T70" fmla="*/ 432 w 642"/>
                <a:gd name="T71" fmla="*/ 19 h 642"/>
                <a:gd name="T72" fmla="*/ 475 w 642"/>
                <a:gd name="T73" fmla="*/ 38 h 642"/>
                <a:gd name="T74" fmla="*/ 514 w 642"/>
                <a:gd name="T75" fmla="*/ 64 h 642"/>
                <a:gd name="T76" fmla="*/ 549 w 642"/>
                <a:gd name="T77" fmla="*/ 94 h 642"/>
                <a:gd name="T78" fmla="*/ 579 w 642"/>
                <a:gd name="T79" fmla="*/ 128 h 642"/>
                <a:gd name="T80" fmla="*/ 604 w 642"/>
                <a:gd name="T81" fmla="*/ 168 h 642"/>
                <a:gd name="T82" fmla="*/ 623 w 642"/>
                <a:gd name="T83" fmla="*/ 211 h 642"/>
                <a:gd name="T84" fmla="*/ 636 w 642"/>
                <a:gd name="T85" fmla="*/ 256 h 642"/>
                <a:gd name="T86" fmla="*/ 642 w 642"/>
                <a:gd name="T87" fmla="*/ 30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2">
                  <a:moveTo>
                    <a:pt x="642" y="321"/>
                  </a:moveTo>
                  <a:lnTo>
                    <a:pt x="642" y="321"/>
                  </a:lnTo>
                  <a:lnTo>
                    <a:pt x="642" y="338"/>
                  </a:lnTo>
                  <a:lnTo>
                    <a:pt x="641" y="354"/>
                  </a:lnTo>
                  <a:lnTo>
                    <a:pt x="639" y="370"/>
                  </a:lnTo>
                  <a:lnTo>
                    <a:pt x="636" y="386"/>
                  </a:lnTo>
                  <a:lnTo>
                    <a:pt x="632" y="401"/>
                  </a:lnTo>
                  <a:lnTo>
                    <a:pt x="629" y="417"/>
                  </a:lnTo>
                  <a:lnTo>
                    <a:pt x="623" y="432"/>
                  </a:lnTo>
                  <a:lnTo>
                    <a:pt x="617" y="446"/>
                  </a:lnTo>
                  <a:lnTo>
                    <a:pt x="611" y="460"/>
                  </a:lnTo>
                  <a:lnTo>
                    <a:pt x="604" y="474"/>
                  </a:lnTo>
                  <a:lnTo>
                    <a:pt x="596" y="487"/>
                  </a:lnTo>
                  <a:lnTo>
                    <a:pt x="588" y="501"/>
                  </a:lnTo>
                  <a:lnTo>
                    <a:pt x="579" y="514"/>
                  </a:lnTo>
                  <a:lnTo>
                    <a:pt x="570" y="525"/>
                  </a:lnTo>
                  <a:lnTo>
                    <a:pt x="559" y="538"/>
                  </a:lnTo>
                  <a:lnTo>
                    <a:pt x="549" y="548"/>
                  </a:lnTo>
                  <a:lnTo>
                    <a:pt x="538" y="559"/>
                  </a:lnTo>
                  <a:lnTo>
                    <a:pt x="526" y="569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0" y="610"/>
                  </a:lnTo>
                  <a:lnTo>
                    <a:pt x="447" y="617"/>
                  </a:lnTo>
                  <a:lnTo>
                    <a:pt x="432" y="623"/>
                  </a:lnTo>
                  <a:lnTo>
                    <a:pt x="417" y="628"/>
                  </a:lnTo>
                  <a:lnTo>
                    <a:pt x="402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1"/>
                  </a:lnTo>
                  <a:lnTo>
                    <a:pt x="338" y="642"/>
                  </a:lnTo>
                  <a:lnTo>
                    <a:pt x="321" y="642"/>
                  </a:lnTo>
                  <a:lnTo>
                    <a:pt x="321" y="642"/>
                  </a:lnTo>
                  <a:lnTo>
                    <a:pt x="305" y="642"/>
                  </a:lnTo>
                  <a:lnTo>
                    <a:pt x="288" y="641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1" y="632"/>
                  </a:lnTo>
                  <a:lnTo>
                    <a:pt x="226" y="628"/>
                  </a:lnTo>
                  <a:lnTo>
                    <a:pt x="211" y="623"/>
                  </a:lnTo>
                  <a:lnTo>
                    <a:pt x="196" y="617"/>
                  </a:lnTo>
                  <a:lnTo>
                    <a:pt x="182" y="610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29" y="579"/>
                  </a:lnTo>
                  <a:lnTo>
                    <a:pt x="117" y="569"/>
                  </a:lnTo>
                  <a:lnTo>
                    <a:pt x="106" y="559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4" y="525"/>
                  </a:lnTo>
                  <a:lnTo>
                    <a:pt x="64" y="514"/>
                  </a:lnTo>
                  <a:lnTo>
                    <a:pt x="55" y="501"/>
                  </a:lnTo>
                  <a:lnTo>
                    <a:pt x="47" y="487"/>
                  </a:lnTo>
                  <a:lnTo>
                    <a:pt x="39" y="474"/>
                  </a:lnTo>
                  <a:lnTo>
                    <a:pt x="32" y="460"/>
                  </a:lnTo>
                  <a:lnTo>
                    <a:pt x="25" y="446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2" y="354"/>
                  </a:lnTo>
                  <a:lnTo>
                    <a:pt x="1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1" y="304"/>
                  </a:lnTo>
                  <a:lnTo>
                    <a:pt x="2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1"/>
                  </a:lnTo>
                  <a:lnTo>
                    <a:pt x="15" y="225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9" y="168"/>
                  </a:lnTo>
                  <a:lnTo>
                    <a:pt x="47" y="155"/>
                  </a:lnTo>
                  <a:lnTo>
                    <a:pt x="55" y="141"/>
                  </a:lnTo>
                  <a:lnTo>
                    <a:pt x="64" y="128"/>
                  </a:lnTo>
                  <a:lnTo>
                    <a:pt x="74" y="117"/>
                  </a:lnTo>
                  <a:lnTo>
                    <a:pt x="83" y="105"/>
                  </a:lnTo>
                  <a:lnTo>
                    <a:pt x="94" y="94"/>
                  </a:lnTo>
                  <a:lnTo>
                    <a:pt x="106" y="83"/>
                  </a:lnTo>
                  <a:lnTo>
                    <a:pt x="117" y="73"/>
                  </a:lnTo>
                  <a:lnTo>
                    <a:pt x="129" y="64"/>
                  </a:lnTo>
                  <a:lnTo>
                    <a:pt x="142" y="54"/>
                  </a:lnTo>
                  <a:lnTo>
                    <a:pt x="155" y="46"/>
                  </a:lnTo>
                  <a:lnTo>
                    <a:pt x="169" y="38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19"/>
                  </a:lnTo>
                  <a:lnTo>
                    <a:pt x="226" y="15"/>
                  </a:lnTo>
                  <a:lnTo>
                    <a:pt x="241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2" y="10"/>
                  </a:lnTo>
                  <a:lnTo>
                    <a:pt x="417" y="15"/>
                  </a:lnTo>
                  <a:lnTo>
                    <a:pt x="432" y="19"/>
                  </a:lnTo>
                  <a:lnTo>
                    <a:pt x="447" y="25"/>
                  </a:lnTo>
                  <a:lnTo>
                    <a:pt x="460" y="32"/>
                  </a:lnTo>
                  <a:lnTo>
                    <a:pt x="475" y="38"/>
                  </a:lnTo>
                  <a:lnTo>
                    <a:pt x="488" y="46"/>
                  </a:lnTo>
                  <a:lnTo>
                    <a:pt x="501" y="54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3"/>
                  </a:lnTo>
                  <a:lnTo>
                    <a:pt x="549" y="94"/>
                  </a:lnTo>
                  <a:lnTo>
                    <a:pt x="559" y="105"/>
                  </a:lnTo>
                  <a:lnTo>
                    <a:pt x="570" y="117"/>
                  </a:lnTo>
                  <a:lnTo>
                    <a:pt x="579" y="128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4" y="168"/>
                  </a:lnTo>
                  <a:lnTo>
                    <a:pt x="611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9" y="225"/>
                  </a:lnTo>
                  <a:lnTo>
                    <a:pt x="632" y="241"/>
                  </a:lnTo>
                  <a:lnTo>
                    <a:pt x="636" y="256"/>
                  </a:lnTo>
                  <a:lnTo>
                    <a:pt x="639" y="272"/>
                  </a:lnTo>
                  <a:lnTo>
                    <a:pt x="641" y="288"/>
                  </a:lnTo>
                  <a:lnTo>
                    <a:pt x="642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139339" y="4121150"/>
              <a:ext cx="913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F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903698" y="4400550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97825" y="5063808"/>
            <a:ext cx="1019175" cy="1020763"/>
            <a:chOff x="7985125" y="3589338"/>
            <a:chExt cx="1019175" cy="1020763"/>
          </a:xfrm>
        </p:grpSpPr>
        <p:sp>
          <p:nvSpPr>
            <p:cNvPr id="7" name="Freeform 6"/>
            <p:cNvSpPr/>
            <p:nvPr/>
          </p:nvSpPr>
          <p:spPr bwMode="auto">
            <a:xfrm>
              <a:off x="7985125" y="3589338"/>
              <a:ext cx="1019175" cy="1020763"/>
            </a:xfrm>
            <a:custGeom>
              <a:avLst/>
              <a:gdLst>
                <a:gd name="T0" fmla="*/ 642 w 642"/>
                <a:gd name="T1" fmla="*/ 339 h 643"/>
                <a:gd name="T2" fmla="*/ 637 w 642"/>
                <a:gd name="T3" fmla="*/ 387 h 643"/>
                <a:gd name="T4" fmla="*/ 623 w 642"/>
                <a:gd name="T5" fmla="*/ 432 h 643"/>
                <a:gd name="T6" fmla="*/ 604 w 642"/>
                <a:gd name="T7" fmla="*/ 474 h 643"/>
                <a:gd name="T8" fmla="*/ 578 w 642"/>
                <a:gd name="T9" fmla="*/ 514 h 643"/>
                <a:gd name="T10" fmla="*/ 549 w 642"/>
                <a:gd name="T11" fmla="*/ 548 h 643"/>
                <a:gd name="T12" fmla="*/ 514 w 642"/>
                <a:gd name="T13" fmla="*/ 579 h 643"/>
                <a:gd name="T14" fmla="*/ 475 w 642"/>
                <a:gd name="T15" fmla="*/ 604 h 643"/>
                <a:gd name="T16" fmla="*/ 432 w 642"/>
                <a:gd name="T17" fmla="*/ 624 h 643"/>
                <a:gd name="T18" fmla="*/ 386 w 642"/>
                <a:gd name="T19" fmla="*/ 636 h 643"/>
                <a:gd name="T20" fmla="*/ 338 w 642"/>
                <a:gd name="T21" fmla="*/ 643 h 643"/>
                <a:gd name="T22" fmla="*/ 305 w 642"/>
                <a:gd name="T23" fmla="*/ 643 h 643"/>
                <a:gd name="T24" fmla="*/ 256 w 642"/>
                <a:gd name="T25" fmla="*/ 636 h 643"/>
                <a:gd name="T26" fmla="*/ 211 w 642"/>
                <a:gd name="T27" fmla="*/ 624 h 643"/>
                <a:gd name="T28" fmla="*/ 168 w 642"/>
                <a:gd name="T29" fmla="*/ 604 h 643"/>
                <a:gd name="T30" fmla="*/ 130 w 642"/>
                <a:gd name="T31" fmla="*/ 579 h 643"/>
                <a:gd name="T32" fmla="*/ 94 w 642"/>
                <a:gd name="T33" fmla="*/ 548 h 643"/>
                <a:gd name="T34" fmla="*/ 64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7 w 642"/>
                <a:gd name="T41" fmla="*/ 387 h 643"/>
                <a:gd name="T42" fmla="*/ 1 w 642"/>
                <a:gd name="T43" fmla="*/ 339 h 643"/>
                <a:gd name="T44" fmla="*/ 1 w 642"/>
                <a:gd name="T45" fmla="*/ 305 h 643"/>
                <a:gd name="T46" fmla="*/ 7 w 642"/>
                <a:gd name="T47" fmla="*/ 257 h 643"/>
                <a:gd name="T48" fmla="*/ 19 w 642"/>
                <a:gd name="T49" fmla="*/ 211 h 643"/>
                <a:gd name="T50" fmla="*/ 38 w 642"/>
                <a:gd name="T51" fmla="*/ 169 h 643"/>
                <a:gd name="T52" fmla="*/ 64 w 642"/>
                <a:gd name="T53" fmla="*/ 129 h 643"/>
                <a:gd name="T54" fmla="*/ 94 w 642"/>
                <a:gd name="T55" fmla="*/ 95 h 643"/>
                <a:gd name="T56" fmla="*/ 130 w 642"/>
                <a:gd name="T57" fmla="*/ 64 h 643"/>
                <a:gd name="T58" fmla="*/ 168 w 642"/>
                <a:gd name="T59" fmla="*/ 39 h 643"/>
                <a:gd name="T60" fmla="*/ 211 w 642"/>
                <a:gd name="T61" fmla="*/ 20 h 643"/>
                <a:gd name="T62" fmla="*/ 256 w 642"/>
                <a:gd name="T63" fmla="*/ 7 h 643"/>
                <a:gd name="T64" fmla="*/ 305 w 642"/>
                <a:gd name="T65" fmla="*/ 0 h 643"/>
                <a:gd name="T66" fmla="*/ 338 w 642"/>
                <a:gd name="T67" fmla="*/ 0 h 643"/>
                <a:gd name="T68" fmla="*/ 386 w 642"/>
                <a:gd name="T69" fmla="*/ 7 h 643"/>
                <a:gd name="T70" fmla="*/ 432 w 642"/>
                <a:gd name="T71" fmla="*/ 20 h 643"/>
                <a:gd name="T72" fmla="*/ 475 w 642"/>
                <a:gd name="T73" fmla="*/ 39 h 643"/>
                <a:gd name="T74" fmla="*/ 514 w 642"/>
                <a:gd name="T75" fmla="*/ 64 h 643"/>
                <a:gd name="T76" fmla="*/ 549 w 642"/>
                <a:gd name="T77" fmla="*/ 95 h 643"/>
                <a:gd name="T78" fmla="*/ 578 w 642"/>
                <a:gd name="T79" fmla="*/ 129 h 643"/>
                <a:gd name="T80" fmla="*/ 604 w 642"/>
                <a:gd name="T81" fmla="*/ 169 h 643"/>
                <a:gd name="T82" fmla="*/ 623 w 642"/>
                <a:gd name="T83" fmla="*/ 211 h 643"/>
                <a:gd name="T84" fmla="*/ 637 w 642"/>
                <a:gd name="T85" fmla="*/ 257 h 643"/>
                <a:gd name="T86" fmla="*/ 642 w 642"/>
                <a:gd name="T87" fmla="*/ 30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2"/>
                  </a:moveTo>
                  <a:lnTo>
                    <a:pt x="642" y="322"/>
                  </a:lnTo>
                  <a:lnTo>
                    <a:pt x="642" y="339"/>
                  </a:lnTo>
                  <a:lnTo>
                    <a:pt x="641" y="355"/>
                  </a:lnTo>
                  <a:lnTo>
                    <a:pt x="639" y="371"/>
                  </a:lnTo>
                  <a:lnTo>
                    <a:pt x="637" y="387"/>
                  </a:lnTo>
                  <a:lnTo>
                    <a:pt x="632" y="401"/>
                  </a:lnTo>
                  <a:lnTo>
                    <a:pt x="629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8" y="514"/>
                  </a:lnTo>
                  <a:lnTo>
                    <a:pt x="569" y="526"/>
                  </a:lnTo>
                  <a:lnTo>
                    <a:pt x="559" y="538"/>
                  </a:lnTo>
                  <a:lnTo>
                    <a:pt x="549" y="548"/>
                  </a:lnTo>
                  <a:lnTo>
                    <a:pt x="537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1" y="611"/>
                  </a:lnTo>
                  <a:lnTo>
                    <a:pt x="446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6" y="636"/>
                  </a:lnTo>
                  <a:lnTo>
                    <a:pt x="370" y="640"/>
                  </a:lnTo>
                  <a:lnTo>
                    <a:pt x="354" y="642"/>
                  </a:lnTo>
                  <a:lnTo>
                    <a:pt x="338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5" y="643"/>
                  </a:lnTo>
                  <a:lnTo>
                    <a:pt x="288" y="642"/>
                  </a:lnTo>
                  <a:lnTo>
                    <a:pt x="272" y="640"/>
                  </a:lnTo>
                  <a:lnTo>
                    <a:pt x="256" y="636"/>
                  </a:lnTo>
                  <a:lnTo>
                    <a:pt x="241" y="633"/>
                  </a:lnTo>
                  <a:lnTo>
                    <a:pt x="225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8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30" y="579"/>
                  </a:lnTo>
                  <a:lnTo>
                    <a:pt x="117" y="570"/>
                  </a:lnTo>
                  <a:lnTo>
                    <a:pt x="106" y="560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4" y="526"/>
                  </a:lnTo>
                  <a:lnTo>
                    <a:pt x="64" y="514"/>
                  </a:lnTo>
                  <a:lnTo>
                    <a:pt x="54" y="502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7"/>
                  </a:lnTo>
                  <a:lnTo>
                    <a:pt x="3" y="371"/>
                  </a:lnTo>
                  <a:lnTo>
                    <a:pt x="2" y="355"/>
                  </a:lnTo>
                  <a:lnTo>
                    <a:pt x="1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05"/>
                  </a:lnTo>
                  <a:lnTo>
                    <a:pt x="2" y="289"/>
                  </a:lnTo>
                  <a:lnTo>
                    <a:pt x="3" y="273"/>
                  </a:lnTo>
                  <a:lnTo>
                    <a:pt x="7" y="257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2"/>
                  </a:lnTo>
                  <a:lnTo>
                    <a:pt x="64" y="129"/>
                  </a:lnTo>
                  <a:lnTo>
                    <a:pt x="74" y="118"/>
                  </a:lnTo>
                  <a:lnTo>
                    <a:pt x="83" y="105"/>
                  </a:lnTo>
                  <a:lnTo>
                    <a:pt x="94" y="95"/>
                  </a:lnTo>
                  <a:lnTo>
                    <a:pt x="106" y="83"/>
                  </a:lnTo>
                  <a:lnTo>
                    <a:pt x="117" y="73"/>
                  </a:lnTo>
                  <a:lnTo>
                    <a:pt x="130" y="64"/>
                  </a:lnTo>
                  <a:lnTo>
                    <a:pt x="142" y="55"/>
                  </a:lnTo>
                  <a:lnTo>
                    <a:pt x="155" y="47"/>
                  </a:lnTo>
                  <a:lnTo>
                    <a:pt x="168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20"/>
                  </a:lnTo>
                  <a:lnTo>
                    <a:pt x="225" y="15"/>
                  </a:lnTo>
                  <a:lnTo>
                    <a:pt x="241" y="11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1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1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6" y="25"/>
                  </a:lnTo>
                  <a:lnTo>
                    <a:pt x="461" y="32"/>
                  </a:lnTo>
                  <a:lnTo>
                    <a:pt x="475" y="39"/>
                  </a:lnTo>
                  <a:lnTo>
                    <a:pt x="488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7" y="83"/>
                  </a:lnTo>
                  <a:lnTo>
                    <a:pt x="549" y="95"/>
                  </a:lnTo>
                  <a:lnTo>
                    <a:pt x="559" y="105"/>
                  </a:lnTo>
                  <a:lnTo>
                    <a:pt x="569" y="118"/>
                  </a:lnTo>
                  <a:lnTo>
                    <a:pt x="578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0" y="183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9" y="226"/>
                  </a:lnTo>
                  <a:lnTo>
                    <a:pt x="632" y="242"/>
                  </a:lnTo>
                  <a:lnTo>
                    <a:pt x="637" y="257"/>
                  </a:lnTo>
                  <a:lnTo>
                    <a:pt x="639" y="273"/>
                  </a:lnTo>
                  <a:lnTo>
                    <a:pt x="641" y="289"/>
                  </a:lnTo>
                  <a:lnTo>
                    <a:pt x="642" y="305"/>
                  </a:lnTo>
                  <a:lnTo>
                    <a:pt x="642" y="322"/>
                  </a:lnTo>
                  <a:lnTo>
                    <a:pt x="642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431393" y="3787775"/>
              <a:ext cx="1266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213384" y="4068763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592455" y="66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界面展示</a:t>
            </a:r>
            <a:endParaRPr lang="zh-CN" altLang="en-US" dirty="0"/>
          </a:p>
        </p:txBody>
      </p:sp>
      <p:pic>
        <p:nvPicPr>
          <p:cNvPr id="2" name="图片 1" descr="2018-07-19_00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55" y="990600"/>
            <a:ext cx="6299200" cy="448373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12700" y="5830570"/>
            <a:ext cx="9144000" cy="1111250"/>
          </a:xfrm>
          <a:custGeom>
            <a:avLst/>
            <a:gdLst>
              <a:gd name="T0" fmla="*/ 0 w 5760"/>
              <a:gd name="T1" fmla="*/ 0 h 700"/>
              <a:gd name="T2" fmla="*/ 72 w 5760"/>
              <a:gd name="T3" fmla="*/ 38 h 700"/>
              <a:gd name="T4" fmla="*/ 197 w 5760"/>
              <a:gd name="T5" fmla="*/ 96 h 700"/>
              <a:gd name="T6" fmla="*/ 378 w 5760"/>
              <a:gd name="T7" fmla="*/ 175 h 700"/>
              <a:gd name="T8" fmla="*/ 613 w 5760"/>
              <a:gd name="T9" fmla="*/ 266 h 700"/>
              <a:gd name="T10" fmla="*/ 748 w 5760"/>
              <a:gd name="T11" fmla="*/ 314 h 700"/>
              <a:gd name="T12" fmla="*/ 895 w 5760"/>
              <a:gd name="T13" fmla="*/ 363 h 700"/>
              <a:gd name="T14" fmla="*/ 1053 w 5760"/>
              <a:gd name="T15" fmla="*/ 412 h 700"/>
              <a:gd name="T16" fmla="*/ 1221 w 5760"/>
              <a:gd name="T17" fmla="*/ 458 h 700"/>
              <a:gd name="T18" fmla="*/ 1400 w 5760"/>
              <a:gd name="T19" fmla="*/ 504 h 700"/>
              <a:gd name="T20" fmla="*/ 1588 w 5760"/>
              <a:gd name="T21" fmla="*/ 547 h 700"/>
              <a:gd name="T22" fmla="*/ 1786 w 5760"/>
              <a:gd name="T23" fmla="*/ 586 h 700"/>
              <a:gd name="T24" fmla="*/ 1991 w 5760"/>
              <a:gd name="T25" fmla="*/ 621 h 700"/>
              <a:gd name="T26" fmla="*/ 2206 w 5760"/>
              <a:gd name="T27" fmla="*/ 651 h 700"/>
              <a:gd name="T28" fmla="*/ 2427 w 5760"/>
              <a:gd name="T29" fmla="*/ 674 h 700"/>
              <a:gd name="T30" fmla="*/ 2656 w 5760"/>
              <a:gd name="T31" fmla="*/ 691 h 700"/>
              <a:gd name="T32" fmla="*/ 2890 w 5760"/>
              <a:gd name="T33" fmla="*/ 699 h 700"/>
              <a:gd name="T34" fmla="*/ 3132 w 5760"/>
              <a:gd name="T35" fmla="*/ 699 h 700"/>
              <a:gd name="T36" fmla="*/ 3378 w 5760"/>
              <a:gd name="T37" fmla="*/ 690 h 700"/>
              <a:gd name="T38" fmla="*/ 3630 w 5760"/>
              <a:gd name="T39" fmla="*/ 670 h 700"/>
              <a:gd name="T40" fmla="*/ 3821 w 5760"/>
              <a:gd name="T41" fmla="*/ 648 h 700"/>
              <a:gd name="T42" fmla="*/ 3950 w 5760"/>
              <a:gd name="T43" fmla="*/ 629 h 700"/>
              <a:gd name="T44" fmla="*/ 4080 w 5760"/>
              <a:gd name="T45" fmla="*/ 608 h 700"/>
              <a:gd name="T46" fmla="*/ 4211 w 5760"/>
              <a:gd name="T47" fmla="*/ 583 h 700"/>
              <a:gd name="T48" fmla="*/ 4343 w 5760"/>
              <a:gd name="T49" fmla="*/ 555 h 700"/>
              <a:gd name="T50" fmla="*/ 4475 w 5760"/>
              <a:gd name="T51" fmla="*/ 523 h 700"/>
              <a:gd name="T52" fmla="*/ 4608 w 5760"/>
              <a:gd name="T53" fmla="*/ 489 h 700"/>
              <a:gd name="T54" fmla="*/ 4742 w 5760"/>
              <a:gd name="T55" fmla="*/ 450 h 700"/>
              <a:gd name="T56" fmla="*/ 4876 w 5760"/>
              <a:gd name="T57" fmla="*/ 408 h 700"/>
              <a:gd name="T58" fmla="*/ 5012 w 5760"/>
              <a:gd name="T59" fmla="*/ 363 h 700"/>
              <a:gd name="T60" fmla="*/ 5146 w 5760"/>
              <a:gd name="T61" fmla="*/ 313 h 700"/>
              <a:gd name="T62" fmla="*/ 5283 w 5760"/>
              <a:gd name="T63" fmla="*/ 259 h 700"/>
              <a:gd name="T64" fmla="*/ 5418 w 5760"/>
              <a:gd name="T65" fmla="*/ 201 h 700"/>
              <a:gd name="T66" fmla="*/ 5555 w 5760"/>
              <a:gd name="T67" fmla="*/ 138 h 700"/>
              <a:gd name="T68" fmla="*/ 5692 w 5760"/>
              <a:gd name="T69" fmla="*/ 72 h 700"/>
              <a:gd name="T70" fmla="*/ 5760 w 5760"/>
              <a:gd name="T71" fmla="*/ 37 h 700"/>
              <a:gd name="T72" fmla="*/ 5623 w 5760"/>
              <a:gd name="T73" fmla="*/ 63 h 700"/>
              <a:gd name="T74" fmla="*/ 5460 w 5760"/>
              <a:gd name="T75" fmla="*/ 92 h 700"/>
              <a:gd name="T76" fmla="*/ 5242 w 5760"/>
              <a:gd name="T77" fmla="*/ 127 h 700"/>
              <a:gd name="T78" fmla="*/ 4971 w 5760"/>
              <a:gd name="T79" fmla="*/ 164 h 700"/>
              <a:gd name="T80" fmla="*/ 4653 w 5760"/>
              <a:gd name="T81" fmla="*/ 203 h 700"/>
              <a:gd name="T82" fmla="*/ 4294 w 5760"/>
              <a:gd name="T83" fmla="*/ 241 h 700"/>
              <a:gd name="T84" fmla="*/ 3898 w 5760"/>
              <a:gd name="T85" fmla="*/ 272 h 700"/>
              <a:gd name="T86" fmla="*/ 3579 w 5760"/>
              <a:gd name="T87" fmla="*/ 291 h 700"/>
              <a:gd name="T88" fmla="*/ 3358 w 5760"/>
              <a:gd name="T89" fmla="*/ 300 h 700"/>
              <a:gd name="T90" fmla="*/ 3132 w 5760"/>
              <a:gd name="T91" fmla="*/ 307 h 700"/>
              <a:gd name="T92" fmla="*/ 2898 w 5760"/>
              <a:gd name="T93" fmla="*/ 310 h 700"/>
              <a:gd name="T94" fmla="*/ 2660 w 5760"/>
              <a:gd name="T95" fmla="*/ 309 h 700"/>
              <a:gd name="T96" fmla="*/ 2417 w 5760"/>
              <a:gd name="T97" fmla="*/ 306 h 700"/>
              <a:gd name="T98" fmla="*/ 2170 w 5760"/>
              <a:gd name="T99" fmla="*/ 297 h 700"/>
              <a:gd name="T100" fmla="*/ 1920 w 5760"/>
              <a:gd name="T101" fmla="*/ 284 h 700"/>
              <a:gd name="T102" fmla="*/ 1667 w 5760"/>
              <a:gd name="T103" fmla="*/ 266 h 700"/>
              <a:gd name="T104" fmla="*/ 1412 w 5760"/>
              <a:gd name="T105" fmla="*/ 242 h 700"/>
              <a:gd name="T106" fmla="*/ 1155 w 5760"/>
              <a:gd name="T107" fmla="*/ 212 h 700"/>
              <a:gd name="T108" fmla="*/ 898 w 5760"/>
              <a:gd name="T109" fmla="*/ 177 h 700"/>
              <a:gd name="T110" fmla="*/ 640 w 5760"/>
              <a:gd name="T111" fmla="*/ 136 h 700"/>
              <a:gd name="T112" fmla="*/ 383 w 5760"/>
              <a:gd name="T113" fmla="*/ 87 h 700"/>
              <a:gd name="T114" fmla="*/ 128 w 5760"/>
              <a:gd name="T115" fmla="*/ 31 h 700"/>
              <a:gd name="T116" fmla="*/ 0 w 5760"/>
              <a:gd name="T117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0" h="700">
                <a:moveTo>
                  <a:pt x="0" y="0"/>
                </a:moveTo>
                <a:lnTo>
                  <a:pt x="0" y="0"/>
                </a:lnTo>
                <a:lnTo>
                  <a:pt x="32" y="17"/>
                </a:lnTo>
                <a:lnTo>
                  <a:pt x="72" y="38"/>
                </a:lnTo>
                <a:lnTo>
                  <a:pt x="128" y="64"/>
                </a:lnTo>
                <a:lnTo>
                  <a:pt x="197" y="96"/>
                </a:lnTo>
                <a:lnTo>
                  <a:pt x="281" y="134"/>
                </a:lnTo>
                <a:lnTo>
                  <a:pt x="378" y="175"/>
                </a:lnTo>
                <a:lnTo>
                  <a:pt x="490" y="219"/>
                </a:lnTo>
                <a:lnTo>
                  <a:pt x="613" y="266"/>
                </a:lnTo>
                <a:lnTo>
                  <a:pt x="679" y="290"/>
                </a:lnTo>
                <a:lnTo>
                  <a:pt x="748" y="314"/>
                </a:lnTo>
                <a:lnTo>
                  <a:pt x="820" y="339"/>
                </a:lnTo>
                <a:lnTo>
                  <a:pt x="895" y="363"/>
                </a:lnTo>
                <a:lnTo>
                  <a:pt x="973" y="387"/>
                </a:lnTo>
                <a:lnTo>
                  <a:pt x="1053" y="412"/>
                </a:lnTo>
                <a:lnTo>
                  <a:pt x="1136" y="436"/>
                </a:lnTo>
                <a:lnTo>
                  <a:pt x="1221" y="458"/>
                </a:lnTo>
                <a:lnTo>
                  <a:pt x="1310" y="482"/>
                </a:lnTo>
                <a:lnTo>
                  <a:pt x="1400" y="504"/>
                </a:lnTo>
                <a:lnTo>
                  <a:pt x="1494" y="526"/>
                </a:lnTo>
                <a:lnTo>
                  <a:pt x="1588" y="547"/>
                </a:lnTo>
                <a:lnTo>
                  <a:pt x="1686" y="568"/>
                </a:lnTo>
                <a:lnTo>
                  <a:pt x="1786" y="586"/>
                </a:lnTo>
                <a:lnTo>
                  <a:pt x="1888" y="604"/>
                </a:lnTo>
                <a:lnTo>
                  <a:pt x="1991" y="621"/>
                </a:lnTo>
                <a:lnTo>
                  <a:pt x="2097" y="636"/>
                </a:lnTo>
                <a:lnTo>
                  <a:pt x="2206" y="651"/>
                </a:lnTo>
                <a:lnTo>
                  <a:pt x="2315" y="664"/>
                </a:lnTo>
                <a:lnTo>
                  <a:pt x="2427" y="674"/>
                </a:lnTo>
                <a:lnTo>
                  <a:pt x="2541" y="683"/>
                </a:lnTo>
                <a:lnTo>
                  <a:pt x="2656" y="691"/>
                </a:lnTo>
                <a:lnTo>
                  <a:pt x="2772" y="695"/>
                </a:lnTo>
                <a:lnTo>
                  <a:pt x="2890" y="699"/>
                </a:lnTo>
                <a:lnTo>
                  <a:pt x="3010" y="700"/>
                </a:lnTo>
                <a:lnTo>
                  <a:pt x="3132" y="699"/>
                </a:lnTo>
                <a:lnTo>
                  <a:pt x="3254" y="695"/>
                </a:lnTo>
                <a:lnTo>
                  <a:pt x="3378" y="690"/>
                </a:lnTo>
                <a:lnTo>
                  <a:pt x="3503" y="681"/>
                </a:lnTo>
                <a:lnTo>
                  <a:pt x="3630" y="670"/>
                </a:lnTo>
                <a:lnTo>
                  <a:pt x="3756" y="656"/>
                </a:lnTo>
                <a:lnTo>
                  <a:pt x="3821" y="648"/>
                </a:lnTo>
                <a:lnTo>
                  <a:pt x="3885" y="638"/>
                </a:lnTo>
                <a:lnTo>
                  <a:pt x="3950" y="629"/>
                </a:lnTo>
                <a:lnTo>
                  <a:pt x="4015" y="619"/>
                </a:lnTo>
                <a:lnTo>
                  <a:pt x="4080" y="608"/>
                </a:lnTo>
                <a:lnTo>
                  <a:pt x="4145" y="596"/>
                </a:lnTo>
                <a:lnTo>
                  <a:pt x="4211" y="583"/>
                </a:lnTo>
                <a:lnTo>
                  <a:pt x="4277" y="569"/>
                </a:lnTo>
                <a:lnTo>
                  <a:pt x="4343" y="555"/>
                </a:lnTo>
                <a:lnTo>
                  <a:pt x="4409" y="539"/>
                </a:lnTo>
                <a:lnTo>
                  <a:pt x="4475" y="523"/>
                </a:lnTo>
                <a:lnTo>
                  <a:pt x="4541" y="506"/>
                </a:lnTo>
                <a:lnTo>
                  <a:pt x="4608" y="489"/>
                </a:lnTo>
                <a:lnTo>
                  <a:pt x="4674" y="470"/>
                </a:lnTo>
                <a:lnTo>
                  <a:pt x="4742" y="450"/>
                </a:lnTo>
                <a:lnTo>
                  <a:pt x="4809" y="430"/>
                </a:lnTo>
                <a:lnTo>
                  <a:pt x="4876" y="408"/>
                </a:lnTo>
                <a:lnTo>
                  <a:pt x="4943" y="386"/>
                </a:lnTo>
                <a:lnTo>
                  <a:pt x="5012" y="363"/>
                </a:lnTo>
                <a:lnTo>
                  <a:pt x="5079" y="338"/>
                </a:lnTo>
                <a:lnTo>
                  <a:pt x="5146" y="313"/>
                </a:lnTo>
                <a:lnTo>
                  <a:pt x="5214" y="286"/>
                </a:lnTo>
                <a:lnTo>
                  <a:pt x="5283" y="259"/>
                </a:lnTo>
                <a:lnTo>
                  <a:pt x="5350" y="231"/>
                </a:lnTo>
                <a:lnTo>
                  <a:pt x="5418" y="201"/>
                </a:lnTo>
                <a:lnTo>
                  <a:pt x="5487" y="170"/>
                </a:lnTo>
                <a:lnTo>
                  <a:pt x="5555" y="138"/>
                </a:lnTo>
                <a:lnTo>
                  <a:pt x="5623" y="106"/>
                </a:lnTo>
                <a:lnTo>
                  <a:pt x="5692" y="72"/>
                </a:lnTo>
                <a:lnTo>
                  <a:pt x="5760" y="37"/>
                </a:lnTo>
                <a:lnTo>
                  <a:pt x="5760" y="37"/>
                </a:lnTo>
                <a:lnTo>
                  <a:pt x="5725" y="44"/>
                </a:lnTo>
                <a:lnTo>
                  <a:pt x="5623" y="63"/>
                </a:lnTo>
                <a:lnTo>
                  <a:pt x="5549" y="77"/>
                </a:lnTo>
                <a:lnTo>
                  <a:pt x="5460" y="92"/>
                </a:lnTo>
                <a:lnTo>
                  <a:pt x="5358" y="109"/>
                </a:lnTo>
                <a:lnTo>
                  <a:pt x="5242" y="127"/>
                </a:lnTo>
                <a:lnTo>
                  <a:pt x="5112" y="145"/>
                </a:lnTo>
                <a:lnTo>
                  <a:pt x="4971" y="164"/>
                </a:lnTo>
                <a:lnTo>
                  <a:pt x="4818" y="184"/>
                </a:lnTo>
                <a:lnTo>
                  <a:pt x="4653" y="203"/>
                </a:lnTo>
                <a:lnTo>
                  <a:pt x="4478" y="223"/>
                </a:lnTo>
                <a:lnTo>
                  <a:pt x="4294" y="241"/>
                </a:lnTo>
                <a:lnTo>
                  <a:pt x="4100" y="257"/>
                </a:lnTo>
                <a:lnTo>
                  <a:pt x="3898" y="272"/>
                </a:lnTo>
                <a:lnTo>
                  <a:pt x="3688" y="285"/>
                </a:lnTo>
                <a:lnTo>
                  <a:pt x="3579" y="291"/>
                </a:lnTo>
                <a:lnTo>
                  <a:pt x="3470" y="296"/>
                </a:lnTo>
                <a:lnTo>
                  <a:pt x="3358" y="300"/>
                </a:lnTo>
                <a:lnTo>
                  <a:pt x="3246" y="303"/>
                </a:lnTo>
                <a:lnTo>
                  <a:pt x="3132" y="307"/>
                </a:lnTo>
                <a:lnTo>
                  <a:pt x="3016" y="309"/>
                </a:lnTo>
                <a:lnTo>
                  <a:pt x="2898" y="310"/>
                </a:lnTo>
                <a:lnTo>
                  <a:pt x="2780" y="310"/>
                </a:lnTo>
                <a:lnTo>
                  <a:pt x="2660" y="309"/>
                </a:lnTo>
                <a:lnTo>
                  <a:pt x="2539" y="308"/>
                </a:lnTo>
                <a:lnTo>
                  <a:pt x="2417" y="306"/>
                </a:lnTo>
                <a:lnTo>
                  <a:pt x="2294" y="302"/>
                </a:lnTo>
                <a:lnTo>
                  <a:pt x="2170" y="297"/>
                </a:lnTo>
                <a:lnTo>
                  <a:pt x="2045" y="291"/>
                </a:lnTo>
                <a:lnTo>
                  <a:pt x="1920" y="284"/>
                </a:lnTo>
                <a:lnTo>
                  <a:pt x="1793" y="275"/>
                </a:lnTo>
                <a:lnTo>
                  <a:pt x="1667" y="266"/>
                </a:lnTo>
                <a:lnTo>
                  <a:pt x="1539" y="254"/>
                </a:lnTo>
                <a:lnTo>
                  <a:pt x="1412" y="242"/>
                </a:lnTo>
                <a:lnTo>
                  <a:pt x="1284" y="228"/>
                </a:lnTo>
                <a:lnTo>
                  <a:pt x="1155" y="212"/>
                </a:lnTo>
                <a:lnTo>
                  <a:pt x="1026" y="196"/>
                </a:lnTo>
                <a:lnTo>
                  <a:pt x="898" y="177"/>
                </a:lnTo>
                <a:lnTo>
                  <a:pt x="769" y="158"/>
                </a:lnTo>
                <a:lnTo>
                  <a:pt x="640" y="136"/>
                </a:lnTo>
                <a:lnTo>
                  <a:pt x="512" y="112"/>
                </a:lnTo>
                <a:lnTo>
                  <a:pt x="383" y="87"/>
                </a:lnTo>
                <a:lnTo>
                  <a:pt x="255" y="60"/>
                </a:lnTo>
                <a:lnTo>
                  <a:pt x="128" y="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41288" y="5020945"/>
            <a:ext cx="1019175" cy="1020763"/>
            <a:chOff x="128588" y="3546475"/>
            <a:chExt cx="1019175" cy="1020763"/>
          </a:xfrm>
        </p:grpSpPr>
        <p:sp>
          <p:nvSpPr>
            <p:cNvPr id="13" name="Freeform 12"/>
            <p:cNvSpPr/>
            <p:nvPr/>
          </p:nvSpPr>
          <p:spPr bwMode="auto">
            <a:xfrm>
              <a:off x="128588" y="3546475"/>
              <a:ext cx="1019175" cy="1020763"/>
            </a:xfrm>
            <a:custGeom>
              <a:avLst/>
              <a:gdLst>
                <a:gd name="T0" fmla="*/ 641 w 642"/>
                <a:gd name="T1" fmla="*/ 338 h 643"/>
                <a:gd name="T2" fmla="*/ 636 w 642"/>
                <a:gd name="T3" fmla="*/ 386 h 643"/>
                <a:gd name="T4" fmla="*/ 623 w 642"/>
                <a:gd name="T5" fmla="*/ 432 h 643"/>
                <a:gd name="T6" fmla="*/ 604 w 642"/>
                <a:gd name="T7" fmla="*/ 474 h 643"/>
                <a:gd name="T8" fmla="*/ 579 w 642"/>
                <a:gd name="T9" fmla="*/ 514 h 643"/>
                <a:gd name="T10" fmla="*/ 548 w 642"/>
                <a:gd name="T11" fmla="*/ 548 h 643"/>
                <a:gd name="T12" fmla="*/ 514 w 642"/>
                <a:gd name="T13" fmla="*/ 579 h 643"/>
                <a:gd name="T14" fmla="*/ 474 w 642"/>
                <a:gd name="T15" fmla="*/ 604 h 643"/>
                <a:gd name="T16" fmla="*/ 432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1 w 642"/>
                <a:gd name="T27" fmla="*/ 623 h 643"/>
                <a:gd name="T28" fmla="*/ 167 w 642"/>
                <a:gd name="T29" fmla="*/ 604 h 643"/>
                <a:gd name="T30" fmla="*/ 129 w 642"/>
                <a:gd name="T31" fmla="*/ 579 h 643"/>
                <a:gd name="T32" fmla="*/ 93 w 642"/>
                <a:gd name="T33" fmla="*/ 548 h 643"/>
                <a:gd name="T34" fmla="*/ 64 w 642"/>
                <a:gd name="T35" fmla="*/ 514 h 643"/>
                <a:gd name="T36" fmla="*/ 39 w 642"/>
                <a:gd name="T37" fmla="*/ 474 h 643"/>
                <a:gd name="T38" fmla="*/ 19 w 642"/>
                <a:gd name="T39" fmla="*/ 432 h 643"/>
                <a:gd name="T40" fmla="*/ 7 w 642"/>
                <a:gd name="T41" fmla="*/ 386 h 643"/>
                <a:gd name="T42" fmla="*/ 0 w 642"/>
                <a:gd name="T43" fmla="*/ 338 h 643"/>
                <a:gd name="T44" fmla="*/ 0 w 642"/>
                <a:gd name="T45" fmla="*/ 304 h 643"/>
                <a:gd name="T46" fmla="*/ 7 w 642"/>
                <a:gd name="T47" fmla="*/ 256 h 643"/>
                <a:gd name="T48" fmla="*/ 19 w 642"/>
                <a:gd name="T49" fmla="*/ 211 h 643"/>
                <a:gd name="T50" fmla="*/ 39 w 642"/>
                <a:gd name="T51" fmla="*/ 169 h 643"/>
                <a:gd name="T52" fmla="*/ 64 w 642"/>
                <a:gd name="T53" fmla="*/ 129 h 643"/>
                <a:gd name="T54" fmla="*/ 93 w 642"/>
                <a:gd name="T55" fmla="*/ 95 h 643"/>
                <a:gd name="T56" fmla="*/ 129 w 642"/>
                <a:gd name="T57" fmla="*/ 64 h 643"/>
                <a:gd name="T58" fmla="*/ 167 w 642"/>
                <a:gd name="T59" fmla="*/ 39 h 643"/>
                <a:gd name="T60" fmla="*/ 211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2 w 642"/>
                <a:gd name="T71" fmla="*/ 19 h 643"/>
                <a:gd name="T72" fmla="*/ 474 w 642"/>
                <a:gd name="T73" fmla="*/ 39 h 643"/>
                <a:gd name="T74" fmla="*/ 514 w 642"/>
                <a:gd name="T75" fmla="*/ 64 h 643"/>
                <a:gd name="T76" fmla="*/ 548 w 642"/>
                <a:gd name="T77" fmla="*/ 95 h 643"/>
                <a:gd name="T78" fmla="*/ 579 w 642"/>
                <a:gd name="T79" fmla="*/ 129 h 643"/>
                <a:gd name="T80" fmla="*/ 604 w 642"/>
                <a:gd name="T81" fmla="*/ 169 h 643"/>
                <a:gd name="T82" fmla="*/ 623 w 642"/>
                <a:gd name="T83" fmla="*/ 211 h 643"/>
                <a:gd name="T84" fmla="*/ 636 w 642"/>
                <a:gd name="T85" fmla="*/ 256 h 643"/>
                <a:gd name="T86" fmla="*/ 641 w 642"/>
                <a:gd name="T87" fmla="*/ 30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1" y="338"/>
                  </a:lnTo>
                  <a:lnTo>
                    <a:pt x="640" y="354"/>
                  </a:lnTo>
                  <a:lnTo>
                    <a:pt x="639" y="370"/>
                  </a:lnTo>
                  <a:lnTo>
                    <a:pt x="636" y="386"/>
                  </a:lnTo>
                  <a:lnTo>
                    <a:pt x="632" y="401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1" y="460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1"/>
                  </a:lnTo>
                  <a:lnTo>
                    <a:pt x="579" y="514"/>
                  </a:lnTo>
                  <a:lnTo>
                    <a:pt x="568" y="525"/>
                  </a:lnTo>
                  <a:lnTo>
                    <a:pt x="559" y="538"/>
                  </a:lnTo>
                  <a:lnTo>
                    <a:pt x="548" y="548"/>
                  </a:lnTo>
                  <a:lnTo>
                    <a:pt x="536" y="559"/>
                  </a:lnTo>
                  <a:lnTo>
                    <a:pt x="525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4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2" y="623"/>
                  </a:lnTo>
                  <a:lnTo>
                    <a:pt x="417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1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1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1" y="623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7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9" y="579"/>
                  </a:lnTo>
                  <a:lnTo>
                    <a:pt x="116" y="570"/>
                  </a:lnTo>
                  <a:lnTo>
                    <a:pt x="105" y="559"/>
                  </a:lnTo>
                  <a:lnTo>
                    <a:pt x="93" y="548"/>
                  </a:lnTo>
                  <a:lnTo>
                    <a:pt x="83" y="538"/>
                  </a:lnTo>
                  <a:lnTo>
                    <a:pt x="73" y="525"/>
                  </a:lnTo>
                  <a:lnTo>
                    <a:pt x="64" y="514"/>
                  </a:lnTo>
                  <a:lnTo>
                    <a:pt x="55" y="501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4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4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2"/>
                  </a:lnTo>
                  <a:lnTo>
                    <a:pt x="14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1"/>
                  </a:lnTo>
                  <a:lnTo>
                    <a:pt x="64" y="129"/>
                  </a:lnTo>
                  <a:lnTo>
                    <a:pt x="73" y="117"/>
                  </a:lnTo>
                  <a:lnTo>
                    <a:pt x="83" y="105"/>
                  </a:lnTo>
                  <a:lnTo>
                    <a:pt x="93" y="95"/>
                  </a:lnTo>
                  <a:lnTo>
                    <a:pt x="105" y="83"/>
                  </a:lnTo>
                  <a:lnTo>
                    <a:pt x="116" y="73"/>
                  </a:lnTo>
                  <a:lnTo>
                    <a:pt x="129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7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7" y="15"/>
                  </a:lnTo>
                  <a:lnTo>
                    <a:pt x="432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4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5" y="73"/>
                  </a:lnTo>
                  <a:lnTo>
                    <a:pt x="536" y="83"/>
                  </a:lnTo>
                  <a:lnTo>
                    <a:pt x="548" y="95"/>
                  </a:lnTo>
                  <a:lnTo>
                    <a:pt x="559" y="105"/>
                  </a:lnTo>
                  <a:lnTo>
                    <a:pt x="568" y="117"/>
                  </a:lnTo>
                  <a:lnTo>
                    <a:pt x="579" y="129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2" y="242"/>
                  </a:lnTo>
                  <a:lnTo>
                    <a:pt x="636" y="256"/>
                  </a:lnTo>
                  <a:lnTo>
                    <a:pt x="639" y="272"/>
                  </a:lnTo>
                  <a:lnTo>
                    <a:pt x="640" y="288"/>
                  </a:lnTo>
                  <a:lnTo>
                    <a:pt x="641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79665" y="372268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A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6847" y="4003675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50975" y="5411470"/>
            <a:ext cx="1019175" cy="1020763"/>
            <a:chOff x="1438275" y="3937000"/>
            <a:chExt cx="1019175" cy="1020763"/>
          </a:xfrm>
        </p:grpSpPr>
        <p:sp>
          <p:nvSpPr>
            <p:cNvPr id="12" name="Freeform 11"/>
            <p:cNvSpPr/>
            <p:nvPr/>
          </p:nvSpPr>
          <p:spPr bwMode="auto">
            <a:xfrm>
              <a:off x="1438275" y="3937000"/>
              <a:ext cx="1019175" cy="1020763"/>
            </a:xfrm>
            <a:custGeom>
              <a:avLst/>
              <a:gdLst>
                <a:gd name="T0" fmla="*/ 642 w 642"/>
                <a:gd name="T1" fmla="*/ 338 h 643"/>
                <a:gd name="T2" fmla="*/ 635 w 642"/>
                <a:gd name="T3" fmla="*/ 386 h 643"/>
                <a:gd name="T4" fmla="*/ 623 w 642"/>
                <a:gd name="T5" fmla="*/ 432 h 643"/>
                <a:gd name="T6" fmla="*/ 603 w 642"/>
                <a:gd name="T7" fmla="*/ 474 h 643"/>
                <a:gd name="T8" fmla="*/ 578 w 642"/>
                <a:gd name="T9" fmla="*/ 514 h 643"/>
                <a:gd name="T10" fmla="*/ 548 w 642"/>
                <a:gd name="T11" fmla="*/ 548 h 643"/>
                <a:gd name="T12" fmla="*/ 513 w 642"/>
                <a:gd name="T13" fmla="*/ 579 h 643"/>
                <a:gd name="T14" fmla="*/ 474 w 642"/>
                <a:gd name="T15" fmla="*/ 604 h 643"/>
                <a:gd name="T16" fmla="*/ 431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0 w 642"/>
                <a:gd name="T27" fmla="*/ 623 h 643"/>
                <a:gd name="T28" fmla="*/ 167 w 642"/>
                <a:gd name="T29" fmla="*/ 604 h 643"/>
                <a:gd name="T30" fmla="*/ 128 w 642"/>
                <a:gd name="T31" fmla="*/ 579 h 643"/>
                <a:gd name="T32" fmla="*/ 93 w 642"/>
                <a:gd name="T33" fmla="*/ 548 h 643"/>
                <a:gd name="T34" fmla="*/ 63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7 w 642"/>
                <a:gd name="T41" fmla="*/ 386 h 643"/>
                <a:gd name="T42" fmla="*/ 0 w 642"/>
                <a:gd name="T43" fmla="*/ 338 h 643"/>
                <a:gd name="T44" fmla="*/ 0 w 642"/>
                <a:gd name="T45" fmla="*/ 304 h 643"/>
                <a:gd name="T46" fmla="*/ 7 w 642"/>
                <a:gd name="T47" fmla="*/ 256 h 643"/>
                <a:gd name="T48" fmla="*/ 19 w 642"/>
                <a:gd name="T49" fmla="*/ 211 h 643"/>
                <a:gd name="T50" fmla="*/ 38 w 642"/>
                <a:gd name="T51" fmla="*/ 169 h 643"/>
                <a:gd name="T52" fmla="*/ 63 w 642"/>
                <a:gd name="T53" fmla="*/ 129 h 643"/>
                <a:gd name="T54" fmla="*/ 93 w 642"/>
                <a:gd name="T55" fmla="*/ 95 h 643"/>
                <a:gd name="T56" fmla="*/ 128 w 642"/>
                <a:gd name="T57" fmla="*/ 64 h 643"/>
                <a:gd name="T58" fmla="*/ 167 w 642"/>
                <a:gd name="T59" fmla="*/ 39 h 643"/>
                <a:gd name="T60" fmla="*/ 210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1 w 642"/>
                <a:gd name="T71" fmla="*/ 19 h 643"/>
                <a:gd name="T72" fmla="*/ 474 w 642"/>
                <a:gd name="T73" fmla="*/ 39 h 643"/>
                <a:gd name="T74" fmla="*/ 513 w 642"/>
                <a:gd name="T75" fmla="*/ 64 h 643"/>
                <a:gd name="T76" fmla="*/ 548 w 642"/>
                <a:gd name="T77" fmla="*/ 95 h 643"/>
                <a:gd name="T78" fmla="*/ 578 w 642"/>
                <a:gd name="T79" fmla="*/ 129 h 643"/>
                <a:gd name="T80" fmla="*/ 603 w 642"/>
                <a:gd name="T81" fmla="*/ 169 h 643"/>
                <a:gd name="T82" fmla="*/ 623 w 642"/>
                <a:gd name="T83" fmla="*/ 211 h 643"/>
                <a:gd name="T84" fmla="*/ 635 w 642"/>
                <a:gd name="T85" fmla="*/ 256 h 643"/>
                <a:gd name="T86" fmla="*/ 642 w 642"/>
                <a:gd name="T87" fmla="*/ 30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2" y="338"/>
                  </a:lnTo>
                  <a:lnTo>
                    <a:pt x="640" y="354"/>
                  </a:lnTo>
                  <a:lnTo>
                    <a:pt x="639" y="370"/>
                  </a:lnTo>
                  <a:lnTo>
                    <a:pt x="635" y="386"/>
                  </a:lnTo>
                  <a:lnTo>
                    <a:pt x="632" y="401"/>
                  </a:lnTo>
                  <a:lnTo>
                    <a:pt x="627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0"/>
                  </a:lnTo>
                  <a:lnTo>
                    <a:pt x="603" y="474"/>
                  </a:lnTo>
                  <a:lnTo>
                    <a:pt x="596" y="488"/>
                  </a:lnTo>
                  <a:lnTo>
                    <a:pt x="588" y="501"/>
                  </a:lnTo>
                  <a:lnTo>
                    <a:pt x="578" y="514"/>
                  </a:lnTo>
                  <a:lnTo>
                    <a:pt x="569" y="525"/>
                  </a:lnTo>
                  <a:lnTo>
                    <a:pt x="559" y="538"/>
                  </a:lnTo>
                  <a:lnTo>
                    <a:pt x="548" y="548"/>
                  </a:lnTo>
                  <a:lnTo>
                    <a:pt x="537" y="560"/>
                  </a:lnTo>
                  <a:lnTo>
                    <a:pt x="525" y="570"/>
                  </a:lnTo>
                  <a:lnTo>
                    <a:pt x="513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4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1" y="623"/>
                  </a:lnTo>
                  <a:lnTo>
                    <a:pt x="417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2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2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0" y="623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7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8" y="579"/>
                  </a:lnTo>
                  <a:lnTo>
                    <a:pt x="117" y="570"/>
                  </a:lnTo>
                  <a:lnTo>
                    <a:pt x="105" y="560"/>
                  </a:lnTo>
                  <a:lnTo>
                    <a:pt x="93" y="548"/>
                  </a:lnTo>
                  <a:lnTo>
                    <a:pt x="83" y="538"/>
                  </a:lnTo>
                  <a:lnTo>
                    <a:pt x="73" y="525"/>
                  </a:lnTo>
                  <a:lnTo>
                    <a:pt x="63" y="514"/>
                  </a:lnTo>
                  <a:lnTo>
                    <a:pt x="54" y="501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2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4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1"/>
                  </a:lnTo>
                  <a:lnTo>
                    <a:pt x="63" y="129"/>
                  </a:lnTo>
                  <a:lnTo>
                    <a:pt x="73" y="117"/>
                  </a:lnTo>
                  <a:lnTo>
                    <a:pt x="83" y="105"/>
                  </a:lnTo>
                  <a:lnTo>
                    <a:pt x="93" y="95"/>
                  </a:lnTo>
                  <a:lnTo>
                    <a:pt x="105" y="83"/>
                  </a:lnTo>
                  <a:lnTo>
                    <a:pt x="117" y="73"/>
                  </a:lnTo>
                  <a:lnTo>
                    <a:pt x="128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7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0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7" y="15"/>
                  </a:lnTo>
                  <a:lnTo>
                    <a:pt x="431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4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3" y="64"/>
                  </a:lnTo>
                  <a:lnTo>
                    <a:pt x="525" y="73"/>
                  </a:lnTo>
                  <a:lnTo>
                    <a:pt x="537" y="83"/>
                  </a:lnTo>
                  <a:lnTo>
                    <a:pt x="548" y="95"/>
                  </a:lnTo>
                  <a:lnTo>
                    <a:pt x="559" y="105"/>
                  </a:lnTo>
                  <a:lnTo>
                    <a:pt x="569" y="117"/>
                  </a:lnTo>
                  <a:lnTo>
                    <a:pt x="578" y="129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3" y="169"/>
                  </a:lnTo>
                  <a:lnTo>
                    <a:pt x="610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7" y="226"/>
                  </a:lnTo>
                  <a:lnTo>
                    <a:pt x="632" y="242"/>
                  </a:lnTo>
                  <a:lnTo>
                    <a:pt x="635" y="256"/>
                  </a:lnTo>
                  <a:lnTo>
                    <a:pt x="639" y="272"/>
                  </a:lnTo>
                  <a:lnTo>
                    <a:pt x="640" y="288"/>
                  </a:lnTo>
                  <a:lnTo>
                    <a:pt x="642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83742" y="4135438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B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66534" y="4416425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60663" y="5541645"/>
            <a:ext cx="1019175" cy="1020763"/>
            <a:chOff x="2747963" y="4067175"/>
            <a:chExt cx="1019175" cy="1020763"/>
          </a:xfrm>
        </p:grpSpPr>
        <p:sp>
          <p:nvSpPr>
            <p:cNvPr id="11" name="Freeform 10"/>
            <p:cNvSpPr/>
            <p:nvPr/>
          </p:nvSpPr>
          <p:spPr bwMode="auto">
            <a:xfrm>
              <a:off x="2747963" y="4067175"/>
              <a:ext cx="1019175" cy="1020763"/>
            </a:xfrm>
            <a:custGeom>
              <a:avLst/>
              <a:gdLst>
                <a:gd name="T0" fmla="*/ 642 w 642"/>
                <a:gd name="T1" fmla="*/ 339 h 643"/>
                <a:gd name="T2" fmla="*/ 635 w 642"/>
                <a:gd name="T3" fmla="*/ 386 h 643"/>
                <a:gd name="T4" fmla="*/ 623 w 642"/>
                <a:gd name="T5" fmla="*/ 432 h 643"/>
                <a:gd name="T6" fmla="*/ 603 w 642"/>
                <a:gd name="T7" fmla="*/ 474 h 643"/>
                <a:gd name="T8" fmla="*/ 578 w 642"/>
                <a:gd name="T9" fmla="*/ 514 h 643"/>
                <a:gd name="T10" fmla="*/ 547 w 642"/>
                <a:gd name="T11" fmla="*/ 548 h 643"/>
                <a:gd name="T12" fmla="*/ 513 w 642"/>
                <a:gd name="T13" fmla="*/ 579 h 643"/>
                <a:gd name="T14" fmla="*/ 473 w 642"/>
                <a:gd name="T15" fmla="*/ 604 h 643"/>
                <a:gd name="T16" fmla="*/ 431 w 642"/>
                <a:gd name="T17" fmla="*/ 623 h 643"/>
                <a:gd name="T18" fmla="*/ 386 w 642"/>
                <a:gd name="T19" fmla="*/ 636 h 643"/>
                <a:gd name="T20" fmla="*/ 337 w 642"/>
                <a:gd name="T21" fmla="*/ 643 h 643"/>
                <a:gd name="T22" fmla="*/ 304 w 642"/>
                <a:gd name="T23" fmla="*/ 643 h 643"/>
                <a:gd name="T24" fmla="*/ 256 w 642"/>
                <a:gd name="T25" fmla="*/ 636 h 643"/>
                <a:gd name="T26" fmla="*/ 210 w 642"/>
                <a:gd name="T27" fmla="*/ 623 h 643"/>
                <a:gd name="T28" fmla="*/ 168 w 642"/>
                <a:gd name="T29" fmla="*/ 604 h 643"/>
                <a:gd name="T30" fmla="*/ 128 w 642"/>
                <a:gd name="T31" fmla="*/ 579 h 643"/>
                <a:gd name="T32" fmla="*/ 94 w 642"/>
                <a:gd name="T33" fmla="*/ 548 h 643"/>
                <a:gd name="T34" fmla="*/ 63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6 w 642"/>
                <a:gd name="T41" fmla="*/ 386 h 643"/>
                <a:gd name="T42" fmla="*/ 0 w 642"/>
                <a:gd name="T43" fmla="*/ 339 h 643"/>
                <a:gd name="T44" fmla="*/ 0 w 642"/>
                <a:gd name="T45" fmla="*/ 305 h 643"/>
                <a:gd name="T46" fmla="*/ 6 w 642"/>
                <a:gd name="T47" fmla="*/ 256 h 643"/>
                <a:gd name="T48" fmla="*/ 19 w 642"/>
                <a:gd name="T49" fmla="*/ 211 h 643"/>
                <a:gd name="T50" fmla="*/ 38 w 642"/>
                <a:gd name="T51" fmla="*/ 169 h 643"/>
                <a:gd name="T52" fmla="*/ 63 w 642"/>
                <a:gd name="T53" fmla="*/ 129 h 643"/>
                <a:gd name="T54" fmla="*/ 94 w 642"/>
                <a:gd name="T55" fmla="*/ 95 h 643"/>
                <a:gd name="T56" fmla="*/ 128 w 642"/>
                <a:gd name="T57" fmla="*/ 64 h 643"/>
                <a:gd name="T58" fmla="*/ 168 w 642"/>
                <a:gd name="T59" fmla="*/ 39 h 643"/>
                <a:gd name="T60" fmla="*/ 210 w 642"/>
                <a:gd name="T61" fmla="*/ 19 h 643"/>
                <a:gd name="T62" fmla="*/ 256 w 642"/>
                <a:gd name="T63" fmla="*/ 7 h 643"/>
                <a:gd name="T64" fmla="*/ 304 w 642"/>
                <a:gd name="T65" fmla="*/ 0 h 643"/>
                <a:gd name="T66" fmla="*/ 337 w 642"/>
                <a:gd name="T67" fmla="*/ 0 h 643"/>
                <a:gd name="T68" fmla="*/ 386 w 642"/>
                <a:gd name="T69" fmla="*/ 7 h 643"/>
                <a:gd name="T70" fmla="*/ 431 w 642"/>
                <a:gd name="T71" fmla="*/ 19 h 643"/>
                <a:gd name="T72" fmla="*/ 473 w 642"/>
                <a:gd name="T73" fmla="*/ 39 h 643"/>
                <a:gd name="T74" fmla="*/ 513 w 642"/>
                <a:gd name="T75" fmla="*/ 64 h 643"/>
                <a:gd name="T76" fmla="*/ 547 w 642"/>
                <a:gd name="T77" fmla="*/ 95 h 643"/>
                <a:gd name="T78" fmla="*/ 578 w 642"/>
                <a:gd name="T79" fmla="*/ 129 h 643"/>
                <a:gd name="T80" fmla="*/ 603 w 642"/>
                <a:gd name="T81" fmla="*/ 169 h 643"/>
                <a:gd name="T82" fmla="*/ 623 w 642"/>
                <a:gd name="T83" fmla="*/ 211 h 643"/>
                <a:gd name="T84" fmla="*/ 635 w 642"/>
                <a:gd name="T85" fmla="*/ 256 h 643"/>
                <a:gd name="T86" fmla="*/ 642 w 642"/>
                <a:gd name="T87" fmla="*/ 30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1"/>
                  </a:moveTo>
                  <a:lnTo>
                    <a:pt x="642" y="321"/>
                  </a:lnTo>
                  <a:lnTo>
                    <a:pt x="642" y="339"/>
                  </a:lnTo>
                  <a:lnTo>
                    <a:pt x="641" y="354"/>
                  </a:lnTo>
                  <a:lnTo>
                    <a:pt x="639" y="370"/>
                  </a:lnTo>
                  <a:lnTo>
                    <a:pt x="635" y="386"/>
                  </a:lnTo>
                  <a:lnTo>
                    <a:pt x="632" y="402"/>
                  </a:lnTo>
                  <a:lnTo>
                    <a:pt x="627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0"/>
                  </a:lnTo>
                  <a:lnTo>
                    <a:pt x="603" y="474"/>
                  </a:lnTo>
                  <a:lnTo>
                    <a:pt x="595" y="488"/>
                  </a:lnTo>
                  <a:lnTo>
                    <a:pt x="587" y="501"/>
                  </a:lnTo>
                  <a:lnTo>
                    <a:pt x="578" y="514"/>
                  </a:lnTo>
                  <a:lnTo>
                    <a:pt x="569" y="525"/>
                  </a:lnTo>
                  <a:lnTo>
                    <a:pt x="559" y="538"/>
                  </a:lnTo>
                  <a:lnTo>
                    <a:pt x="547" y="548"/>
                  </a:lnTo>
                  <a:lnTo>
                    <a:pt x="537" y="560"/>
                  </a:lnTo>
                  <a:lnTo>
                    <a:pt x="525" y="570"/>
                  </a:lnTo>
                  <a:lnTo>
                    <a:pt x="513" y="579"/>
                  </a:lnTo>
                  <a:lnTo>
                    <a:pt x="501" y="588"/>
                  </a:lnTo>
                  <a:lnTo>
                    <a:pt x="487" y="596"/>
                  </a:lnTo>
                  <a:lnTo>
                    <a:pt x="473" y="604"/>
                  </a:lnTo>
                  <a:lnTo>
                    <a:pt x="460" y="611"/>
                  </a:lnTo>
                  <a:lnTo>
                    <a:pt x="446" y="618"/>
                  </a:lnTo>
                  <a:lnTo>
                    <a:pt x="431" y="623"/>
                  </a:lnTo>
                  <a:lnTo>
                    <a:pt x="416" y="628"/>
                  </a:lnTo>
                  <a:lnTo>
                    <a:pt x="401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2"/>
                  </a:lnTo>
                  <a:lnTo>
                    <a:pt x="337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4" y="643"/>
                  </a:lnTo>
                  <a:lnTo>
                    <a:pt x="288" y="642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0" y="632"/>
                  </a:lnTo>
                  <a:lnTo>
                    <a:pt x="225" y="628"/>
                  </a:lnTo>
                  <a:lnTo>
                    <a:pt x="210" y="623"/>
                  </a:lnTo>
                  <a:lnTo>
                    <a:pt x="195" y="618"/>
                  </a:lnTo>
                  <a:lnTo>
                    <a:pt x="182" y="611"/>
                  </a:lnTo>
                  <a:lnTo>
                    <a:pt x="168" y="604"/>
                  </a:lnTo>
                  <a:lnTo>
                    <a:pt x="154" y="596"/>
                  </a:lnTo>
                  <a:lnTo>
                    <a:pt x="141" y="588"/>
                  </a:lnTo>
                  <a:lnTo>
                    <a:pt x="128" y="579"/>
                  </a:lnTo>
                  <a:lnTo>
                    <a:pt x="117" y="570"/>
                  </a:lnTo>
                  <a:lnTo>
                    <a:pt x="104" y="560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2" y="525"/>
                  </a:lnTo>
                  <a:lnTo>
                    <a:pt x="63" y="514"/>
                  </a:lnTo>
                  <a:lnTo>
                    <a:pt x="54" y="501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1" y="460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4" y="417"/>
                  </a:lnTo>
                  <a:lnTo>
                    <a:pt x="10" y="402"/>
                  </a:lnTo>
                  <a:lnTo>
                    <a:pt x="6" y="386"/>
                  </a:lnTo>
                  <a:lnTo>
                    <a:pt x="3" y="370"/>
                  </a:lnTo>
                  <a:lnTo>
                    <a:pt x="1" y="354"/>
                  </a:lnTo>
                  <a:lnTo>
                    <a:pt x="0" y="339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05"/>
                  </a:lnTo>
                  <a:lnTo>
                    <a:pt x="1" y="288"/>
                  </a:lnTo>
                  <a:lnTo>
                    <a:pt x="3" y="272"/>
                  </a:lnTo>
                  <a:lnTo>
                    <a:pt x="6" y="256"/>
                  </a:lnTo>
                  <a:lnTo>
                    <a:pt x="10" y="242"/>
                  </a:lnTo>
                  <a:lnTo>
                    <a:pt x="14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1" y="182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1"/>
                  </a:lnTo>
                  <a:lnTo>
                    <a:pt x="63" y="129"/>
                  </a:lnTo>
                  <a:lnTo>
                    <a:pt x="72" y="117"/>
                  </a:lnTo>
                  <a:lnTo>
                    <a:pt x="83" y="105"/>
                  </a:lnTo>
                  <a:lnTo>
                    <a:pt x="94" y="95"/>
                  </a:lnTo>
                  <a:lnTo>
                    <a:pt x="104" y="83"/>
                  </a:lnTo>
                  <a:lnTo>
                    <a:pt x="117" y="73"/>
                  </a:lnTo>
                  <a:lnTo>
                    <a:pt x="128" y="64"/>
                  </a:lnTo>
                  <a:lnTo>
                    <a:pt x="141" y="55"/>
                  </a:lnTo>
                  <a:lnTo>
                    <a:pt x="154" y="47"/>
                  </a:lnTo>
                  <a:lnTo>
                    <a:pt x="168" y="39"/>
                  </a:lnTo>
                  <a:lnTo>
                    <a:pt x="182" y="32"/>
                  </a:lnTo>
                  <a:lnTo>
                    <a:pt x="195" y="25"/>
                  </a:lnTo>
                  <a:lnTo>
                    <a:pt x="210" y="19"/>
                  </a:lnTo>
                  <a:lnTo>
                    <a:pt x="225" y="15"/>
                  </a:lnTo>
                  <a:lnTo>
                    <a:pt x="240" y="10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54" y="1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1" y="10"/>
                  </a:lnTo>
                  <a:lnTo>
                    <a:pt x="416" y="15"/>
                  </a:lnTo>
                  <a:lnTo>
                    <a:pt x="431" y="19"/>
                  </a:lnTo>
                  <a:lnTo>
                    <a:pt x="446" y="25"/>
                  </a:lnTo>
                  <a:lnTo>
                    <a:pt x="460" y="32"/>
                  </a:lnTo>
                  <a:lnTo>
                    <a:pt x="473" y="39"/>
                  </a:lnTo>
                  <a:lnTo>
                    <a:pt x="487" y="47"/>
                  </a:lnTo>
                  <a:lnTo>
                    <a:pt x="501" y="55"/>
                  </a:lnTo>
                  <a:lnTo>
                    <a:pt x="513" y="64"/>
                  </a:lnTo>
                  <a:lnTo>
                    <a:pt x="525" y="73"/>
                  </a:lnTo>
                  <a:lnTo>
                    <a:pt x="537" y="83"/>
                  </a:lnTo>
                  <a:lnTo>
                    <a:pt x="547" y="95"/>
                  </a:lnTo>
                  <a:lnTo>
                    <a:pt x="559" y="105"/>
                  </a:lnTo>
                  <a:lnTo>
                    <a:pt x="569" y="117"/>
                  </a:lnTo>
                  <a:lnTo>
                    <a:pt x="578" y="129"/>
                  </a:lnTo>
                  <a:lnTo>
                    <a:pt x="587" y="141"/>
                  </a:lnTo>
                  <a:lnTo>
                    <a:pt x="595" y="155"/>
                  </a:lnTo>
                  <a:lnTo>
                    <a:pt x="603" y="169"/>
                  </a:lnTo>
                  <a:lnTo>
                    <a:pt x="610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7" y="226"/>
                  </a:lnTo>
                  <a:lnTo>
                    <a:pt x="632" y="242"/>
                  </a:lnTo>
                  <a:lnTo>
                    <a:pt x="635" y="256"/>
                  </a:lnTo>
                  <a:lnTo>
                    <a:pt x="639" y="272"/>
                  </a:lnTo>
                  <a:lnTo>
                    <a:pt x="641" y="288"/>
                  </a:lnTo>
                  <a:lnTo>
                    <a:pt x="642" y="305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193430" y="42656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C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76223" y="4546600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68763" y="5649595"/>
            <a:ext cx="1020763" cy="1020763"/>
            <a:chOff x="4056063" y="4175125"/>
            <a:chExt cx="1020763" cy="1020763"/>
          </a:xfrm>
        </p:grpSpPr>
        <p:sp>
          <p:nvSpPr>
            <p:cNvPr id="10" name="Freeform 9"/>
            <p:cNvSpPr/>
            <p:nvPr/>
          </p:nvSpPr>
          <p:spPr bwMode="auto">
            <a:xfrm>
              <a:off x="4056063" y="4175125"/>
              <a:ext cx="1020763" cy="1020763"/>
            </a:xfrm>
            <a:custGeom>
              <a:avLst/>
              <a:gdLst>
                <a:gd name="T0" fmla="*/ 643 w 643"/>
                <a:gd name="T1" fmla="*/ 339 h 643"/>
                <a:gd name="T2" fmla="*/ 636 w 643"/>
                <a:gd name="T3" fmla="*/ 387 h 643"/>
                <a:gd name="T4" fmla="*/ 623 w 643"/>
                <a:gd name="T5" fmla="*/ 432 h 643"/>
                <a:gd name="T6" fmla="*/ 604 w 643"/>
                <a:gd name="T7" fmla="*/ 474 h 643"/>
                <a:gd name="T8" fmla="*/ 579 w 643"/>
                <a:gd name="T9" fmla="*/ 514 h 643"/>
                <a:gd name="T10" fmla="*/ 548 w 643"/>
                <a:gd name="T11" fmla="*/ 549 h 643"/>
                <a:gd name="T12" fmla="*/ 514 w 643"/>
                <a:gd name="T13" fmla="*/ 579 h 643"/>
                <a:gd name="T14" fmla="*/ 474 w 643"/>
                <a:gd name="T15" fmla="*/ 604 h 643"/>
                <a:gd name="T16" fmla="*/ 432 w 643"/>
                <a:gd name="T17" fmla="*/ 624 h 643"/>
                <a:gd name="T18" fmla="*/ 387 w 643"/>
                <a:gd name="T19" fmla="*/ 636 h 643"/>
                <a:gd name="T20" fmla="*/ 339 w 643"/>
                <a:gd name="T21" fmla="*/ 643 h 643"/>
                <a:gd name="T22" fmla="*/ 306 w 643"/>
                <a:gd name="T23" fmla="*/ 643 h 643"/>
                <a:gd name="T24" fmla="*/ 257 w 643"/>
                <a:gd name="T25" fmla="*/ 636 h 643"/>
                <a:gd name="T26" fmla="*/ 211 w 643"/>
                <a:gd name="T27" fmla="*/ 624 h 643"/>
                <a:gd name="T28" fmla="*/ 169 w 643"/>
                <a:gd name="T29" fmla="*/ 604 h 643"/>
                <a:gd name="T30" fmla="*/ 129 w 643"/>
                <a:gd name="T31" fmla="*/ 579 h 643"/>
                <a:gd name="T32" fmla="*/ 95 w 643"/>
                <a:gd name="T33" fmla="*/ 549 h 643"/>
                <a:gd name="T34" fmla="*/ 64 w 643"/>
                <a:gd name="T35" fmla="*/ 514 h 643"/>
                <a:gd name="T36" fmla="*/ 39 w 643"/>
                <a:gd name="T37" fmla="*/ 474 h 643"/>
                <a:gd name="T38" fmla="*/ 20 w 643"/>
                <a:gd name="T39" fmla="*/ 432 h 643"/>
                <a:gd name="T40" fmla="*/ 7 w 643"/>
                <a:gd name="T41" fmla="*/ 387 h 643"/>
                <a:gd name="T42" fmla="*/ 0 w 643"/>
                <a:gd name="T43" fmla="*/ 339 h 643"/>
                <a:gd name="T44" fmla="*/ 0 w 643"/>
                <a:gd name="T45" fmla="*/ 306 h 643"/>
                <a:gd name="T46" fmla="*/ 7 w 643"/>
                <a:gd name="T47" fmla="*/ 257 h 643"/>
                <a:gd name="T48" fmla="*/ 20 w 643"/>
                <a:gd name="T49" fmla="*/ 211 h 643"/>
                <a:gd name="T50" fmla="*/ 39 w 643"/>
                <a:gd name="T51" fmla="*/ 169 h 643"/>
                <a:gd name="T52" fmla="*/ 64 w 643"/>
                <a:gd name="T53" fmla="*/ 129 h 643"/>
                <a:gd name="T54" fmla="*/ 95 w 643"/>
                <a:gd name="T55" fmla="*/ 95 h 643"/>
                <a:gd name="T56" fmla="*/ 129 w 643"/>
                <a:gd name="T57" fmla="*/ 64 h 643"/>
                <a:gd name="T58" fmla="*/ 169 w 643"/>
                <a:gd name="T59" fmla="*/ 39 h 643"/>
                <a:gd name="T60" fmla="*/ 211 w 643"/>
                <a:gd name="T61" fmla="*/ 20 h 643"/>
                <a:gd name="T62" fmla="*/ 257 w 643"/>
                <a:gd name="T63" fmla="*/ 7 h 643"/>
                <a:gd name="T64" fmla="*/ 306 w 643"/>
                <a:gd name="T65" fmla="*/ 0 h 643"/>
                <a:gd name="T66" fmla="*/ 339 w 643"/>
                <a:gd name="T67" fmla="*/ 0 h 643"/>
                <a:gd name="T68" fmla="*/ 387 w 643"/>
                <a:gd name="T69" fmla="*/ 7 h 643"/>
                <a:gd name="T70" fmla="*/ 432 w 643"/>
                <a:gd name="T71" fmla="*/ 20 h 643"/>
                <a:gd name="T72" fmla="*/ 474 w 643"/>
                <a:gd name="T73" fmla="*/ 39 h 643"/>
                <a:gd name="T74" fmla="*/ 514 w 643"/>
                <a:gd name="T75" fmla="*/ 64 h 643"/>
                <a:gd name="T76" fmla="*/ 548 w 643"/>
                <a:gd name="T77" fmla="*/ 95 h 643"/>
                <a:gd name="T78" fmla="*/ 579 w 643"/>
                <a:gd name="T79" fmla="*/ 129 h 643"/>
                <a:gd name="T80" fmla="*/ 604 w 643"/>
                <a:gd name="T81" fmla="*/ 169 h 643"/>
                <a:gd name="T82" fmla="*/ 623 w 643"/>
                <a:gd name="T83" fmla="*/ 211 h 643"/>
                <a:gd name="T84" fmla="*/ 636 w 643"/>
                <a:gd name="T85" fmla="*/ 257 h 643"/>
                <a:gd name="T86" fmla="*/ 643 w 643"/>
                <a:gd name="T87" fmla="*/ 3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3" h="643">
                  <a:moveTo>
                    <a:pt x="643" y="322"/>
                  </a:moveTo>
                  <a:lnTo>
                    <a:pt x="643" y="322"/>
                  </a:lnTo>
                  <a:lnTo>
                    <a:pt x="643" y="339"/>
                  </a:lnTo>
                  <a:lnTo>
                    <a:pt x="642" y="355"/>
                  </a:lnTo>
                  <a:lnTo>
                    <a:pt x="639" y="371"/>
                  </a:lnTo>
                  <a:lnTo>
                    <a:pt x="636" y="387"/>
                  </a:lnTo>
                  <a:lnTo>
                    <a:pt x="633" y="403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8" y="447"/>
                  </a:lnTo>
                  <a:lnTo>
                    <a:pt x="611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9" y="514"/>
                  </a:lnTo>
                  <a:lnTo>
                    <a:pt x="570" y="526"/>
                  </a:lnTo>
                  <a:lnTo>
                    <a:pt x="560" y="538"/>
                  </a:lnTo>
                  <a:lnTo>
                    <a:pt x="548" y="549"/>
                  </a:lnTo>
                  <a:lnTo>
                    <a:pt x="538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2" y="588"/>
                  </a:lnTo>
                  <a:lnTo>
                    <a:pt x="488" y="596"/>
                  </a:lnTo>
                  <a:lnTo>
                    <a:pt x="474" y="604"/>
                  </a:lnTo>
                  <a:lnTo>
                    <a:pt x="461" y="611"/>
                  </a:lnTo>
                  <a:lnTo>
                    <a:pt x="447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7" y="636"/>
                  </a:lnTo>
                  <a:lnTo>
                    <a:pt x="371" y="640"/>
                  </a:lnTo>
                  <a:lnTo>
                    <a:pt x="355" y="642"/>
                  </a:lnTo>
                  <a:lnTo>
                    <a:pt x="339" y="643"/>
                  </a:lnTo>
                  <a:lnTo>
                    <a:pt x="322" y="643"/>
                  </a:lnTo>
                  <a:lnTo>
                    <a:pt x="322" y="643"/>
                  </a:lnTo>
                  <a:lnTo>
                    <a:pt x="306" y="643"/>
                  </a:lnTo>
                  <a:lnTo>
                    <a:pt x="289" y="642"/>
                  </a:lnTo>
                  <a:lnTo>
                    <a:pt x="273" y="640"/>
                  </a:lnTo>
                  <a:lnTo>
                    <a:pt x="257" y="636"/>
                  </a:lnTo>
                  <a:lnTo>
                    <a:pt x="242" y="633"/>
                  </a:lnTo>
                  <a:lnTo>
                    <a:pt x="226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3" y="611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29" y="579"/>
                  </a:lnTo>
                  <a:lnTo>
                    <a:pt x="118" y="570"/>
                  </a:lnTo>
                  <a:lnTo>
                    <a:pt x="105" y="560"/>
                  </a:lnTo>
                  <a:lnTo>
                    <a:pt x="95" y="549"/>
                  </a:lnTo>
                  <a:lnTo>
                    <a:pt x="83" y="538"/>
                  </a:lnTo>
                  <a:lnTo>
                    <a:pt x="73" y="526"/>
                  </a:lnTo>
                  <a:lnTo>
                    <a:pt x="64" y="514"/>
                  </a:lnTo>
                  <a:lnTo>
                    <a:pt x="55" y="502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20" y="432"/>
                  </a:lnTo>
                  <a:lnTo>
                    <a:pt x="15" y="417"/>
                  </a:lnTo>
                  <a:lnTo>
                    <a:pt x="11" y="403"/>
                  </a:lnTo>
                  <a:lnTo>
                    <a:pt x="7" y="387"/>
                  </a:lnTo>
                  <a:lnTo>
                    <a:pt x="4" y="371"/>
                  </a:lnTo>
                  <a:lnTo>
                    <a:pt x="1" y="355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06"/>
                  </a:lnTo>
                  <a:lnTo>
                    <a:pt x="1" y="289"/>
                  </a:lnTo>
                  <a:lnTo>
                    <a:pt x="4" y="273"/>
                  </a:lnTo>
                  <a:lnTo>
                    <a:pt x="7" y="257"/>
                  </a:lnTo>
                  <a:lnTo>
                    <a:pt x="11" y="242"/>
                  </a:lnTo>
                  <a:lnTo>
                    <a:pt x="15" y="226"/>
                  </a:lnTo>
                  <a:lnTo>
                    <a:pt x="20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2"/>
                  </a:lnTo>
                  <a:lnTo>
                    <a:pt x="64" y="129"/>
                  </a:lnTo>
                  <a:lnTo>
                    <a:pt x="73" y="118"/>
                  </a:lnTo>
                  <a:lnTo>
                    <a:pt x="83" y="105"/>
                  </a:lnTo>
                  <a:lnTo>
                    <a:pt x="95" y="95"/>
                  </a:lnTo>
                  <a:lnTo>
                    <a:pt x="105" y="84"/>
                  </a:lnTo>
                  <a:lnTo>
                    <a:pt x="118" y="73"/>
                  </a:lnTo>
                  <a:lnTo>
                    <a:pt x="129" y="64"/>
                  </a:lnTo>
                  <a:lnTo>
                    <a:pt x="142" y="55"/>
                  </a:lnTo>
                  <a:lnTo>
                    <a:pt x="155" y="47"/>
                  </a:lnTo>
                  <a:lnTo>
                    <a:pt x="169" y="39"/>
                  </a:lnTo>
                  <a:lnTo>
                    <a:pt x="183" y="32"/>
                  </a:lnTo>
                  <a:lnTo>
                    <a:pt x="196" y="26"/>
                  </a:lnTo>
                  <a:lnTo>
                    <a:pt x="211" y="20"/>
                  </a:lnTo>
                  <a:lnTo>
                    <a:pt x="226" y="15"/>
                  </a:lnTo>
                  <a:lnTo>
                    <a:pt x="242" y="11"/>
                  </a:lnTo>
                  <a:lnTo>
                    <a:pt x="257" y="7"/>
                  </a:lnTo>
                  <a:lnTo>
                    <a:pt x="273" y="4"/>
                  </a:lnTo>
                  <a:lnTo>
                    <a:pt x="289" y="2"/>
                  </a:lnTo>
                  <a:lnTo>
                    <a:pt x="306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39" y="0"/>
                  </a:lnTo>
                  <a:lnTo>
                    <a:pt x="355" y="2"/>
                  </a:lnTo>
                  <a:lnTo>
                    <a:pt x="371" y="4"/>
                  </a:lnTo>
                  <a:lnTo>
                    <a:pt x="387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7" y="26"/>
                  </a:lnTo>
                  <a:lnTo>
                    <a:pt x="461" y="32"/>
                  </a:lnTo>
                  <a:lnTo>
                    <a:pt x="474" y="39"/>
                  </a:lnTo>
                  <a:lnTo>
                    <a:pt x="488" y="47"/>
                  </a:lnTo>
                  <a:lnTo>
                    <a:pt x="502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4"/>
                  </a:lnTo>
                  <a:lnTo>
                    <a:pt x="548" y="95"/>
                  </a:lnTo>
                  <a:lnTo>
                    <a:pt x="560" y="105"/>
                  </a:lnTo>
                  <a:lnTo>
                    <a:pt x="570" y="118"/>
                  </a:lnTo>
                  <a:lnTo>
                    <a:pt x="579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3"/>
                  </a:lnTo>
                  <a:lnTo>
                    <a:pt x="618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3" y="242"/>
                  </a:lnTo>
                  <a:lnTo>
                    <a:pt x="636" y="257"/>
                  </a:lnTo>
                  <a:lnTo>
                    <a:pt x="639" y="273"/>
                  </a:lnTo>
                  <a:lnTo>
                    <a:pt x="642" y="289"/>
                  </a:lnTo>
                  <a:lnTo>
                    <a:pt x="643" y="306"/>
                  </a:lnTo>
                  <a:lnTo>
                    <a:pt x="643" y="322"/>
                  </a:lnTo>
                  <a:lnTo>
                    <a:pt x="643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02324" y="43672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D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85117" y="4646613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78450" y="5584508"/>
            <a:ext cx="1020763" cy="1020763"/>
            <a:chOff x="5365750" y="4110038"/>
            <a:chExt cx="1020763" cy="1020763"/>
          </a:xfrm>
        </p:grpSpPr>
        <p:sp>
          <p:nvSpPr>
            <p:cNvPr id="9" name="Freeform 8"/>
            <p:cNvSpPr/>
            <p:nvPr/>
          </p:nvSpPr>
          <p:spPr bwMode="auto">
            <a:xfrm>
              <a:off x="5365750" y="4110038"/>
              <a:ext cx="1020763" cy="1020763"/>
            </a:xfrm>
            <a:custGeom>
              <a:avLst/>
              <a:gdLst>
                <a:gd name="T0" fmla="*/ 643 w 643"/>
                <a:gd name="T1" fmla="*/ 339 h 643"/>
                <a:gd name="T2" fmla="*/ 636 w 643"/>
                <a:gd name="T3" fmla="*/ 387 h 643"/>
                <a:gd name="T4" fmla="*/ 623 w 643"/>
                <a:gd name="T5" fmla="*/ 432 h 643"/>
                <a:gd name="T6" fmla="*/ 604 w 643"/>
                <a:gd name="T7" fmla="*/ 474 h 643"/>
                <a:gd name="T8" fmla="*/ 579 w 643"/>
                <a:gd name="T9" fmla="*/ 514 h 643"/>
                <a:gd name="T10" fmla="*/ 549 w 643"/>
                <a:gd name="T11" fmla="*/ 549 h 643"/>
                <a:gd name="T12" fmla="*/ 514 w 643"/>
                <a:gd name="T13" fmla="*/ 579 h 643"/>
                <a:gd name="T14" fmla="*/ 475 w 643"/>
                <a:gd name="T15" fmla="*/ 604 h 643"/>
                <a:gd name="T16" fmla="*/ 432 w 643"/>
                <a:gd name="T17" fmla="*/ 624 h 643"/>
                <a:gd name="T18" fmla="*/ 386 w 643"/>
                <a:gd name="T19" fmla="*/ 636 h 643"/>
                <a:gd name="T20" fmla="*/ 338 w 643"/>
                <a:gd name="T21" fmla="*/ 643 h 643"/>
                <a:gd name="T22" fmla="*/ 305 w 643"/>
                <a:gd name="T23" fmla="*/ 643 h 643"/>
                <a:gd name="T24" fmla="*/ 256 w 643"/>
                <a:gd name="T25" fmla="*/ 636 h 643"/>
                <a:gd name="T26" fmla="*/ 211 w 643"/>
                <a:gd name="T27" fmla="*/ 624 h 643"/>
                <a:gd name="T28" fmla="*/ 169 w 643"/>
                <a:gd name="T29" fmla="*/ 604 h 643"/>
                <a:gd name="T30" fmla="*/ 129 w 643"/>
                <a:gd name="T31" fmla="*/ 579 h 643"/>
                <a:gd name="T32" fmla="*/ 95 w 643"/>
                <a:gd name="T33" fmla="*/ 549 h 643"/>
                <a:gd name="T34" fmla="*/ 64 w 643"/>
                <a:gd name="T35" fmla="*/ 514 h 643"/>
                <a:gd name="T36" fmla="*/ 39 w 643"/>
                <a:gd name="T37" fmla="*/ 474 h 643"/>
                <a:gd name="T38" fmla="*/ 19 w 643"/>
                <a:gd name="T39" fmla="*/ 432 h 643"/>
                <a:gd name="T40" fmla="*/ 7 w 643"/>
                <a:gd name="T41" fmla="*/ 387 h 643"/>
                <a:gd name="T42" fmla="*/ 0 w 643"/>
                <a:gd name="T43" fmla="*/ 339 h 643"/>
                <a:gd name="T44" fmla="*/ 0 w 643"/>
                <a:gd name="T45" fmla="*/ 306 h 643"/>
                <a:gd name="T46" fmla="*/ 7 w 643"/>
                <a:gd name="T47" fmla="*/ 257 h 643"/>
                <a:gd name="T48" fmla="*/ 19 w 643"/>
                <a:gd name="T49" fmla="*/ 211 h 643"/>
                <a:gd name="T50" fmla="*/ 39 w 643"/>
                <a:gd name="T51" fmla="*/ 169 h 643"/>
                <a:gd name="T52" fmla="*/ 64 w 643"/>
                <a:gd name="T53" fmla="*/ 129 h 643"/>
                <a:gd name="T54" fmla="*/ 95 w 643"/>
                <a:gd name="T55" fmla="*/ 95 h 643"/>
                <a:gd name="T56" fmla="*/ 129 w 643"/>
                <a:gd name="T57" fmla="*/ 64 h 643"/>
                <a:gd name="T58" fmla="*/ 169 w 643"/>
                <a:gd name="T59" fmla="*/ 39 h 643"/>
                <a:gd name="T60" fmla="*/ 211 w 643"/>
                <a:gd name="T61" fmla="*/ 20 h 643"/>
                <a:gd name="T62" fmla="*/ 256 w 643"/>
                <a:gd name="T63" fmla="*/ 7 h 643"/>
                <a:gd name="T64" fmla="*/ 305 w 643"/>
                <a:gd name="T65" fmla="*/ 0 h 643"/>
                <a:gd name="T66" fmla="*/ 338 w 643"/>
                <a:gd name="T67" fmla="*/ 0 h 643"/>
                <a:gd name="T68" fmla="*/ 386 w 643"/>
                <a:gd name="T69" fmla="*/ 7 h 643"/>
                <a:gd name="T70" fmla="*/ 432 w 643"/>
                <a:gd name="T71" fmla="*/ 20 h 643"/>
                <a:gd name="T72" fmla="*/ 475 w 643"/>
                <a:gd name="T73" fmla="*/ 39 h 643"/>
                <a:gd name="T74" fmla="*/ 514 w 643"/>
                <a:gd name="T75" fmla="*/ 64 h 643"/>
                <a:gd name="T76" fmla="*/ 549 w 643"/>
                <a:gd name="T77" fmla="*/ 95 h 643"/>
                <a:gd name="T78" fmla="*/ 579 w 643"/>
                <a:gd name="T79" fmla="*/ 129 h 643"/>
                <a:gd name="T80" fmla="*/ 604 w 643"/>
                <a:gd name="T81" fmla="*/ 169 h 643"/>
                <a:gd name="T82" fmla="*/ 623 w 643"/>
                <a:gd name="T83" fmla="*/ 211 h 643"/>
                <a:gd name="T84" fmla="*/ 636 w 643"/>
                <a:gd name="T85" fmla="*/ 257 h 643"/>
                <a:gd name="T86" fmla="*/ 643 w 643"/>
                <a:gd name="T87" fmla="*/ 3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3" h="643">
                  <a:moveTo>
                    <a:pt x="643" y="322"/>
                  </a:moveTo>
                  <a:lnTo>
                    <a:pt x="643" y="322"/>
                  </a:lnTo>
                  <a:lnTo>
                    <a:pt x="643" y="339"/>
                  </a:lnTo>
                  <a:lnTo>
                    <a:pt x="642" y="355"/>
                  </a:lnTo>
                  <a:lnTo>
                    <a:pt x="639" y="371"/>
                  </a:lnTo>
                  <a:lnTo>
                    <a:pt x="636" y="387"/>
                  </a:lnTo>
                  <a:lnTo>
                    <a:pt x="632" y="403"/>
                  </a:lnTo>
                  <a:lnTo>
                    <a:pt x="628" y="417"/>
                  </a:lnTo>
                  <a:lnTo>
                    <a:pt x="623" y="432"/>
                  </a:lnTo>
                  <a:lnTo>
                    <a:pt x="618" y="447"/>
                  </a:lnTo>
                  <a:lnTo>
                    <a:pt x="611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9" y="514"/>
                  </a:lnTo>
                  <a:lnTo>
                    <a:pt x="570" y="526"/>
                  </a:lnTo>
                  <a:lnTo>
                    <a:pt x="559" y="538"/>
                  </a:lnTo>
                  <a:lnTo>
                    <a:pt x="549" y="549"/>
                  </a:lnTo>
                  <a:lnTo>
                    <a:pt x="538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0" y="611"/>
                  </a:lnTo>
                  <a:lnTo>
                    <a:pt x="447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6" y="636"/>
                  </a:lnTo>
                  <a:lnTo>
                    <a:pt x="370" y="640"/>
                  </a:lnTo>
                  <a:lnTo>
                    <a:pt x="354" y="642"/>
                  </a:lnTo>
                  <a:lnTo>
                    <a:pt x="338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5" y="643"/>
                  </a:lnTo>
                  <a:lnTo>
                    <a:pt x="288" y="642"/>
                  </a:lnTo>
                  <a:lnTo>
                    <a:pt x="272" y="640"/>
                  </a:lnTo>
                  <a:lnTo>
                    <a:pt x="256" y="636"/>
                  </a:lnTo>
                  <a:lnTo>
                    <a:pt x="242" y="633"/>
                  </a:lnTo>
                  <a:lnTo>
                    <a:pt x="226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1" y="588"/>
                  </a:lnTo>
                  <a:lnTo>
                    <a:pt x="129" y="579"/>
                  </a:lnTo>
                  <a:lnTo>
                    <a:pt x="117" y="570"/>
                  </a:lnTo>
                  <a:lnTo>
                    <a:pt x="105" y="560"/>
                  </a:lnTo>
                  <a:lnTo>
                    <a:pt x="95" y="549"/>
                  </a:lnTo>
                  <a:lnTo>
                    <a:pt x="83" y="538"/>
                  </a:lnTo>
                  <a:lnTo>
                    <a:pt x="73" y="526"/>
                  </a:lnTo>
                  <a:lnTo>
                    <a:pt x="64" y="514"/>
                  </a:lnTo>
                  <a:lnTo>
                    <a:pt x="55" y="502"/>
                  </a:lnTo>
                  <a:lnTo>
                    <a:pt x="47" y="488"/>
                  </a:lnTo>
                  <a:lnTo>
                    <a:pt x="39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3"/>
                  </a:lnTo>
                  <a:lnTo>
                    <a:pt x="7" y="387"/>
                  </a:lnTo>
                  <a:lnTo>
                    <a:pt x="4" y="371"/>
                  </a:lnTo>
                  <a:lnTo>
                    <a:pt x="2" y="355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06"/>
                  </a:lnTo>
                  <a:lnTo>
                    <a:pt x="2" y="289"/>
                  </a:lnTo>
                  <a:lnTo>
                    <a:pt x="4" y="273"/>
                  </a:lnTo>
                  <a:lnTo>
                    <a:pt x="7" y="257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9" y="169"/>
                  </a:lnTo>
                  <a:lnTo>
                    <a:pt x="47" y="155"/>
                  </a:lnTo>
                  <a:lnTo>
                    <a:pt x="55" y="142"/>
                  </a:lnTo>
                  <a:lnTo>
                    <a:pt x="64" y="129"/>
                  </a:lnTo>
                  <a:lnTo>
                    <a:pt x="73" y="118"/>
                  </a:lnTo>
                  <a:lnTo>
                    <a:pt x="83" y="105"/>
                  </a:lnTo>
                  <a:lnTo>
                    <a:pt x="95" y="95"/>
                  </a:lnTo>
                  <a:lnTo>
                    <a:pt x="105" y="84"/>
                  </a:lnTo>
                  <a:lnTo>
                    <a:pt x="117" y="73"/>
                  </a:lnTo>
                  <a:lnTo>
                    <a:pt x="129" y="64"/>
                  </a:lnTo>
                  <a:lnTo>
                    <a:pt x="141" y="55"/>
                  </a:lnTo>
                  <a:lnTo>
                    <a:pt x="155" y="47"/>
                  </a:lnTo>
                  <a:lnTo>
                    <a:pt x="169" y="39"/>
                  </a:lnTo>
                  <a:lnTo>
                    <a:pt x="182" y="32"/>
                  </a:lnTo>
                  <a:lnTo>
                    <a:pt x="196" y="26"/>
                  </a:lnTo>
                  <a:lnTo>
                    <a:pt x="211" y="20"/>
                  </a:lnTo>
                  <a:lnTo>
                    <a:pt x="226" y="15"/>
                  </a:lnTo>
                  <a:lnTo>
                    <a:pt x="242" y="11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2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2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7" y="26"/>
                  </a:lnTo>
                  <a:lnTo>
                    <a:pt x="460" y="32"/>
                  </a:lnTo>
                  <a:lnTo>
                    <a:pt x="475" y="39"/>
                  </a:lnTo>
                  <a:lnTo>
                    <a:pt x="488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4"/>
                  </a:lnTo>
                  <a:lnTo>
                    <a:pt x="549" y="95"/>
                  </a:lnTo>
                  <a:lnTo>
                    <a:pt x="559" y="105"/>
                  </a:lnTo>
                  <a:lnTo>
                    <a:pt x="570" y="118"/>
                  </a:lnTo>
                  <a:lnTo>
                    <a:pt x="579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1" y="183"/>
                  </a:lnTo>
                  <a:lnTo>
                    <a:pt x="618" y="196"/>
                  </a:lnTo>
                  <a:lnTo>
                    <a:pt x="623" y="211"/>
                  </a:lnTo>
                  <a:lnTo>
                    <a:pt x="628" y="226"/>
                  </a:lnTo>
                  <a:lnTo>
                    <a:pt x="632" y="242"/>
                  </a:lnTo>
                  <a:lnTo>
                    <a:pt x="636" y="257"/>
                  </a:lnTo>
                  <a:lnTo>
                    <a:pt x="639" y="273"/>
                  </a:lnTo>
                  <a:lnTo>
                    <a:pt x="642" y="289"/>
                  </a:lnTo>
                  <a:lnTo>
                    <a:pt x="643" y="306"/>
                  </a:lnTo>
                  <a:lnTo>
                    <a:pt x="643" y="322"/>
                  </a:lnTo>
                  <a:lnTo>
                    <a:pt x="643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828041" y="4338638"/>
              <a:ext cx="961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E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594804" y="4618038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88138" y="5368608"/>
            <a:ext cx="1019175" cy="1019175"/>
            <a:chOff x="6675438" y="3894138"/>
            <a:chExt cx="1019175" cy="1019175"/>
          </a:xfrm>
        </p:grpSpPr>
        <p:sp>
          <p:nvSpPr>
            <p:cNvPr id="8" name="Freeform 7"/>
            <p:cNvSpPr/>
            <p:nvPr/>
          </p:nvSpPr>
          <p:spPr bwMode="auto">
            <a:xfrm>
              <a:off x="6675438" y="3894138"/>
              <a:ext cx="1019175" cy="1019175"/>
            </a:xfrm>
            <a:custGeom>
              <a:avLst/>
              <a:gdLst>
                <a:gd name="T0" fmla="*/ 642 w 642"/>
                <a:gd name="T1" fmla="*/ 338 h 642"/>
                <a:gd name="T2" fmla="*/ 636 w 642"/>
                <a:gd name="T3" fmla="*/ 386 h 642"/>
                <a:gd name="T4" fmla="*/ 623 w 642"/>
                <a:gd name="T5" fmla="*/ 432 h 642"/>
                <a:gd name="T6" fmla="*/ 604 w 642"/>
                <a:gd name="T7" fmla="*/ 474 h 642"/>
                <a:gd name="T8" fmla="*/ 579 w 642"/>
                <a:gd name="T9" fmla="*/ 514 h 642"/>
                <a:gd name="T10" fmla="*/ 549 w 642"/>
                <a:gd name="T11" fmla="*/ 548 h 642"/>
                <a:gd name="T12" fmla="*/ 514 w 642"/>
                <a:gd name="T13" fmla="*/ 579 h 642"/>
                <a:gd name="T14" fmla="*/ 475 w 642"/>
                <a:gd name="T15" fmla="*/ 604 h 642"/>
                <a:gd name="T16" fmla="*/ 432 w 642"/>
                <a:gd name="T17" fmla="*/ 623 h 642"/>
                <a:gd name="T18" fmla="*/ 386 w 642"/>
                <a:gd name="T19" fmla="*/ 636 h 642"/>
                <a:gd name="T20" fmla="*/ 338 w 642"/>
                <a:gd name="T21" fmla="*/ 642 h 642"/>
                <a:gd name="T22" fmla="*/ 305 w 642"/>
                <a:gd name="T23" fmla="*/ 642 h 642"/>
                <a:gd name="T24" fmla="*/ 256 w 642"/>
                <a:gd name="T25" fmla="*/ 636 h 642"/>
                <a:gd name="T26" fmla="*/ 211 w 642"/>
                <a:gd name="T27" fmla="*/ 623 h 642"/>
                <a:gd name="T28" fmla="*/ 169 w 642"/>
                <a:gd name="T29" fmla="*/ 604 h 642"/>
                <a:gd name="T30" fmla="*/ 129 w 642"/>
                <a:gd name="T31" fmla="*/ 579 h 642"/>
                <a:gd name="T32" fmla="*/ 94 w 642"/>
                <a:gd name="T33" fmla="*/ 548 h 642"/>
                <a:gd name="T34" fmla="*/ 64 w 642"/>
                <a:gd name="T35" fmla="*/ 514 h 642"/>
                <a:gd name="T36" fmla="*/ 39 w 642"/>
                <a:gd name="T37" fmla="*/ 474 h 642"/>
                <a:gd name="T38" fmla="*/ 19 w 642"/>
                <a:gd name="T39" fmla="*/ 432 h 642"/>
                <a:gd name="T40" fmla="*/ 7 w 642"/>
                <a:gd name="T41" fmla="*/ 386 h 642"/>
                <a:gd name="T42" fmla="*/ 1 w 642"/>
                <a:gd name="T43" fmla="*/ 338 h 642"/>
                <a:gd name="T44" fmla="*/ 1 w 642"/>
                <a:gd name="T45" fmla="*/ 304 h 642"/>
                <a:gd name="T46" fmla="*/ 7 w 642"/>
                <a:gd name="T47" fmla="*/ 256 h 642"/>
                <a:gd name="T48" fmla="*/ 19 w 642"/>
                <a:gd name="T49" fmla="*/ 211 h 642"/>
                <a:gd name="T50" fmla="*/ 39 w 642"/>
                <a:gd name="T51" fmla="*/ 168 h 642"/>
                <a:gd name="T52" fmla="*/ 64 w 642"/>
                <a:gd name="T53" fmla="*/ 128 h 642"/>
                <a:gd name="T54" fmla="*/ 94 w 642"/>
                <a:gd name="T55" fmla="*/ 94 h 642"/>
                <a:gd name="T56" fmla="*/ 129 w 642"/>
                <a:gd name="T57" fmla="*/ 64 h 642"/>
                <a:gd name="T58" fmla="*/ 169 w 642"/>
                <a:gd name="T59" fmla="*/ 38 h 642"/>
                <a:gd name="T60" fmla="*/ 211 w 642"/>
                <a:gd name="T61" fmla="*/ 19 h 642"/>
                <a:gd name="T62" fmla="*/ 256 w 642"/>
                <a:gd name="T63" fmla="*/ 7 h 642"/>
                <a:gd name="T64" fmla="*/ 305 w 642"/>
                <a:gd name="T65" fmla="*/ 0 h 642"/>
                <a:gd name="T66" fmla="*/ 338 w 642"/>
                <a:gd name="T67" fmla="*/ 0 h 642"/>
                <a:gd name="T68" fmla="*/ 386 w 642"/>
                <a:gd name="T69" fmla="*/ 7 h 642"/>
                <a:gd name="T70" fmla="*/ 432 w 642"/>
                <a:gd name="T71" fmla="*/ 19 h 642"/>
                <a:gd name="T72" fmla="*/ 475 w 642"/>
                <a:gd name="T73" fmla="*/ 38 h 642"/>
                <a:gd name="T74" fmla="*/ 514 w 642"/>
                <a:gd name="T75" fmla="*/ 64 h 642"/>
                <a:gd name="T76" fmla="*/ 549 w 642"/>
                <a:gd name="T77" fmla="*/ 94 h 642"/>
                <a:gd name="T78" fmla="*/ 579 w 642"/>
                <a:gd name="T79" fmla="*/ 128 h 642"/>
                <a:gd name="T80" fmla="*/ 604 w 642"/>
                <a:gd name="T81" fmla="*/ 168 h 642"/>
                <a:gd name="T82" fmla="*/ 623 w 642"/>
                <a:gd name="T83" fmla="*/ 211 h 642"/>
                <a:gd name="T84" fmla="*/ 636 w 642"/>
                <a:gd name="T85" fmla="*/ 256 h 642"/>
                <a:gd name="T86" fmla="*/ 642 w 642"/>
                <a:gd name="T87" fmla="*/ 30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2">
                  <a:moveTo>
                    <a:pt x="642" y="321"/>
                  </a:moveTo>
                  <a:lnTo>
                    <a:pt x="642" y="321"/>
                  </a:lnTo>
                  <a:lnTo>
                    <a:pt x="642" y="338"/>
                  </a:lnTo>
                  <a:lnTo>
                    <a:pt x="641" y="354"/>
                  </a:lnTo>
                  <a:lnTo>
                    <a:pt x="639" y="370"/>
                  </a:lnTo>
                  <a:lnTo>
                    <a:pt x="636" y="386"/>
                  </a:lnTo>
                  <a:lnTo>
                    <a:pt x="632" y="401"/>
                  </a:lnTo>
                  <a:lnTo>
                    <a:pt x="629" y="417"/>
                  </a:lnTo>
                  <a:lnTo>
                    <a:pt x="623" y="432"/>
                  </a:lnTo>
                  <a:lnTo>
                    <a:pt x="617" y="446"/>
                  </a:lnTo>
                  <a:lnTo>
                    <a:pt x="611" y="460"/>
                  </a:lnTo>
                  <a:lnTo>
                    <a:pt x="604" y="474"/>
                  </a:lnTo>
                  <a:lnTo>
                    <a:pt x="596" y="487"/>
                  </a:lnTo>
                  <a:lnTo>
                    <a:pt x="588" y="501"/>
                  </a:lnTo>
                  <a:lnTo>
                    <a:pt x="579" y="514"/>
                  </a:lnTo>
                  <a:lnTo>
                    <a:pt x="570" y="525"/>
                  </a:lnTo>
                  <a:lnTo>
                    <a:pt x="559" y="538"/>
                  </a:lnTo>
                  <a:lnTo>
                    <a:pt x="549" y="548"/>
                  </a:lnTo>
                  <a:lnTo>
                    <a:pt x="538" y="559"/>
                  </a:lnTo>
                  <a:lnTo>
                    <a:pt x="526" y="569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0" y="610"/>
                  </a:lnTo>
                  <a:lnTo>
                    <a:pt x="447" y="617"/>
                  </a:lnTo>
                  <a:lnTo>
                    <a:pt x="432" y="623"/>
                  </a:lnTo>
                  <a:lnTo>
                    <a:pt x="417" y="628"/>
                  </a:lnTo>
                  <a:lnTo>
                    <a:pt x="402" y="632"/>
                  </a:lnTo>
                  <a:lnTo>
                    <a:pt x="386" y="636"/>
                  </a:lnTo>
                  <a:lnTo>
                    <a:pt x="370" y="639"/>
                  </a:lnTo>
                  <a:lnTo>
                    <a:pt x="354" y="641"/>
                  </a:lnTo>
                  <a:lnTo>
                    <a:pt x="338" y="642"/>
                  </a:lnTo>
                  <a:lnTo>
                    <a:pt x="321" y="642"/>
                  </a:lnTo>
                  <a:lnTo>
                    <a:pt x="321" y="642"/>
                  </a:lnTo>
                  <a:lnTo>
                    <a:pt x="305" y="642"/>
                  </a:lnTo>
                  <a:lnTo>
                    <a:pt x="288" y="641"/>
                  </a:lnTo>
                  <a:lnTo>
                    <a:pt x="272" y="639"/>
                  </a:lnTo>
                  <a:lnTo>
                    <a:pt x="256" y="636"/>
                  </a:lnTo>
                  <a:lnTo>
                    <a:pt x="241" y="632"/>
                  </a:lnTo>
                  <a:lnTo>
                    <a:pt x="226" y="628"/>
                  </a:lnTo>
                  <a:lnTo>
                    <a:pt x="211" y="623"/>
                  </a:lnTo>
                  <a:lnTo>
                    <a:pt x="196" y="617"/>
                  </a:lnTo>
                  <a:lnTo>
                    <a:pt x="182" y="610"/>
                  </a:lnTo>
                  <a:lnTo>
                    <a:pt x="169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29" y="579"/>
                  </a:lnTo>
                  <a:lnTo>
                    <a:pt x="117" y="569"/>
                  </a:lnTo>
                  <a:lnTo>
                    <a:pt x="106" y="559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4" y="525"/>
                  </a:lnTo>
                  <a:lnTo>
                    <a:pt x="64" y="514"/>
                  </a:lnTo>
                  <a:lnTo>
                    <a:pt x="55" y="501"/>
                  </a:lnTo>
                  <a:lnTo>
                    <a:pt x="47" y="487"/>
                  </a:lnTo>
                  <a:lnTo>
                    <a:pt x="39" y="474"/>
                  </a:lnTo>
                  <a:lnTo>
                    <a:pt x="32" y="460"/>
                  </a:lnTo>
                  <a:lnTo>
                    <a:pt x="25" y="446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6"/>
                  </a:lnTo>
                  <a:lnTo>
                    <a:pt x="3" y="370"/>
                  </a:lnTo>
                  <a:lnTo>
                    <a:pt x="2" y="354"/>
                  </a:lnTo>
                  <a:lnTo>
                    <a:pt x="1" y="338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1" y="304"/>
                  </a:lnTo>
                  <a:lnTo>
                    <a:pt x="2" y="288"/>
                  </a:lnTo>
                  <a:lnTo>
                    <a:pt x="3" y="272"/>
                  </a:lnTo>
                  <a:lnTo>
                    <a:pt x="7" y="256"/>
                  </a:lnTo>
                  <a:lnTo>
                    <a:pt x="10" y="241"/>
                  </a:lnTo>
                  <a:lnTo>
                    <a:pt x="15" y="225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2"/>
                  </a:lnTo>
                  <a:lnTo>
                    <a:pt x="39" y="168"/>
                  </a:lnTo>
                  <a:lnTo>
                    <a:pt x="47" y="155"/>
                  </a:lnTo>
                  <a:lnTo>
                    <a:pt x="55" y="141"/>
                  </a:lnTo>
                  <a:lnTo>
                    <a:pt x="64" y="128"/>
                  </a:lnTo>
                  <a:lnTo>
                    <a:pt x="74" y="117"/>
                  </a:lnTo>
                  <a:lnTo>
                    <a:pt x="83" y="105"/>
                  </a:lnTo>
                  <a:lnTo>
                    <a:pt x="94" y="94"/>
                  </a:lnTo>
                  <a:lnTo>
                    <a:pt x="106" y="83"/>
                  </a:lnTo>
                  <a:lnTo>
                    <a:pt x="117" y="73"/>
                  </a:lnTo>
                  <a:lnTo>
                    <a:pt x="129" y="64"/>
                  </a:lnTo>
                  <a:lnTo>
                    <a:pt x="142" y="54"/>
                  </a:lnTo>
                  <a:lnTo>
                    <a:pt x="155" y="46"/>
                  </a:lnTo>
                  <a:lnTo>
                    <a:pt x="169" y="38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19"/>
                  </a:lnTo>
                  <a:lnTo>
                    <a:pt x="226" y="15"/>
                  </a:lnTo>
                  <a:lnTo>
                    <a:pt x="241" y="10"/>
                  </a:lnTo>
                  <a:lnTo>
                    <a:pt x="256" y="7"/>
                  </a:lnTo>
                  <a:lnTo>
                    <a:pt x="272" y="3"/>
                  </a:lnTo>
                  <a:lnTo>
                    <a:pt x="288" y="1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1"/>
                  </a:lnTo>
                  <a:lnTo>
                    <a:pt x="370" y="3"/>
                  </a:lnTo>
                  <a:lnTo>
                    <a:pt x="386" y="7"/>
                  </a:lnTo>
                  <a:lnTo>
                    <a:pt x="402" y="10"/>
                  </a:lnTo>
                  <a:lnTo>
                    <a:pt x="417" y="15"/>
                  </a:lnTo>
                  <a:lnTo>
                    <a:pt x="432" y="19"/>
                  </a:lnTo>
                  <a:lnTo>
                    <a:pt x="447" y="25"/>
                  </a:lnTo>
                  <a:lnTo>
                    <a:pt x="460" y="32"/>
                  </a:lnTo>
                  <a:lnTo>
                    <a:pt x="475" y="38"/>
                  </a:lnTo>
                  <a:lnTo>
                    <a:pt x="488" y="46"/>
                  </a:lnTo>
                  <a:lnTo>
                    <a:pt x="501" y="54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8" y="83"/>
                  </a:lnTo>
                  <a:lnTo>
                    <a:pt x="549" y="94"/>
                  </a:lnTo>
                  <a:lnTo>
                    <a:pt x="559" y="105"/>
                  </a:lnTo>
                  <a:lnTo>
                    <a:pt x="570" y="117"/>
                  </a:lnTo>
                  <a:lnTo>
                    <a:pt x="579" y="128"/>
                  </a:lnTo>
                  <a:lnTo>
                    <a:pt x="588" y="141"/>
                  </a:lnTo>
                  <a:lnTo>
                    <a:pt x="596" y="155"/>
                  </a:lnTo>
                  <a:lnTo>
                    <a:pt x="604" y="168"/>
                  </a:lnTo>
                  <a:lnTo>
                    <a:pt x="611" y="182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9" y="225"/>
                  </a:lnTo>
                  <a:lnTo>
                    <a:pt x="632" y="241"/>
                  </a:lnTo>
                  <a:lnTo>
                    <a:pt x="636" y="256"/>
                  </a:lnTo>
                  <a:lnTo>
                    <a:pt x="639" y="272"/>
                  </a:lnTo>
                  <a:lnTo>
                    <a:pt x="641" y="288"/>
                  </a:lnTo>
                  <a:lnTo>
                    <a:pt x="642" y="304"/>
                  </a:lnTo>
                  <a:lnTo>
                    <a:pt x="642" y="321"/>
                  </a:lnTo>
                  <a:lnTo>
                    <a:pt x="642" y="321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139339" y="4121150"/>
              <a:ext cx="913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F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903698" y="4400550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97825" y="5063808"/>
            <a:ext cx="1019175" cy="1020763"/>
            <a:chOff x="7985125" y="3589338"/>
            <a:chExt cx="1019175" cy="1020763"/>
          </a:xfrm>
        </p:grpSpPr>
        <p:sp>
          <p:nvSpPr>
            <p:cNvPr id="7" name="Freeform 6"/>
            <p:cNvSpPr/>
            <p:nvPr/>
          </p:nvSpPr>
          <p:spPr bwMode="auto">
            <a:xfrm>
              <a:off x="7985125" y="3589338"/>
              <a:ext cx="1019175" cy="1020763"/>
            </a:xfrm>
            <a:custGeom>
              <a:avLst/>
              <a:gdLst>
                <a:gd name="T0" fmla="*/ 642 w 642"/>
                <a:gd name="T1" fmla="*/ 339 h 643"/>
                <a:gd name="T2" fmla="*/ 637 w 642"/>
                <a:gd name="T3" fmla="*/ 387 h 643"/>
                <a:gd name="T4" fmla="*/ 623 w 642"/>
                <a:gd name="T5" fmla="*/ 432 h 643"/>
                <a:gd name="T6" fmla="*/ 604 w 642"/>
                <a:gd name="T7" fmla="*/ 474 h 643"/>
                <a:gd name="T8" fmla="*/ 578 w 642"/>
                <a:gd name="T9" fmla="*/ 514 h 643"/>
                <a:gd name="T10" fmla="*/ 549 w 642"/>
                <a:gd name="T11" fmla="*/ 548 h 643"/>
                <a:gd name="T12" fmla="*/ 514 w 642"/>
                <a:gd name="T13" fmla="*/ 579 h 643"/>
                <a:gd name="T14" fmla="*/ 475 w 642"/>
                <a:gd name="T15" fmla="*/ 604 h 643"/>
                <a:gd name="T16" fmla="*/ 432 w 642"/>
                <a:gd name="T17" fmla="*/ 624 h 643"/>
                <a:gd name="T18" fmla="*/ 386 w 642"/>
                <a:gd name="T19" fmla="*/ 636 h 643"/>
                <a:gd name="T20" fmla="*/ 338 w 642"/>
                <a:gd name="T21" fmla="*/ 643 h 643"/>
                <a:gd name="T22" fmla="*/ 305 w 642"/>
                <a:gd name="T23" fmla="*/ 643 h 643"/>
                <a:gd name="T24" fmla="*/ 256 w 642"/>
                <a:gd name="T25" fmla="*/ 636 h 643"/>
                <a:gd name="T26" fmla="*/ 211 w 642"/>
                <a:gd name="T27" fmla="*/ 624 h 643"/>
                <a:gd name="T28" fmla="*/ 168 w 642"/>
                <a:gd name="T29" fmla="*/ 604 h 643"/>
                <a:gd name="T30" fmla="*/ 130 w 642"/>
                <a:gd name="T31" fmla="*/ 579 h 643"/>
                <a:gd name="T32" fmla="*/ 94 w 642"/>
                <a:gd name="T33" fmla="*/ 548 h 643"/>
                <a:gd name="T34" fmla="*/ 64 w 642"/>
                <a:gd name="T35" fmla="*/ 514 h 643"/>
                <a:gd name="T36" fmla="*/ 38 w 642"/>
                <a:gd name="T37" fmla="*/ 474 h 643"/>
                <a:gd name="T38" fmla="*/ 19 w 642"/>
                <a:gd name="T39" fmla="*/ 432 h 643"/>
                <a:gd name="T40" fmla="*/ 7 w 642"/>
                <a:gd name="T41" fmla="*/ 387 h 643"/>
                <a:gd name="T42" fmla="*/ 1 w 642"/>
                <a:gd name="T43" fmla="*/ 339 h 643"/>
                <a:gd name="T44" fmla="*/ 1 w 642"/>
                <a:gd name="T45" fmla="*/ 305 h 643"/>
                <a:gd name="T46" fmla="*/ 7 w 642"/>
                <a:gd name="T47" fmla="*/ 257 h 643"/>
                <a:gd name="T48" fmla="*/ 19 w 642"/>
                <a:gd name="T49" fmla="*/ 211 h 643"/>
                <a:gd name="T50" fmla="*/ 38 w 642"/>
                <a:gd name="T51" fmla="*/ 169 h 643"/>
                <a:gd name="T52" fmla="*/ 64 w 642"/>
                <a:gd name="T53" fmla="*/ 129 h 643"/>
                <a:gd name="T54" fmla="*/ 94 w 642"/>
                <a:gd name="T55" fmla="*/ 95 h 643"/>
                <a:gd name="T56" fmla="*/ 130 w 642"/>
                <a:gd name="T57" fmla="*/ 64 h 643"/>
                <a:gd name="T58" fmla="*/ 168 w 642"/>
                <a:gd name="T59" fmla="*/ 39 h 643"/>
                <a:gd name="T60" fmla="*/ 211 w 642"/>
                <a:gd name="T61" fmla="*/ 20 h 643"/>
                <a:gd name="T62" fmla="*/ 256 w 642"/>
                <a:gd name="T63" fmla="*/ 7 h 643"/>
                <a:gd name="T64" fmla="*/ 305 w 642"/>
                <a:gd name="T65" fmla="*/ 0 h 643"/>
                <a:gd name="T66" fmla="*/ 338 w 642"/>
                <a:gd name="T67" fmla="*/ 0 h 643"/>
                <a:gd name="T68" fmla="*/ 386 w 642"/>
                <a:gd name="T69" fmla="*/ 7 h 643"/>
                <a:gd name="T70" fmla="*/ 432 w 642"/>
                <a:gd name="T71" fmla="*/ 20 h 643"/>
                <a:gd name="T72" fmla="*/ 475 w 642"/>
                <a:gd name="T73" fmla="*/ 39 h 643"/>
                <a:gd name="T74" fmla="*/ 514 w 642"/>
                <a:gd name="T75" fmla="*/ 64 h 643"/>
                <a:gd name="T76" fmla="*/ 549 w 642"/>
                <a:gd name="T77" fmla="*/ 95 h 643"/>
                <a:gd name="T78" fmla="*/ 578 w 642"/>
                <a:gd name="T79" fmla="*/ 129 h 643"/>
                <a:gd name="T80" fmla="*/ 604 w 642"/>
                <a:gd name="T81" fmla="*/ 169 h 643"/>
                <a:gd name="T82" fmla="*/ 623 w 642"/>
                <a:gd name="T83" fmla="*/ 211 h 643"/>
                <a:gd name="T84" fmla="*/ 637 w 642"/>
                <a:gd name="T85" fmla="*/ 257 h 643"/>
                <a:gd name="T86" fmla="*/ 642 w 642"/>
                <a:gd name="T87" fmla="*/ 30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2" h="643">
                  <a:moveTo>
                    <a:pt x="642" y="322"/>
                  </a:moveTo>
                  <a:lnTo>
                    <a:pt x="642" y="322"/>
                  </a:lnTo>
                  <a:lnTo>
                    <a:pt x="642" y="339"/>
                  </a:lnTo>
                  <a:lnTo>
                    <a:pt x="641" y="355"/>
                  </a:lnTo>
                  <a:lnTo>
                    <a:pt x="639" y="371"/>
                  </a:lnTo>
                  <a:lnTo>
                    <a:pt x="637" y="387"/>
                  </a:lnTo>
                  <a:lnTo>
                    <a:pt x="632" y="401"/>
                  </a:lnTo>
                  <a:lnTo>
                    <a:pt x="629" y="417"/>
                  </a:lnTo>
                  <a:lnTo>
                    <a:pt x="623" y="432"/>
                  </a:lnTo>
                  <a:lnTo>
                    <a:pt x="617" y="447"/>
                  </a:lnTo>
                  <a:lnTo>
                    <a:pt x="610" y="461"/>
                  </a:lnTo>
                  <a:lnTo>
                    <a:pt x="604" y="474"/>
                  </a:lnTo>
                  <a:lnTo>
                    <a:pt x="596" y="488"/>
                  </a:lnTo>
                  <a:lnTo>
                    <a:pt x="588" y="502"/>
                  </a:lnTo>
                  <a:lnTo>
                    <a:pt x="578" y="514"/>
                  </a:lnTo>
                  <a:lnTo>
                    <a:pt x="569" y="526"/>
                  </a:lnTo>
                  <a:lnTo>
                    <a:pt x="559" y="538"/>
                  </a:lnTo>
                  <a:lnTo>
                    <a:pt x="549" y="548"/>
                  </a:lnTo>
                  <a:lnTo>
                    <a:pt x="537" y="560"/>
                  </a:lnTo>
                  <a:lnTo>
                    <a:pt x="526" y="570"/>
                  </a:lnTo>
                  <a:lnTo>
                    <a:pt x="514" y="579"/>
                  </a:lnTo>
                  <a:lnTo>
                    <a:pt x="501" y="588"/>
                  </a:lnTo>
                  <a:lnTo>
                    <a:pt x="488" y="596"/>
                  </a:lnTo>
                  <a:lnTo>
                    <a:pt x="475" y="604"/>
                  </a:lnTo>
                  <a:lnTo>
                    <a:pt x="461" y="611"/>
                  </a:lnTo>
                  <a:lnTo>
                    <a:pt x="446" y="618"/>
                  </a:lnTo>
                  <a:lnTo>
                    <a:pt x="432" y="624"/>
                  </a:lnTo>
                  <a:lnTo>
                    <a:pt x="417" y="628"/>
                  </a:lnTo>
                  <a:lnTo>
                    <a:pt x="402" y="633"/>
                  </a:lnTo>
                  <a:lnTo>
                    <a:pt x="386" y="636"/>
                  </a:lnTo>
                  <a:lnTo>
                    <a:pt x="370" y="640"/>
                  </a:lnTo>
                  <a:lnTo>
                    <a:pt x="354" y="642"/>
                  </a:lnTo>
                  <a:lnTo>
                    <a:pt x="338" y="643"/>
                  </a:lnTo>
                  <a:lnTo>
                    <a:pt x="321" y="643"/>
                  </a:lnTo>
                  <a:lnTo>
                    <a:pt x="321" y="643"/>
                  </a:lnTo>
                  <a:lnTo>
                    <a:pt x="305" y="643"/>
                  </a:lnTo>
                  <a:lnTo>
                    <a:pt x="288" y="642"/>
                  </a:lnTo>
                  <a:lnTo>
                    <a:pt x="272" y="640"/>
                  </a:lnTo>
                  <a:lnTo>
                    <a:pt x="256" y="636"/>
                  </a:lnTo>
                  <a:lnTo>
                    <a:pt x="241" y="633"/>
                  </a:lnTo>
                  <a:lnTo>
                    <a:pt x="225" y="628"/>
                  </a:lnTo>
                  <a:lnTo>
                    <a:pt x="211" y="624"/>
                  </a:lnTo>
                  <a:lnTo>
                    <a:pt x="196" y="618"/>
                  </a:lnTo>
                  <a:lnTo>
                    <a:pt x="182" y="611"/>
                  </a:lnTo>
                  <a:lnTo>
                    <a:pt x="168" y="604"/>
                  </a:lnTo>
                  <a:lnTo>
                    <a:pt x="155" y="596"/>
                  </a:lnTo>
                  <a:lnTo>
                    <a:pt x="142" y="588"/>
                  </a:lnTo>
                  <a:lnTo>
                    <a:pt x="130" y="579"/>
                  </a:lnTo>
                  <a:lnTo>
                    <a:pt x="117" y="570"/>
                  </a:lnTo>
                  <a:lnTo>
                    <a:pt x="106" y="560"/>
                  </a:lnTo>
                  <a:lnTo>
                    <a:pt x="94" y="548"/>
                  </a:lnTo>
                  <a:lnTo>
                    <a:pt x="83" y="538"/>
                  </a:lnTo>
                  <a:lnTo>
                    <a:pt x="74" y="526"/>
                  </a:lnTo>
                  <a:lnTo>
                    <a:pt x="64" y="514"/>
                  </a:lnTo>
                  <a:lnTo>
                    <a:pt x="54" y="502"/>
                  </a:lnTo>
                  <a:lnTo>
                    <a:pt x="46" y="488"/>
                  </a:lnTo>
                  <a:lnTo>
                    <a:pt x="38" y="474"/>
                  </a:lnTo>
                  <a:lnTo>
                    <a:pt x="32" y="461"/>
                  </a:lnTo>
                  <a:lnTo>
                    <a:pt x="25" y="447"/>
                  </a:lnTo>
                  <a:lnTo>
                    <a:pt x="19" y="432"/>
                  </a:lnTo>
                  <a:lnTo>
                    <a:pt x="15" y="417"/>
                  </a:lnTo>
                  <a:lnTo>
                    <a:pt x="10" y="401"/>
                  </a:lnTo>
                  <a:lnTo>
                    <a:pt x="7" y="387"/>
                  </a:lnTo>
                  <a:lnTo>
                    <a:pt x="3" y="371"/>
                  </a:lnTo>
                  <a:lnTo>
                    <a:pt x="2" y="355"/>
                  </a:lnTo>
                  <a:lnTo>
                    <a:pt x="1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05"/>
                  </a:lnTo>
                  <a:lnTo>
                    <a:pt x="2" y="289"/>
                  </a:lnTo>
                  <a:lnTo>
                    <a:pt x="3" y="273"/>
                  </a:lnTo>
                  <a:lnTo>
                    <a:pt x="7" y="257"/>
                  </a:lnTo>
                  <a:lnTo>
                    <a:pt x="10" y="242"/>
                  </a:lnTo>
                  <a:lnTo>
                    <a:pt x="15" y="226"/>
                  </a:lnTo>
                  <a:lnTo>
                    <a:pt x="19" y="211"/>
                  </a:lnTo>
                  <a:lnTo>
                    <a:pt x="25" y="196"/>
                  </a:lnTo>
                  <a:lnTo>
                    <a:pt x="32" y="183"/>
                  </a:lnTo>
                  <a:lnTo>
                    <a:pt x="38" y="169"/>
                  </a:lnTo>
                  <a:lnTo>
                    <a:pt x="46" y="155"/>
                  </a:lnTo>
                  <a:lnTo>
                    <a:pt x="54" y="142"/>
                  </a:lnTo>
                  <a:lnTo>
                    <a:pt x="64" y="129"/>
                  </a:lnTo>
                  <a:lnTo>
                    <a:pt x="74" y="118"/>
                  </a:lnTo>
                  <a:lnTo>
                    <a:pt x="83" y="105"/>
                  </a:lnTo>
                  <a:lnTo>
                    <a:pt x="94" y="95"/>
                  </a:lnTo>
                  <a:lnTo>
                    <a:pt x="106" y="83"/>
                  </a:lnTo>
                  <a:lnTo>
                    <a:pt x="117" y="73"/>
                  </a:lnTo>
                  <a:lnTo>
                    <a:pt x="130" y="64"/>
                  </a:lnTo>
                  <a:lnTo>
                    <a:pt x="142" y="55"/>
                  </a:lnTo>
                  <a:lnTo>
                    <a:pt x="155" y="47"/>
                  </a:lnTo>
                  <a:lnTo>
                    <a:pt x="168" y="39"/>
                  </a:lnTo>
                  <a:lnTo>
                    <a:pt x="182" y="32"/>
                  </a:lnTo>
                  <a:lnTo>
                    <a:pt x="196" y="25"/>
                  </a:lnTo>
                  <a:lnTo>
                    <a:pt x="211" y="20"/>
                  </a:lnTo>
                  <a:lnTo>
                    <a:pt x="225" y="15"/>
                  </a:lnTo>
                  <a:lnTo>
                    <a:pt x="241" y="11"/>
                  </a:lnTo>
                  <a:lnTo>
                    <a:pt x="256" y="7"/>
                  </a:lnTo>
                  <a:lnTo>
                    <a:pt x="272" y="4"/>
                  </a:lnTo>
                  <a:lnTo>
                    <a:pt x="288" y="1"/>
                  </a:lnTo>
                  <a:lnTo>
                    <a:pt x="30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4" y="1"/>
                  </a:lnTo>
                  <a:lnTo>
                    <a:pt x="370" y="4"/>
                  </a:lnTo>
                  <a:lnTo>
                    <a:pt x="386" y="7"/>
                  </a:lnTo>
                  <a:lnTo>
                    <a:pt x="402" y="11"/>
                  </a:lnTo>
                  <a:lnTo>
                    <a:pt x="417" y="15"/>
                  </a:lnTo>
                  <a:lnTo>
                    <a:pt x="432" y="20"/>
                  </a:lnTo>
                  <a:lnTo>
                    <a:pt x="446" y="25"/>
                  </a:lnTo>
                  <a:lnTo>
                    <a:pt x="461" y="32"/>
                  </a:lnTo>
                  <a:lnTo>
                    <a:pt x="475" y="39"/>
                  </a:lnTo>
                  <a:lnTo>
                    <a:pt x="488" y="47"/>
                  </a:lnTo>
                  <a:lnTo>
                    <a:pt x="501" y="55"/>
                  </a:lnTo>
                  <a:lnTo>
                    <a:pt x="514" y="64"/>
                  </a:lnTo>
                  <a:lnTo>
                    <a:pt x="526" y="73"/>
                  </a:lnTo>
                  <a:lnTo>
                    <a:pt x="537" y="83"/>
                  </a:lnTo>
                  <a:lnTo>
                    <a:pt x="549" y="95"/>
                  </a:lnTo>
                  <a:lnTo>
                    <a:pt x="559" y="105"/>
                  </a:lnTo>
                  <a:lnTo>
                    <a:pt x="569" y="118"/>
                  </a:lnTo>
                  <a:lnTo>
                    <a:pt x="578" y="129"/>
                  </a:lnTo>
                  <a:lnTo>
                    <a:pt x="588" y="142"/>
                  </a:lnTo>
                  <a:lnTo>
                    <a:pt x="596" y="155"/>
                  </a:lnTo>
                  <a:lnTo>
                    <a:pt x="604" y="169"/>
                  </a:lnTo>
                  <a:lnTo>
                    <a:pt x="610" y="183"/>
                  </a:lnTo>
                  <a:lnTo>
                    <a:pt x="617" y="196"/>
                  </a:lnTo>
                  <a:lnTo>
                    <a:pt x="623" y="211"/>
                  </a:lnTo>
                  <a:lnTo>
                    <a:pt x="629" y="226"/>
                  </a:lnTo>
                  <a:lnTo>
                    <a:pt x="632" y="242"/>
                  </a:lnTo>
                  <a:lnTo>
                    <a:pt x="637" y="257"/>
                  </a:lnTo>
                  <a:lnTo>
                    <a:pt x="639" y="273"/>
                  </a:lnTo>
                  <a:lnTo>
                    <a:pt x="641" y="289"/>
                  </a:lnTo>
                  <a:lnTo>
                    <a:pt x="642" y="305"/>
                  </a:lnTo>
                  <a:lnTo>
                    <a:pt x="642" y="322"/>
                  </a:lnTo>
                  <a:lnTo>
                    <a:pt x="642" y="322"/>
                  </a:lnTo>
                  <a:close/>
                </a:path>
              </a:pathLst>
            </a:custGeom>
            <a:solidFill>
              <a:srgbClr val="A1C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431393" y="3787775"/>
              <a:ext cx="1266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213384" y="4068763"/>
              <a:ext cx="562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+mn-ea"/>
                  <a:cs typeface="宋体" panose="02010600030101010101" pitchFamily="2" charset="-122"/>
                </a:rPr>
                <a:t>group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592455" y="66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问题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1891C7D-A5C8-4AD3-ACF5-8946E3DA74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1000" y="1167040"/>
            <a:ext cx="7295416" cy="22619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913D6B-D795-4B37-A3A4-6EF87B141CCB}"/>
              </a:ext>
            </a:extLst>
          </p:cNvPr>
          <p:cNvSpPr txBox="1"/>
          <p:nvPr/>
        </p:nvSpPr>
        <p:spPr>
          <a:xfrm>
            <a:off x="1896442" y="4005064"/>
            <a:ext cx="31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/>
              <a:t>不灵敏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533677"/>
      </p:ext>
    </p:extLst>
  </p:cSld>
  <p:clrMapOvr>
    <a:masterClrMapping/>
  </p:clrMapOvr>
  <p:transition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9857"/>
            <a:ext cx="8229600" cy="11430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7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谢谢！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976" y="274637"/>
            <a:ext cx="4330824" cy="1143000"/>
          </a:xfrm>
        </p:spPr>
        <p:txBody>
          <a:bodyPr/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背景介绍</a:t>
            </a: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93304" y="116632"/>
            <a:ext cx="3220876" cy="4831314"/>
          </a:xfrm>
          <a:custGeom>
            <a:avLst/>
            <a:gdLst>
              <a:gd name="T0" fmla="*/ 2063 w 2064"/>
              <a:gd name="T1" fmla="*/ 1487 h 3096"/>
              <a:gd name="T2" fmla="*/ 2052 w 2064"/>
              <a:gd name="T3" fmla="*/ 1310 h 3096"/>
              <a:gd name="T4" fmla="*/ 2028 w 2064"/>
              <a:gd name="T5" fmla="*/ 1139 h 3096"/>
              <a:gd name="T6" fmla="*/ 48 w 2064"/>
              <a:gd name="T7" fmla="*/ 1083 h 3096"/>
              <a:gd name="T8" fmla="*/ 20 w 2064"/>
              <a:gd name="T9" fmla="*/ 1253 h 3096"/>
              <a:gd name="T10" fmla="*/ 3 w 2064"/>
              <a:gd name="T11" fmla="*/ 1428 h 3096"/>
              <a:gd name="T12" fmla="*/ 0 w 2064"/>
              <a:gd name="T13" fmla="*/ 1548 h 3096"/>
              <a:gd name="T14" fmla="*/ 4 w 2064"/>
              <a:gd name="T15" fmla="*/ 1674 h 3096"/>
              <a:gd name="T16" fmla="*/ 15 w 2064"/>
              <a:gd name="T17" fmla="*/ 1798 h 3096"/>
              <a:gd name="T18" fmla="*/ 2040 w 2064"/>
              <a:gd name="T19" fmla="*/ 1879 h 3096"/>
              <a:gd name="T20" fmla="*/ 2051 w 2064"/>
              <a:gd name="T21" fmla="*/ 1798 h 3096"/>
              <a:gd name="T22" fmla="*/ 2060 w 2064"/>
              <a:gd name="T23" fmla="*/ 1674 h 3096"/>
              <a:gd name="T24" fmla="*/ 2064 w 2064"/>
              <a:gd name="T25" fmla="*/ 1548 h 3096"/>
              <a:gd name="T26" fmla="*/ 1032 w 2064"/>
              <a:gd name="T27" fmla="*/ 0 h 3096"/>
              <a:gd name="T28" fmla="*/ 919 w 2064"/>
              <a:gd name="T29" fmla="*/ 9 h 3096"/>
              <a:gd name="T30" fmla="*/ 809 w 2064"/>
              <a:gd name="T31" fmla="*/ 36 h 3096"/>
              <a:gd name="T32" fmla="*/ 703 w 2064"/>
              <a:gd name="T33" fmla="*/ 80 h 3096"/>
              <a:gd name="T34" fmla="*/ 602 w 2064"/>
              <a:gd name="T35" fmla="*/ 140 h 3096"/>
              <a:gd name="T36" fmla="*/ 507 w 2064"/>
              <a:gd name="T37" fmla="*/ 215 h 3096"/>
              <a:gd name="T38" fmla="*/ 417 w 2064"/>
              <a:gd name="T39" fmla="*/ 304 h 3096"/>
              <a:gd name="T40" fmla="*/ 335 w 2064"/>
              <a:gd name="T41" fmla="*/ 406 h 3096"/>
              <a:gd name="T42" fmla="*/ 261 w 2064"/>
              <a:gd name="T43" fmla="*/ 520 h 3096"/>
              <a:gd name="T44" fmla="*/ 194 w 2064"/>
              <a:gd name="T45" fmla="*/ 645 h 3096"/>
              <a:gd name="T46" fmla="*/ 136 w 2064"/>
              <a:gd name="T47" fmla="*/ 780 h 3096"/>
              <a:gd name="T48" fmla="*/ 1961 w 2064"/>
              <a:gd name="T49" fmla="*/ 876 h 3096"/>
              <a:gd name="T50" fmla="*/ 1928 w 2064"/>
              <a:gd name="T51" fmla="*/ 780 h 3096"/>
              <a:gd name="T52" fmla="*/ 1870 w 2064"/>
              <a:gd name="T53" fmla="*/ 645 h 3096"/>
              <a:gd name="T54" fmla="*/ 1803 w 2064"/>
              <a:gd name="T55" fmla="*/ 520 h 3096"/>
              <a:gd name="T56" fmla="*/ 1729 w 2064"/>
              <a:gd name="T57" fmla="*/ 406 h 3096"/>
              <a:gd name="T58" fmla="*/ 1647 w 2064"/>
              <a:gd name="T59" fmla="*/ 304 h 3096"/>
              <a:gd name="T60" fmla="*/ 1557 w 2064"/>
              <a:gd name="T61" fmla="*/ 215 h 3096"/>
              <a:gd name="T62" fmla="*/ 1462 w 2064"/>
              <a:gd name="T63" fmla="*/ 140 h 3096"/>
              <a:gd name="T64" fmla="*/ 1361 w 2064"/>
              <a:gd name="T65" fmla="*/ 80 h 3096"/>
              <a:gd name="T66" fmla="*/ 1255 w 2064"/>
              <a:gd name="T67" fmla="*/ 36 h 3096"/>
              <a:gd name="T68" fmla="*/ 1145 w 2064"/>
              <a:gd name="T69" fmla="*/ 9 h 3096"/>
              <a:gd name="T70" fmla="*/ 1032 w 2064"/>
              <a:gd name="T71" fmla="*/ 0 h 3096"/>
              <a:gd name="T72" fmla="*/ 1032 w 2064"/>
              <a:gd name="T73" fmla="*/ 3096 h 3096"/>
              <a:gd name="T74" fmla="*/ 1151 w 2064"/>
              <a:gd name="T75" fmla="*/ 3086 h 3096"/>
              <a:gd name="T76" fmla="*/ 1268 w 2064"/>
              <a:gd name="T77" fmla="*/ 3056 h 3096"/>
              <a:gd name="T78" fmla="*/ 1379 w 2064"/>
              <a:gd name="T79" fmla="*/ 3006 h 3096"/>
              <a:gd name="T80" fmla="*/ 1484 w 2064"/>
              <a:gd name="T81" fmla="*/ 2940 h 3096"/>
              <a:gd name="T82" fmla="*/ 1583 w 2064"/>
              <a:gd name="T83" fmla="*/ 2856 h 3096"/>
              <a:gd name="T84" fmla="*/ 1675 w 2064"/>
              <a:gd name="T85" fmla="*/ 2758 h 3096"/>
              <a:gd name="T86" fmla="*/ 1759 w 2064"/>
              <a:gd name="T87" fmla="*/ 2646 h 3096"/>
              <a:gd name="T88" fmla="*/ 1835 w 2064"/>
              <a:gd name="T89" fmla="*/ 2520 h 3096"/>
              <a:gd name="T90" fmla="*/ 1901 w 2064"/>
              <a:gd name="T91" fmla="*/ 2383 h 3096"/>
              <a:gd name="T92" fmla="*/ 1957 w 2064"/>
              <a:gd name="T93" fmla="*/ 2234 h 3096"/>
              <a:gd name="T94" fmla="*/ 76 w 2064"/>
              <a:gd name="T95" fmla="*/ 2130 h 3096"/>
              <a:gd name="T96" fmla="*/ 107 w 2064"/>
              <a:gd name="T97" fmla="*/ 2234 h 3096"/>
              <a:gd name="T98" fmla="*/ 163 w 2064"/>
              <a:gd name="T99" fmla="*/ 2383 h 3096"/>
              <a:gd name="T100" fmla="*/ 229 w 2064"/>
              <a:gd name="T101" fmla="*/ 2520 h 3096"/>
              <a:gd name="T102" fmla="*/ 305 w 2064"/>
              <a:gd name="T103" fmla="*/ 2646 h 3096"/>
              <a:gd name="T104" fmla="*/ 389 w 2064"/>
              <a:gd name="T105" fmla="*/ 2758 h 3096"/>
              <a:gd name="T106" fmla="*/ 481 w 2064"/>
              <a:gd name="T107" fmla="*/ 2856 h 3096"/>
              <a:gd name="T108" fmla="*/ 580 w 2064"/>
              <a:gd name="T109" fmla="*/ 2940 h 3096"/>
              <a:gd name="T110" fmla="*/ 685 w 2064"/>
              <a:gd name="T111" fmla="*/ 3006 h 3096"/>
              <a:gd name="T112" fmla="*/ 796 w 2064"/>
              <a:gd name="T113" fmla="*/ 3056 h 3096"/>
              <a:gd name="T114" fmla="*/ 913 w 2064"/>
              <a:gd name="T115" fmla="*/ 3086 h 3096"/>
              <a:gd name="T116" fmla="*/ 1032 w 2064"/>
              <a:gd name="T117" fmla="*/ 3096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64" h="3096">
                <a:moveTo>
                  <a:pt x="2064" y="1548"/>
                </a:moveTo>
                <a:lnTo>
                  <a:pt x="2064" y="1548"/>
                </a:lnTo>
                <a:lnTo>
                  <a:pt x="2063" y="1487"/>
                </a:lnTo>
                <a:lnTo>
                  <a:pt x="2061" y="1428"/>
                </a:lnTo>
                <a:lnTo>
                  <a:pt x="2057" y="1369"/>
                </a:lnTo>
                <a:lnTo>
                  <a:pt x="2052" y="1310"/>
                </a:lnTo>
                <a:lnTo>
                  <a:pt x="2045" y="1253"/>
                </a:lnTo>
                <a:lnTo>
                  <a:pt x="2037" y="1196"/>
                </a:lnTo>
                <a:lnTo>
                  <a:pt x="2028" y="1139"/>
                </a:lnTo>
                <a:lnTo>
                  <a:pt x="2016" y="1083"/>
                </a:lnTo>
                <a:lnTo>
                  <a:pt x="48" y="1083"/>
                </a:lnTo>
                <a:lnTo>
                  <a:pt x="48" y="1083"/>
                </a:lnTo>
                <a:lnTo>
                  <a:pt x="37" y="1139"/>
                </a:lnTo>
                <a:lnTo>
                  <a:pt x="27" y="1196"/>
                </a:lnTo>
                <a:lnTo>
                  <a:pt x="20" y="1253"/>
                </a:lnTo>
                <a:lnTo>
                  <a:pt x="12" y="1310"/>
                </a:lnTo>
                <a:lnTo>
                  <a:pt x="7" y="1369"/>
                </a:lnTo>
                <a:lnTo>
                  <a:pt x="3" y="1428"/>
                </a:lnTo>
                <a:lnTo>
                  <a:pt x="1" y="1487"/>
                </a:lnTo>
                <a:lnTo>
                  <a:pt x="0" y="1548"/>
                </a:lnTo>
                <a:lnTo>
                  <a:pt x="0" y="1548"/>
                </a:lnTo>
                <a:lnTo>
                  <a:pt x="1" y="1590"/>
                </a:lnTo>
                <a:lnTo>
                  <a:pt x="2" y="1633"/>
                </a:lnTo>
                <a:lnTo>
                  <a:pt x="4" y="1674"/>
                </a:lnTo>
                <a:lnTo>
                  <a:pt x="6" y="1716"/>
                </a:lnTo>
                <a:lnTo>
                  <a:pt x="10" y="1757"/>
                </a:lnTo>
                <a:lnTo>
                  <a:pt x="15" y="1798"/>
                </a:lnTo>
                <a:lnTo>
                  <a:pt x="19" y="1839"/>
                </a:lnTo>
                <a:lnTo>
                  <a:pt x="24" y="1879"/>
                </a:lnTo>
                <a:lnTo>
                  <a:pt x="2040" y="1879"/>
                </a:lnTo>
                <a:lnTo>
                  <a:pt x="2040" y="1879"/>
                </a:lnTo>
                <a:lnTo>
                  <a:pt x="2045" y="1839"/>
                </a:lnTo>
                <a:lnTo>
                  <a:pt x="2051" y="1798"/>
                </a:lnTo>
                <a:lnTo>
                  <a:pt x="2054" y="1757"/>
                </a:lnTo>
                <a:lnTo>
                  <a:pt x="2058" y="1716"/>
                </a:lnTo>
                <a:lnTo>
                  <a:pt x="2060" y="1674"/>
                </a:lnTo>
                <a:lnTo>
                  <a:pt x="2062" y="1633"/>
                </a:lnTo>
                <a:lnTo>
                  <a:pt x="2063" y="1590"/>
                </a:lnTo>
                <a:lnTo>
                  <a:pt x="2064" y="1548"/>
                </a:lnTo>
                <a:lnTo>
                  <a:pt x="2064" y="1548"/>
                </a:lnTo>
                <a:close/>
                <a:moveTo>
                  <a:pt x="1032" y="0"/>
                </a:moveTo>
                <a:lnTo>
                  <a:pt x="1032" y="0"/>
                </a:lnTo>
                <a:lnTo>
                  <a:pt x="994" y="1"/>
                </a:lnTo>
                <a:lnTo>
                  <a:pt x="956" y="4"/>
                </a:lnTo>
                <a:lnTo>
                  <a:pt x="919" y="9"/>
                </a:lnTo>
                <a:lnTo>
                  <a:pt x="881" y="17"/>
                </a:lnTo>
                <a:lnTo>
                  <a:pt x="845" y="25"/>
                </a:lnTo>
                <a:lnTo>
                  <a:pt x="809" y="36"/>
                </a:lnTo>
                <a:lnTo>
                  <a:pt x="772" y="49"/>
                </a:lnTo>
                <a:lnTo>
                  <a:pt x="738" y="63"/>
                </a:lnTo>
                <a:lnTo>
                  <a:pt x="703" y="80"/>
                </a:lnTo>
                <a:lnTo>
                  <a:pt x="669" y="99"/>
                </a:lnTo>
                <a:lnTo>
                  <a:pt x="635" y="118"/>
                </a:lnTo>
                <a:lnTo>
                  <a:pt x="602" y="140"/>
                </a:lnTo>
                <a:lnTo>
                  <a:pt x="570" y="164"/>
                </a:lnTo>
                <a:lnTo>
                  <a:pt x="538" y="189"/>
                </a:lnTo>
                <a:lnTo>
                  <a:pt x="507" y="215"/>
                </a:lnTo>
                <a:lnTo>
                  <a:pt x="477" y="243"/>
                </a:lnTo>
                <a:lnTo>
                  <a:pt x="446" y="273"/>
                </a:lnTo>
                <a:lnTo>
                  <a:pt x="417" y="304"/>
                </a:lnTo>
                <a:lnTo>
                  <a:pt x="389" y="337"/>
                </a:lnTo>
                <a:lnTo>
                  <a:pt x="362" y="371"/>
                </a:lnTo>
                <a:lnTo>
                  <a:pt x="335" y="406"/>
                </a:lnTo>
                <a:lnTo>
                  <a:pt x="309" y="442"/>
                </a:lnTo>
                <a:lnTo>
                  <a:pt x="284" y="481"/>
                </a:lnTo>
                <a:lnTo>
                  <a:pt x="261" y="520"/>
                </a:lnTo>
                <a:lnTo>
                  <a:pt x="238" y="561"/>
                </a:lnTo>
                <a:lnTo>
                  <a:pt x="215" y="602"/>
                </a:lnTo>
                <a:lnTo>
                  <a:pt x="194" y="645"/>
                </a:lnTo>
                <a:lnTo>
                  <a:pt x="173" y="689"/>
                </a:lnTo>
                <a:lnTo>
                  <a:pt x="155" y="734"/>
                </a:lnTo>
                <a:lnTo>
                  <a:pt x="136" y="780"/>
                </a:lnTo>
                <a:lnTo>
                  <a:pt x="118" y="828"/>
                </a:lnTo>
                <a:lnTo>
                  <a:pt x="103" y="876"/>
                </a:lnTo>
                <a:lnTo>
                  <a:pt x="1961" y="876"/>
                </a:lnTo>
                <a:lnTo>
                  <a:pt x="1961" y="876"/>
                </a:lnTo>
                <a:lnTo>
                  <a:pt x="1946" y="828"/>
                </a:lnTo>
                <a:lnTo>
                  <a:pt x="1928" y="780"/>
                </a:lnTo>
                <a:lnTo>
                  <a:pt x="1909" y="734"/>
                </a:lnTo>
                <a:lnTo>
                  <a:pt x="1891" y="689"/>
                </a:lnTo>
                <a:lnTo>
                  <a:pt x="1870" y="645"/>
                </a:lnTo>
                <a:lnTo>
                  <a:pt x="1849" y="602"/>
                </a:lnTo>
                <a:lnTo>
                  <a:pt x="1826" y="561"/>
                </a:lnTo>
                <a:lnTo>
                  <a:pt x="1803" y="520"/>
                </a:lnTo>
                <a:lnTo>
                  <a:pt x="1780" y="481"/>
                </a:lnTo>
                <a:lnTo>
                  <a:pt x="1755" y="442"/>
                </a:lnTo>
                <a:lnTo>
                  <a:pt x="1729" y="406"/>
                </a:lnTo>
                <a:lnTo>
                  <a:pt x="1702" y="371"/>
                </a:lnTo>
                <a:lnTo>
                  <a:pt x="1675" y="337"/>
                </a:lnTo>
                <a:lnTo>
                  <a:pt x="1647" y="304"/>
                </a:lnTo>
                <a:lnTo>
                  <a:pt x="1618" y="273"/>
                </a:lnTo>
                <a:lnTo>
                  <a:pt x="1587" y="243"/>
                </a:lnTo>
                <a:lnTo>
                  <a:pt x="1557" y="215"/>
                </a:lnTo>
                <a:lnTo>
                  <a:pt x="1526" y="189"/>
                </a:lnTo>
                <a:lnTo>
                  <a:pt x="1494" y="164"/>
                </a:lnTo>
                <a:lnTo>
                  <a:pt x="1462" y="140"/>
                </a:lnTo>
                <a:lnTo>
                  <a:pt x="1429" y="118"/>
                </a:lnTo>
                <a:lnTo>
                  <a:pt x="1395" y="99"/>
                </a:lnTo>
                <a:lnTo>
                  <a:pt x="1361" y="80"/>
                </a:lnTo>
                <a:lnTo>
                  <a:pt x="1327" y="63"/>
                </a:lnTo>
                <a:lnTo>
                  <a:pt x="1292" y="49"/>
                </a:lnTo>
                <a:lnTo>
                  <a:pt x="1255" y="36"/>
                </a:lnTo>
                <a:lnTo>
                  <a:pt x="1219" y="25"/>
                </a:lnTo>
                <a:lnTo>
                  <a:pt x="1183" y="17"/>
                </a:lnTo>
                <a:lnTo>
                  <a:pt x="1145" y="9"/>
                </a:lnTo>
                <a:lnTo>
                  <a:pt x="1108" y="4"/>
                </a:lnTo>
                <a:lnTo>
                  <a:pt x="1070" y="1"/>
                </a:lnTo>
                <a:lnTo>
                  <a:pt x="1032" y="0"/>
                </a:lnTo>
                <a:lnTo>
                  <a:pt x="1032" y="0"/>
                </a:lnTo>
                <a:close/>
                <a:moveTo>
                  <a:pt x="1032" y="3096"/>
                </a:moveTo>
                <a:lnTo>
                  <a:pt x="1032" y="3096"/>
                </a:lnTo>
                <a:lnTo>
                  <a:pt x="1072" y="3095"/>
                </a:lnTo>
                <a:lnTo>
                  <a:pt x="1112" y="3091"/>
                </a:lnTo>
                <a:lnTo>
                  <a:pt x="1151" y="3086"/>
                </a:lnTo>
                <a:lnTo>
                  <a:pt x="1191" y="3078"/>
                </a:lnTo>
                <a:lnTo>
                  <a:pt x="1229" y="3067"/>
                </a:lnTo>
                <a:lnTo>
                  <a:pt x="1268" y="3056"/>
                </a:lnTo>
                <a:lnTo>
                  <a:pt x="1305" y="3041"/>
                </a:lnTo>
                <a:lnTo>
                  <a:pt x="1342" y="3025"/>
                </a:lnTo>
                <a:lnTo>
                  <a:pt x="1379" y="3006"/>
                </a:lnTo>
                <a:lnTo>
                  <a:pt x="1414" y="2986"/>
                </a:lnTo>
                <a:lnTo>
                  <a:pt x="1449" y="2963"/>
                </a:lnTo>
                <a:lnTo>
                  <a:pt x="1484" y="2940"/>
                </a:lnTo>
                <a:lnTo>
                  <a:pt x="1518" y="2914"/>
                </a:lnTo>
                <a:lnTo>
                  <a:pt x="1551" y="2887"/>
                </a:lnTo>
                <a:lnTo>
                  <a:pt x="1583" y="2856"/>
                </a:lnTo>
                <a:lnTo>
                  <a:pt x="1614" y="2825"/>
                </a:lnTo>
                <a:lnTo>
                  <a:pt x="1646" y="2793"/>
                </a:lnTo>
                <a:lnTo>
                  <a:pt x="1675" y="2758"/>
                </a:lnTo>
                <a:lnTo>
                  <a:pt x="1704" y="2722"/>
                </a:lnTo>
                <a:lnTo>
                  <a:pt x="1732" y="2685"/>
                </a:lnTo>
                <a:lnTo>
                  <a:pt x="1759" y="2646"/>
                </a:lnTo>
                <a:lnTo>
                  <a:pt x="1786" y="2605"/>
                </a:lnTo>
                <a:lnTo>
                  <a:pt x="1811" y="2564"/>
                </a:lnTo>
                <a:lnTo>
                  <a:pt x="1835" y="2520"/>
                </a:lnTo>
                <a:lnTo>
                  <a:pt x="1857" y="2475"/>
                </a:lnTo>
                <a:lnTo>
                  <a:pt x="1880" y="2430"/>
                </a:lnTo>
                <a:lnTo>
                  <a:pt x="1901" y="2383"/>
                </a:lnTo>
                <a:lnTo>
                  <a:pt x="1921" y="2334"/>
                </a:lnTo>
                <a:lnTo>
                  <a:pt x="1939" y="2285"/>
                </a:lnTo>
                <a:lnTo>
                  <a:pt x="1957" y="2234"/>
                </a:lnTo>
                <a:lnTo>
                  <a:pt x="1973" y="2182"/>
                </a:lnTo>
                <a:lnTo>
                  <a:pt x="1988" y="2130"/>
                </a:lnTo>
                <a:lnTo>
                  <a:pt x="76" y="2130"/>
                </a:lnTo>
                <a:lnTo>
                  <a:pt x="76" y="2130"/>
                </a:lnTo>
                <a:lnTo>
                  <a:pt x="91" y="2182"/>
                </a:lnTo>
                <a:lnTo>
                  <a:pt x="107" y="2234"/>
                </a:lnTo>
                <a:lnTo>
                  <a:pt x="125" y="2285"/>
                </a:lnTo>
                <a:lnTo>
                  <a:pt x="143" y="2334"/>
                </a:lnTo>
                <a:lnTo>
                  <a:pt x="163" y="2383"/>
                </a:lnTo>
                <a:lnTo>
                  <a:pt x="184" y="2430"/>
                </a:lnTo>
                <a:lnTo>
                  <a:pt x="207" y="2475"/>
                </a:lnTo>
                <a:lnTo>
                  <a:pt x="229" y="2520"/>
                </a:lnTo>
                <a:lnTo>
                  <a:pt x="253" y="2564"/>
                </a:lnTo>
                <a:lnTo>
                  <a:pt x="278" y="2605"/>
                </a:lnTo>
                <a:lnTo>
                  <a:pt x="305" y="2646"/>
                </a:lnTo>
                <a:lnTo>
                  <a:pt x="332" y="2685"/>
                </a:lnTo>
                <a:lnTo>
                  <a:pt x="360" y="2722"/>
                </a:lnTo>
                <a:lnTo>
                  <a:pt x="389" y="2758"/>
                </a:lnTo>
                <a:lnTo>
                  <a:pt x="418" y="2793"/>
                </a:lnTo>
                <a:lnTo>
                  <a:pt x="450" y="2825"/>
                </a:lnTo>
                <a:lnTo>
                  <a:pt x="481" y="2856"/>
                </a:lnTo>
                <a:lnTo>
                  <a:pt x="513" y="2887"/>
                </a:lnTo>
                <a:lnTo>
                  <a:pt x="546" y="2914"/>
                </a:lnTo>
                <a:lnTo>
                  <a:pt x="580" y="2940"/>
                </a:lnTo>
                <a:lnTo>
                  <a:pt x="615" y="2963"/>
                </a:lnTo>
                <a:lnTo>
                  <a:pt x="650" y="2986"/>
                </a:lnTo>
                <a:lnTo>
                  <a:pt x="685" y="3006"/>
                </a:lnTo>
                <a:lnTo>
                  <a:pt x="722" y="3025"/>
                </a:lnTo>
                <a:lnTo>
                  <a:pt x="759" y="3041"/>
                </a:lnTo>
                <a:lnTo>
                  <a:pt x="796" y="3056"/>
                </a:lnTo>
                <a:lnTo>
                  <a:pt x="835" y="3067"/>
                </a:lnTo>
                <a:lnTo>
                  <a:pt x="873" y="3078"/>
                </a:lnTo>
                <a:lnTo>
                  <a:pt x="913" y="3086"/>
                </a:lnTo>
                <a:lnTo>
                  <a:pt x="952" y="3091"/>
                </a:lnTo>
                <a:lnTo>
                  <a:pt x="992" y="3095"/>
                </a:lnTo>
                <a:lnTo>
                  <a:pt x="1032" y="3096"/>
                </a:lnTo>
                <a:lnTo>
                  <a:pt x="1032" y="3096"/>
                </a:lnTo>
                <a:close/>
              </a:path>
            </a:pathLst>
          </a:custGeom>
          <a:solidFill>
            <a:srgbClr val="5B9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077597" y="4297216"/>
            <a:ext cx="666334" cy="2560784"/>
            <a:chOff x="2077597" y="4297216"/>
            <a:chExt cx="666334" cy="2560784"/>
          </a:xfrm>
        </p:grpSpPr>
        <p:sp>
          <p:nvSpPr>
            <p:cNvPr id="7" name="Freeform 6"/>
            <p:cNvSpPr/>
            <p:nvPr/>
          </p:nvSpPr>
          <p:spPr bwMode="auto">
            <a:xfrm>
              <a:off x="2077597" y="4297216"/>
              <a:ext cx="666334" cy="433820"/>
            </a:xfrm>
            <a:custGeom>
              <a:avLst/>
              <a:gdLst>
                <a:gd name="T0" fmla="*/ 0 w 427"/>
                <a:gd name="T1" fmla="*/ 278 h 278"/>
                <a:gd name="T2" fmla="*/ 0 w 427"/>
                <a:gd name="T3" fmla="*/ 0 h 278"/>
                <a:gd name="T4" fmla="*/ 214 w 427"/>
                <a:gd name="T5" fmla="*/ 214 h 278"/>
                <a:gd name="T6" fmla="*/ 427 w 427"/>
                <a:gd name="T7" fmla="*/ 0 h 278"/>
                <a:gd name="T8" fmla="*/ 427 w 427"/>
                <a:gd name="T9" fmla="*/ 268 h 278"/>
                <a:gd name="T10" fmla="*/ 0 w 427"/>
                <a:gd name="T11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278">
                  <a:moveTo>
                    <a:pt x="0" y="278"/>
                  </a:moveTo>
                  <a:lnTo>
                    <a:pt x="0" y="0"/>
                  </a:lnTo>
                  <a:lnTo>
                    <a:pt x="214" y="214"/>
                  </a:lnTo>
                  <a:lnTo>
                    <a:pt x="427" y="0"/>
                  </a:lnTo>
                  <a:lnTo>
                    <a:pt x="427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83839" y="4801259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83839" y="5108677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83839" y="5417657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3839" y="5725076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83839" y="6032495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83839" y="6341474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83839" y="6648893"/>
              <a:ext cx="658532" cy="209107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931456" y="980728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新技术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931456" y="2316845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新农业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931456" y="3573016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新生态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7194" y="2088198"/>
            <a:ext cx="4516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目前市场上并没有智能种植机的明确定义，智能种植机产品理念和定位呈现多元化。我们认为它是一种被赋予了新功能的科技花盆。产品开发初衷是为了改善植物生长条件，如</a:t>
            </a:r>
            <a:r>
              <a:rPr lang="zh-CN" altLang="en-US" dirty="0"/>
              <a:t>智能化通风</a:t>
            </a:r>
            <a:r>
              <a:rPr lang="zh-CN" altLang="zh-CN" dirty="0"/>
              <a:t>、</a:t>
            </a:r>
            <a:r>
              <a:rPr lang="zh-CN" altLang="en-US" dirty="0"/>
              <a:t>补光、浇水等</a:t>
            </a:r>
            <a:r>
              <a:rPr lang="zh-CN" altLang="zh-CN" dirty="0"/>
              <a:t>。它是一种能提供完善种植解决方案，且能最大限度适应不同地区</a:t>
            </a:r>
            <a:r>
              <a:rPr lang="zh-CN" altLang="en-US" dirty="0"/>
              <a:t>的智能化</a:t>
            </a:r>
            <a:r>
              <a:rPr lang="zh-CN" altLang="zh-CN" dirty="0"/>
              <a:t>园艺类硬件产品。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/>
          <p:cNvGrpSpPr/>
          <p:nvPr/>
        </p:nvGrpSpPr>
        <p:grpSpPr>
          <a:xfrm>
            <a:off x="3971925" y="5286375"/>
            <a:ext cx="1211263" cy="0"/>
            <a:chOff x="4908550" y="5521325"/>
            <a:chExt cx="1211263" cy="0"/>
          </a:xfrm>
        </p:grpSpPr>
        <p:sp>
          <p:nvSpPr>
            <p:cNvPr id="162" name="Line 31"/>
            <p:cNvSpPr>
              <a:spLocks noChangeShapeType="1"/>
            </p:cNvSpPr>
            <p:nvPr/>
          </p:nvSpPr>
          <p:spPr bwMode="auto">
            <a:xfrm>
              <a:off x="4908550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Line 32"/>
            <p:cNvSpPr>
              <a:spLocks noChangeShapeType="1"/>
            </p:cNvSpPr>
            <p:nvPr/>
          </p:nvSpPr>
          <p:spPr bwMode="auto">
            <a:xfrm>
              <a:off x="5037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Line 33"/>
            <p:cNvSpPr>
              <a:spLocks noChangeShapeType="1"/>
            </p:cNvSpPr>
            <p:nvPr/>
          </p:nvSpPr>
          <p:spPr bwMode="auto">
            <a:xfrm>
              <a:off x="5164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Line 34"/>
            <p:cNvSpPr>
              <a:spLocks noChangeShapeType="1"/>
            </p:cNvSpPr>
            <p:nvPr/>
          </p:nvSpPr>
          <p:spPr bwMode="auto">
            <a:xfrm>
              <a:off x="5291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5418138" y="5521325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Line 36"/>
            <p:cNvSpPr>
              <a:spLocks noChangeShapeType="1"/>
            </p:cNvSpPr>
            <p:nvPr/>
          </p:nvSpPr>
          <p:spPr bwMode="auto">
            <a:xfrm>
              <a:off x="5546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Line 37"/>
            <p:cNvSpPr>
              <a:spLocks noChangeShapeType="1"/>
            </p:cNvSpPr>
            <p:nvPr/>
          </p:nvSpPr>
          <p:spPr bwMode="auto">
            <a:xfrm>
              <a:off x="5673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Line 38"/>
            <p:cNvSpPr>
              <a:spLocks noChangeShapeType="1"/>
            </p:cNvSpPr>
            <p:nvPr/>
          </p:nvSpPr>
          <p:spPr bwMode="auto">
            <a:xfrm>
              <a:off x="5800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Line 39"/>
            <p:cNvSpPr>
              <a:spLocks noChangeShapeType="1"/>
            </p:cNvSpPr>
            <p:nvPr/>
          </p:nvSpPr>
          <p:spPr bwMode="auto">
            <a:xfrm>
              <a:off x="5929313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Line 40"/>
            <p:cNvSpPr>
              <a:spLocks noChangeShapeType="1"/>
            </p:cNvSpPr>
            <p:nvPr/>
          </p:nvSpPr>
          <p:spPr bwMode="auto">
            <a:xfrm>
              <a:off x="6056313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4864100" y="4806315"/>
            <a:ext cx="1211263" cy="0"/>
            <a:chOff x="4908550" y="5521325"/>
            <a:chExt cx="1211263" cy="0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908550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037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164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291138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8138" y="5521325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46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673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800725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929313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6056313" y="552132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669280" y="3015933"/>
            <a:ext cx="1454150" cy="0"/>
            <a:chOff x="5794375" y="3690938"/>
            <a:chExt cx="1454150" cy="0"/>
          </a:xfrm>
        </p:grpSpPr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5794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5921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6048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6175375" y="369093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6303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6430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6557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6684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6811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6940550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7067550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7194550" y="3690938"/>
              <a:ext cx="53975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220018" y="4110038"/>
            <a:ext cx="1185862" cy="0"/>
            <a:chOff x="5522913" y="4560888"/>
            <a:chExt cx="1185862" cy="0"/>
          </a:xfrm>
        </p:grpSpPr>
        <p:sp>
          <p:nvSpPr>
            <p:cNvPr id="151" name="Line 41"/>
            <p:cNvSpPr>
              <a:spLocks noChangeShapeType="1"/>
            </p:cNvSpPr>
            <p:nvPr/>
          </p:nvSpPr>
          <p:spPr bwMode="auto">
            <a:xfrm>
              <a:off x="5522913" y="456088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>
              <a:off x="5651500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Line 43"/>
            <p:cNvSpPr>
              <a:spLocks noChangeShapeType="1"/>
            </p:cNvSpPr>
            <p:nvPr/>
          </p:nvSpPr>
          <p:spPr bwMode="auto">
            <a:xfrm>
              <a:off x="5778500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Line 44"/>
            <p:cNvSpPr>
              <a:spLocks noChangeShapeType="1"/>
            </p:cNvSpPr>
            <p:nvPr/>
          </p:nvSpPr>
          <p:spPr bwMode="auto">
            <a:xfrm>
              <a:off x="5905500" y="456088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Line 45"/>
            <p:cNvSpPr>
              <a:spLocks noChangeShapeType="1"/>
            </p:cNvSpPr>
            <p:nvPr/>
          </p:nvSpPr>
          <p:spPr bwMode="auto">
            <a:xfrm>
              <a:off x="6034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Line 46"/>
            <p:cNvSpPr>
              <a:spLocks noChangeShapeType="1"/>
            </p:cNvSpPr>
            <p:nvPr/>
          </p:nvSpPr>
          <p:spPr bwMode="auto">
            <a:xfrm>
              <a:off x="6161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Line 47"/>
            <p:cNvSpPr>
              <a:spLocks noChangeShapeType="1"/>
            </p:cNvSpPr>
            <p:nvPr/>
          </p:nvSpPr>
          <p:spPr bwMode="auto">
            <a:xfrm>
              <a:off x="6288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Line 48"/>
            <p:cNvSpPr>
              <a:spLocks noChangeShapeType="1"/>
            </p:cNvSpPr>
            <p:nvPr/>
          </p:nvSpPr>
          <p:spPr bwMode="auto">
            <a:xfrm>
              <a:off x="6416675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Line 49"/>
            <p:cNvSpPr>
              <a:spLocks noChangeShapeType="1"/>
            </p:cNvSpPr>
            <p:nvPr/>
          </p:nvSpPr>
          <p:spPr bwMode="auto">
            <a:xfrm>
              <a:off x="6543675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Line 50"/>
            <p:cNvSpPr>
              <a:spLocks noChangeShapeType="1"/>
            </p:cNvSpPr>
            <p:nvPr/>
          </p:nvSpPr>
          <p:spPr bwMode="auto">
            <a:xfrm>
              <a:off x="6670675" y="4560888"/>
              <a:ext cx="381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830" y="296545"/>
            <a:ext cx="830834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模块使用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2746693" y="2038350"/>
            <a:ext cx="3144838" cy="3286126"/>
            <a:chOff x="2805113" y="2740025"/>
            <a:chExt cx="3144838" cy="3286126"/>
          </a:xfrm>
        </p:grpSpPr>
        <p:sp>
          <p:nvSpPr>
            <p:cNvPr id="6" name="Freeform 5"/>
            <p:cNvSpPr/>
            <p:nvPr/>
          </p:nvSpPr>
          <p:spPr bwMode="auto">
            <a:xfrm>
              <a:off x="4781550" y="2740025"/>
              <a:ext cx="1103313" cy="1138238"/>
            </a:xfrm>
            <a:custGeom>
              <a:avLst/>
              <a:gdLst>
                <a:gd name="T0" fmla="*/ 1391 w 1391"/>
                <a:gd name="T1" fmla="*/ 4 h 1436"/>
                <a:gd name="T2" fmla="*/ 1391 w 1391"/>
                <a:gd name="T3" fmla="*/ 4 h 1436"/>
                <a:gd name="T4" fmla="*/ 1351 w 1391"/>
                <a:gd name="T5" fmla="*/ 3 h 1436"/>
                <a:gd name="T6" fmla="*/ 1237 w 1391"/>
                <a:gd name="T7" fmla="*/ 1 h 1436"/>
                <a:gd name="T8" fmla="*/ 1161 w 1391"/>
                <a:gd name="T9" fmla="*/ 0 h 1436"/>
                <a:gd name="T10" fmla="*/ 1071 w 1391"/>
                <a:gd name="T11" fmla="*/ 1 h 1436"/>
                <a:gd name="T12" fmla="*/ 973 w 1391"/>
                <a:gd name="T13" fmla="*/ 3 h 1436"/>
                <a:gd name="T14" fmla="*/ 867 w 1391"/>
                <a:gd name="T15" fmla="*/ 5 h 1436"/>
                <a:gd name="T16" fmla="*/ 756 w 1391"/>
                <a:gd name="T17" fmla="*/ 8 h 1436"/>
                <a:gd name="T18" fmla="*/ 641 w 1391"/>
                <a:gd name="T19" fmla="*/ 14 h 1436"/>
                <a:gd name="T20" fmla="*/ 526 w 1391"/>
                <a:gd name="T21" fmla="*/ 23 h 1436"/>
                <a:gd name="T22" fmla="*/ 412 w 1391"/>
                <a:gd name="T23" fmla="*/ 32 h 1436"/>
                <a:gd name="T24" fmla="*/ 356 w 1391"/>
                <a:gd name="T25" fmla="*/ 39 h 1436"/>
                <a:gd name="T26" fmla="*/ 301 w 1391"/>
                <a:gd name="T27" fmla="*/ 45 h 1436"/>
                <a:gd name="T28" fmla="*/ 248 w 1391"/>
                <a:gd name="T29" fmla="*/ 53 h 1436"/>
                <a:gd name="T30" fmla="*/ 196 w 1391"/>
                <a:gd name="T31" fmla="*/ 62 h 1436"/>
                <a:gd name="T32" fmla="*/ 145 w 1391"/>
                <a:gd name="T33" fmla="*/ 71 h 1436"/>
                <a:gd name="T34" fmla="*/ 98 w 1391"/>
                <a:gd name="T35" fmla="*/ 80 h 1436"/>
                <a:gd name="T36" fmla="*/ 52 w 1391"/>
                <a:gd name="T37" fmla="*/ 92 h 1436"/>
                <a:gd name="T38" fmla="*/ 9 w 1391"/>
                <a:gd name="T39" fmla="*/ 104 h 1436"/>
                <a:gd name="T40" fmla="*/ 0 w 1391"/>
                <a:gd name="T41" fmla="*/ 1436 h 1436"/>
                <a:gd name="T42" fmla="*/ 1391 w 1391"/>
                <a:gd name="T43" fmla="*/ 4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1" h="1436">
                  <a:moveTo>
                    <a:pt x="1391" y="4"/>
                  </a:moveTo>
                  <a:lnTo>
                    <a:pt x="1391" y="4"/>
                  </a:lnTo>
                  <a:lnTo>
                    <a:pt x="1351" y="3"/>
                  </a:lnTo>
                  <a:lnTo>
                    <a:pt x="1237" y="1"/>
                  </a:lnTo>
                  <a:lnTo>
                    <a:pt x="1161" y="0"/>
                  </a:lnTo>
                  <a:lnTo>
                    <a:pt x="1071" y="1"/>
                  </a:lnTo>
                  <a:lnTo>
                    <a:pt x="973" y="3"/>
                  </a:lnTo>
                  <a:lnTo>
                    <a:pt x="867" y="5"/>
                  </a:lnTo>
                  <a:lnTo>
                    <a:pt x="756" y="8"/>
                  </a:lnTo>
                  <a:lnTo>
                    <a:pt x="641" y="14"/>
                  </a:lnTo>
                  <a:lnTo>
                    <a:pt x="526" y="23"/>
                  </a:lnTo>
                  <a:lnTo>
                    <a:pt x="412" y="32"/>
                  </a:lnTo>
                  <a:lnTo>
                    <a:pt x="356" y="39"/>
                  </a:lnTo>
                  <a:lnTo>
                    <a:pt x="301" y="45"/>
                  </a:lnTo>
                  <a:lnTo>
                    <a:pt x="248" y="53"/>
                  </a:lnTo>
                  <a:lnTo>
                    <a:pt x="196" y="62"/>
                  </a:lnTo>
                  <a:lnTo>
                    <a:pt x="145" y="71"/>
                  </a:lnTo>
                  <a:lnTo>
                    <a:pt x="98" y="80"/>
                  </a:lnTo>
                  <a:lnTo>
                    <a:pt x="52" y="92"/>
                  </a:lnTo>
                  <a:lnTo>
                    <a:pt x="9" y="104"/>
                  </a:lnTo>
                  <a:lnTo>
                    <a:pt x="0" y="1436"/>
                  </a:lnTo>
                  <a:lnTo>
                    <a:pt x="1391" y="4"/>
                  </a:lnTo>
                  <a:close/>
                </a:path>
              </a:pathLst>
            </a:custGeom>
            <a:solidFill>
              <a:srgbClr val="F4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917950" y="2844800"/>
              <a:ext cx="773113" cy="1746250"/>
            </a:xfrm>
            <a:custGeom>
              <a:avLst/>
              <a:gdLst>
                <a:gd name="T0" fmla="*/ 975 w 975"/>
                <a:gd name="T1" fmla="*/ 0 h 2201"/>
                <a:gd name="T2" fmla="*/ 965 w 975"/>
                <a:gd name="T3" fmla="*/ 1408 h 2201"/>
                <a:gd name="T4" fmla="*/ 208 w 975"/>
                <a:gd name="T5" fmla="*/ 2201 h 2201"/>
                <a:gd name="T6" fmla="*/ 0 w 975"/>
                <a:gd name="T7" fmla="*/ 397 h 2201"/>
                <a:gd name="T8" fmla="*/ 0 w 975"/>
                <a:gd name="T9" fmla="*/ 397 h 2201"/>
                <a:gd name="T10" fmla="*/ 19 w 975"/>
                <a:gd name="T11" fmla="*/ 385 h 2201"/>
                <a:gd name="T12" fmla="*/ 72 w 975"/>
                <a:gd name="T13" fmla="*/ 352 h 2201"/>
                <a:gd name="T14" fmla="*/ 110 w 975"/>
                <a:gd name="T15" fmla="*/ 330 h 2201"/>
                <a:gd name="T16" fmla="*/ 158 w 975"/>
                <a:gd name="T17" fmla="*/ 304 h 2201"/>
                <a:gd name="T18" fmla="*/ 211 w 975"/>
                <a:gd name="T19" fmla="*/ 276 h 2201"/>
                <a:gd name="T20" fmla="*/ 271 w 975"/>
                <a:gd name="T21" fmla="*/ 245 h 2201"/>
                <a:gd name="T22" fmla="*/ 339 w 975"/>
                <a:gd name="T23" fmla="*/ 213 h 2201"/>
                <a:gd name="T24" fmla="*/ 413 w 975"/>
                <a:gd name="T25" fmla="*/ 180 h 2201"/>
                <a:gd name="T26" fmla="*/ 493 w 975"/>
                <a:gd name="T27" fmla="*/ 147 h 2201"/>
                <a:gd name="T28" fmla="*/ 579 w 975"/>
                <a:gd name="T29" fmla="*/ 114 h 2201"/>
                <a:gd name="T30" fmla="*/ 624 w 975"/>
                <a:gd name="T31" fmla="*/ 98 h 2201"/>
                <a:gd name="T32" fmla="*/ 670 w 975"/>
                <a:gd name="T33" fmla="*/ 82 h 2201"/>
                <a:gd name="T34" fmla="*/ 718 w 975"/>
                <a:gd name="T35" fmla="*/ 68 h 2201"/>
                <a:gd name="T36" fmla="*/ 767 w 975"/>
                <a:gd name="T37" fmla="*/ 52 h 2201"/>
                <a:gd name="T38" fmla="*/ 816 w 975"/>
                <a:gd name="T39" fmla="*/ 38 h 2201"/>
                <a:gd name="T40" fmla="*/ 868 w 975"/>
                <a:gd name="T41" fmla="*/ 25 h 2201"/>
                <a:gd name="T42" fmla="*/ 920 w 975"/>
                <a:gd name="T43" fmla="*/ 12 h 2201"/>
                <a:gd name="T44" fmla="*/ 975 w 975"/>
                <a:gd name="T45" fmla="*/ 0 h 2201"/>
                <a:gd name="T46" fmla="*/ 975 w 975"/>
                <a:gd name="T47" fmla="*/ 0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5" h="2201">
                  <a:moveTo>
                    <a:pt x="975" y="0"/>
                  </a:moveTo>
                  <a:lnTo>
                    <a:pt x="965" y="1408"/>
                  </a:lnTo>
                  <a:lnTo>
                    <a:pt x="208" y="2201"/>
                  </a:lnTo>
                  <a:lnTo>
                    <a:pt x="0" y="397"/>
                  </a:lnTo>
                  <a:lnTo>
                    <a:pt x="0" y="397"/>
                  </a:lnTo>
                  <a:lnTo>
                    <a:pt x="19" y="385"/>
                  </a:lnTo>
                  <a:lnTo>
                    <a:pt x="72" y="352"/>
                  </a:lnTo>
                  <a:lnTo>
                    <a:pt x="110" y="330"/>
                  </a:lnTo>
                  <a:lnTo>
                    <a:pt x="158" y="304"/>
                  </a:lnTo>
                  <a:lnTo>
                    <a:pt x="211" y="276"/>
                  </a:lnTo>
                  <a:lnTo>
                    <a:pt x="271" y="245"/>
                  </a:lnTo>
                  <a:lnTo>
                    <a:pt x="339" y="213"/>
                  </a:lnTo>
                  <a:lnTo>
                    <a:pt x="413" y="180"/>
                  </a:lnTo>
                  <a:lnTo>
                    <a:pt x="493" y="147"/>
                  </a:lnTo>
                  <a:lnTo>
                    <a:pt x="579" y="114"/>
                  </a:lnTo>
                  <a:lnTo>
                    <a:pt x="624" y="98"/>
                  </a:lnTo>
                  <a:lnTo>
                    <a:pt x="670" y="82"/>
                  </a:lnTo>
                  <a:lnTo>
                    <a:pt x="718" y="68"/>
                  </a:lnTo>
                  <a:lnTo>
                    <a:pt x="767" y="52"/>
                  </a:lnTo>
                  <a:lnTo>
                    <a:pt x="816" y="38"/>
                  </a:lnTo>
                  <a:lnTo>
                    <a:pt x="868" y="25"/>
                  </a:lnTo>
                  <a:lnTo>
                    <a:pt x="920" y="12"/>
                  </a:lnTo>
                  <a:lnTo>
                    <a:pt x="975" y="0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E8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094038" y="3227388"/>
              <a:ext cx="884238" cy="2159000"/>
            </a:xfrm>
            <a:custGeom>
              <a:avLst/>
              <a:gdLst>
                <a:gd name="T0" fmla="*/ 917 w 1115"/>
                <a:gd name="T1" fmla="*/ 0 h 2721"/>
                <a:gd name="T2" fmla="*/ 1115 w 1115"/>
                <a:gd name="T3" fmla="*/ 1823 h 2721"/>
                <a:gd name="T4" fmla="*/ 284 w 1115"/>
                <a:gd name="T5" fmla="*/ 2721 h 2721"/>
                <a:gd name="T6" fmla="*/ 0 w 1115"/>
                <a:gd name="T7" fmla="*/ 1077 h 2721"/>
                <a:gd name="T8" fmla="*/ 0 w 1115"/>
                <a:gd name="T9" fmla="*/ 1077 h 2721"/>
                <a:gd name="T10" fmla="*/ 18 w 1115"/>
                <a:gd name="T11" fmla="*/ 1044 h 2721"/>
                <a:gd name="T12" fmla="*/ 38 w 1115"/>
                <a:gd name="T13" fmla="*/ 1006 h 2721"/>
                <a:gd name="T14" fmla="*/ 67 w 1115"/>
                <a:gd name="T15" fmla="*/ 957 h 2721"/>
                <a:gd name="T16" fmla="*/ 103 w 1115"/>
                <a:gd name="T17" fmla="*/ 895 h 2721"/>
                <a:gd name="T18" fmla="*/ 147 w 1115"/>
                <a:gd name="T19" fmla="*/ 826 h 2721"/>
                <a:gd name="T20" fmla="*/ 196 w 1115"/>
                <a:gd name="T21" fmla="*/ 749 h 2721"/>
                <a:gd name="T22" fmla="*/ 253 w 1115"/>
                <a:gd name="T23" fmla="*/ 666 h 2721"/>
                <a:gd name="T24" fmla="*/ 285 w 1115"/>
                <a:gd name="T25" fmla="*/ 622 h 2721"/>
                <a:gd name="T26" fmla="*/ 317 w 1115"/>
                <a:gd name="T27" fmla="*/ 579 h 2721"/>
                <a:gd name="T28" fmla="*/ 351 w 1115"/>
                <a:gd name="T29" fmla="*/ 535 h 2721"/>
                <a:gd name="T30" fmla="*/ 387 w 1115"/>
                <a:gd name="T31" fmla="*/ 490 h 2721"/>
                <a:gd name="T32" fmla="*/ 423 w 1115"/>
                <a:gd name="T33" fmla="*/ 445 h 2721"/>
                <a:gd name="T34" fmla="*/ 462 w 1115"/>
                <a:gd name="T35" fmla="*/ 400 h 2721"/>
                <a:gd name="T36" fmla="*/ 502 w 1115"/>
                <a:gd name="T37" fmla="*/ 356 h 2721"/>
                <a:gd name="T38" fmla="*/ 542 w 1115"/>
                <a:gd name="T39" fmla="*/ 312 h 2721"/>
                <a:gd name="T40" fmla="*/ 585 w 1115"/>
                <a:gd name="T41" fmla="*/ 268 h 2721"/>
                <a:gd name="T42" fmla="*/ 630 w 1115"/>
                <a:gd name="T43" fmla="*/ 226 h 2721"/>
                <a:gd name="T44" fmla="*/ 675 w 1115"/>
                <a:gd name="T45" fmla="*/ 184 h 2721"/>
                <a:gd name="T46" fmla="*/ 721 w 1115"/>
                <a:gd name="T47" fmla="*/ 144 h 2721"/>
                <a:gd name="T48" fmla="*/ 768 w 1115"/>
                <a:gd name="T49" fmla="*/ 105 h 2721"/>
                <a:gd name="T50" fmla="*/ 816 w 1115"/>
                <a:gd name="T51" fmla="*/ 69 h 2721"/>
                <a:gd name="T52" fmla="*/ 866 w 1115"/>
                <a:gd name="T53" fmla="*/ 33 h 2721"/>
                <a:gd name="T54" fmla="*/ 917 w 1115"/>
                <a:gd name="T55" fmla="*/ 0 h 2721"/>
                <a:gd name="T56" fmla="*/ 917 w 1115"/>
                <a:gd name="T57" fmla="*/ 0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5" h="2721">
                  <a:moveTo>
                    <a:pt x="917" y="0"/>
                  </a:moveTo>
                  <a:lnTo>
                    <a:pt x="1115" y="1823"/>
                  </a:lnTo>
                  <a:lnTo>
                    <a:pt x="284" y="2721"/>
                  </a:lnTo>
                  <a:lnTo>
                    <a:pt x="0" y="1077"/>
                  </a:lnTo>
                  <a:lnTo>
                    <a:pt x="0" y="1077"/>
                  </a:lnTo>
                  <a:lnTo>
                    <a:pt x="18" y="1044"/>
                  </a:lnTo>
                  <a:lnTo>
                    <a:pt x="38" y="1006"/>
                  </a:lnTo>
                  <a:lnTo>
                    <a:pt x="67" y="957"/>
                  </a:lnTo>
                  <a:lnTo>
                    <a:pt x="103" y="895"/>
                  </a:lnTo>
                  <a:lnTo>
                    <a:pt x="147" y="826"/>
                  </a:lnTo>
                  <a:lnTo>
                    <a:pt x="196" y="749"/>
                  </a:lnTo>
                  <a:lnTo>
                    <a:pt x="253" y="666"/>
                  </a:lnTo>
                  <a:lnTo>
                    <a:pt x="285" y="622"/>
                  </a:lnTo>
                  <a:lnTo>
                    <a:pt x="317" y="579"/>
                  </a:lnTo>
                  <a:lnTo>
                    <a:pt x="351" y="535"/>
                  </a:lnTo>
                  <a:lnTo>
                    <a:pt x="387" y="490"/>
                  </a:lnTo>
                  <a:lnTo>
                    <a:pt x="423" y="445"/>
                  </a:lnTo>
                  <a:lnTo>
                    <a:pt x="462" y="400"/>
                  </a:lnTo>
                  <a:lnTo>
                    <a:pt x="502" y="356"/>
                  </a:lnTo>
                  <a:lnTo>
                    <a:pt x="542" y="312"/>
                  </a:lnTo>
                  <a:lnTo>
                    <a:pt x="585" y="268"/>
                  </a:lnTo>
                  <a:lnTo>
                    <a:pt x="630" y="226"/>
                  </a:lnTo>
                  <a:lnTo>
                    <a:pt x="675" y="184"/>
                  </a:lnTo>
                  <a:lnTo>
                    <a:pt x="721" y="144"/>
                  </a:lnTo>
                  <a:lnTo>
                    <a:pt x="768" y="105"/>
                  </a:lnTo>
                  <a:lnTo>
                    <a:pt x="816" y="69"/>
                  </a:lnTo>
                  <a:lnTo>
                    <a:pt x="866" y="33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D25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2805113" y="4276725"/>
              <a:ext cx="438150" cy="1616075"/>
            </a:xfrm>
            <a:custGeom>
              <a:avLst/>
              <a:gdLst>
                <a:gd name="T0" fmla="*/ 551 w 551"/>
                <a:gd name="T1" fmla="*/ 1492 h 2035"/>
                <a:gd name="T2" fmla="*/ 259 w 551"/>
                <a:gd name="T3" fmla="*/ 0 h 2035"/>
                <a:gd name="T4" fmla="*/ 259 w 551"/>
                <a:gd name="T5" fmla="*/ 0 h 2035"/>
                <a:gd name="T6" fmla="*/ 243 w 551"/>
                <a:gd name="T7" fmla="*/ 37 h 2035"/>
                <a:gd name="T8" fmla="*/ 226 w 551"/>
                <a:gd name="T9" fmla="*/ 85 h 2035"/>
                <a:gd name="T10" fmla="*/ 202 w 551"/>
                <a:gd name="T11" fmla="*/ 150 h 2035"/>
                <a:gd name="T12" fmla="*/ 176 w 551"/>
                <a:gd name="T13" fmla="*/ 231 h 2035"/>
                <a:gd name="T14" fmla="*/ 162 w 551"/>
                <a:gd name="T15" fmla="*/ 277 h 2035"/>
                <a:gd name="T16" fmla="*/ 148 w 551"/>
                <a:gd name="T17" fmla="*/ 328 h 2035"/>
                <a:gd name="T18" fmla="*/ 132 w 551"/>
                <a:gd name="T19" fmla="*/ 383 h 2035"/>
                <a:gd name="T20" fmla="*/ 118 w 551"/>
                <a:gd name="T21" fmla="*/ 441 h 2035"/>
                <a:gd name="T22" fmla="*/ 103 w 551"/>
                <a:gd name="T23" fmla="*/ 504 h 2035"/>
                <a:gd name="T24" fmla="*/ 89 w 551"/>
                <a:gd name="T25" fmla="*/ 569 h 2035"/>
                <a:gd name="T26" fmla="*/ 76 w 551"/>
                <a:gd name="T27" fmla="*/ 638 h 2035"/>
                <a:gd name="T28" fmla="*/ 61 w 551"/>
                <a:gd name="T29" fmla="*/ 710 h 2035"/>
                <a:gd name="T30" fmla="*/ 50 w 551"/>
                <a:gd name="T31" fmla="*/ 786 h 2035"/>
                <a:gd name="T32" fmla="*/ 38 w 551"/>
                <a:gd name="T33" fmla="*/ 865 h 2035"/>
                <a:gd name="T34" fmla="*/ 28 w 551"/>
                <a:gd name="T35" fmla="*/ 948 h 2035"/>
                <a:gd name="T36" fmla="*/ 19 w 551"/>
                <a:gd name="T37" fmla="*/ 1033 h 2035"/>
                <a:gd name="T38" fmla="*/ 12 w 551"/>
                <a:gd name="T39" fmla="*/ 1121 h 2035"/>
                <a:gd name="T40" fmla="*/ 6 w 551"/>
                <a:gd name="T41" fmla="*/ 1212 h 2035"/>
                <a:gd name="T42" fmla="*/ 2 w 551"/>
                <a:gd name="T43" fmla="*/ 1307 h 2035"/>
                <a:gd name="T44" fmla="*/ 0 w 551"/>
                <a:gd name="T45" fmla="*/ 1404 h 2035"/>
                <a:gd name="T46" fmla="*/ 0 w 551"/>
                <a:gd name="T47" fmla="*/ 1503 h 2035"/>
                <a:gd name="T48" fmla="*/ 4 w 551"/>
                <a:gd name="T49" fmla="*/ 1604 h 2035"/>
                <a:gd name="T50" fmla="*/ 8 w 551"/>
                <a:gd name="T51" fmla="*/ 1708 h 2035"/>
                <a:gd name="T52" fmla="*/ 17 w 551"/>
                <a:gd name="T53" fmla="*/ 1814 h 2035"/>
                <a:gd name="T54" fmla="*/ 27 w 551"/>
                <a:gd name="T55" fmla="*/ 1924 h 2035"/>
                <a:gd name="T56" fmla="*/ 33 w 551"/>
                <a:gd name="T57" fmla="*/ 1979 h 2035"/>
                <a:gd name="T58" fmla="*/ 40 w 551"/>
                <a:gd name="T59" fmla="*/ 2035 h 2035"/>
                <a:gd name="T60" fmla="*/ 551 w 551"/>
                <a:gd name="T61" fmla="*/ 1492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2035">
                  <a:moveTo>
                    <a:pt x="551" y="1492"/>
                  </a:moveTo>
                  <a:lnTo>
                    <a:pt x="259" y="0"/>
                  </a:lnTo>
                  <a:lnTo>
                    <a:pt x="259" y="0"/>
                  </a:lnTo>
                  <a:lnTo>
                    <a:pt x="243" y="37"/>
                  </a:lnTo>
                  <a:lnTo>
                    <a:pt x="226" y="85"/>
                  </a:lnTo>
                  <a:lnTo>
                    <a:pt x="202" y="150"/>
                  </a:lnTo>
                  <a:lnTo>
                    <a:pt x="176" y="231"/>
                  </a:lnTo>
                  <a:lnTo>
                    <a:pt x="162" y="277"/>
                  </a:lnTo>
                  <a:lnTo>
                    <a:pt x="148" y="328"/>
                  </a:lnTo>
                  <a:lnTo>
                    <a:pt x="132" y="383"/>
                  </a:lnTo>
                  <a:lnTo>
                    <a:pt x="118" y="441"/>
                  </a:lnTo>
                  <a:lnTo>
                    <a:pt x="103" y="504"/>
                  </a:lnTo>
                  <a:lnTo>
                    <a:pt x="89" y="569"/>
                  </a:lnTo>
                  <a:lnTo>
                    <a:pt x="76" y="638"/>
                  </a:lnTo>
                  <a:lnTo>
                    <a:pt x="61" y="710"/>
                  </a:lnTo>
                  <a:lnTo>
                    <a:pt x="50" y="786"/>
                  </a:lnTo>
                  <a:lnTo>
                    <a:pt x="38" y="865"/>
                  </a:lnTo>
                  <a:lnTo>
                    <a:pt x="28" y="948"/>
                  </a:lnTo>
                  <a:lnTo>
                    <a:pt x="19" y="1033"/>
                  </a:lnTo>
                  <a:lnTo>
                    <a:pt x="12" y="1121"/>
                  </a:lnTo>
                  <a:lnTo>
                    <a:pt x="6" y="1212"/>
                  </a:lnTo>
                  <a:lnTo>
                    <a:pt x="2" y="1307"/>
                  </a:lnTo>
                  <a:lnTo>
                    <a:pt x="0" y="1404"/>
                  </a:lnTo>
                  <a:lnTo>
                    <a:pt x="0" y="1503"/>
                  </a:lnTo>
                  <a:lnTo>
                    <a:pt x="4" y="1604"/>
                  </a:lnTo>
                  <a:lnTo>
                    <a:pt x="8" y="1708"/>
                  </a:lnTo>
                  <a:lnTo>
                    <a:pt x="17" y="1814"/>
                  </a:lnTo>
                  <a:lnTo>
                    <a:pt x="27" y="1924"/>
                  </a:lnTo>
                  <a:lnTo>
                    <a:pt x="33" y="1979"/>
                  </a:lnTo>
                  <a:lnTo>
                    <a:pt x="40" y="2035"/>
                  </a:lnTo>
                  <a:lnTo>
                    <a:pt x="551" y="1492"/>
                  </a:lnTo>
                  <a:close/>
                </a:path>
              </a:pathLst>
            </a:custGeom>
            <a:solidFill>
              <a:srgbClr val="B84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927350" y="5554663"/>
              <a:ext cx="1560513" cy="471488"/>
            </a:xfrm>
            <a:custGeom>
              <a:avLst/>
              <a:gdLst>
                <a:gd name="T0" fmla="*/ 498 w 1966"/>
                <a:gd name="T1" fmla="*/ 0 h 594"/>
                <a:gd name="T2" fmla="*/ 1966 w 1966"/>
                <a:gd name="T3" fmla="*/ 411 h 594"/>
                <a:gd name="T4" fmla="*/ 1966 w 1966"/>
                <a:gd name="T5" fmla="*/ 411 h 594"/>
                <a:gd name="T6" fmla="*/ 1960 w 1966"/>
                <a:gd name="T7" fmla="*/ 415 h 594"/>
                <a:gd name="T8" fmla="*/ 1939 w 1966"/>
                <a:gd name="T9" fmla="*/ 424 h 594"/>
                <a:gd name="T10" fmla="*/ 1905 w 1966"/>
                <a:gd name="T11" fmla="*/ 439 h 594"/>
                <a:gd name="T12" fmla="*/ 1857 w 1966"/>
                <a:gd name="T13" fmla="*/ 458 h 594"/>
                <a:gd name="T14" fmla="*/ 1826 w 1966"/>
                <a:gd name="T15" fmla="*/ 468 h 594"/>
                <a:gd name="T16" fmla="*/ 1792 w 1966"/>
                <a:gd name="T17" fmla="*/ 478 h 594"/>
                <a:gd name="T18" fmla="*/ 1755 w 1966"/>
                <a:gd name="T19" fmla="*/ 490 h 594"/>
                <a:gd name="T20" fmla="*/ 1712 w 1966"/>
                <a:gd name="T21" fmla="*/ 502 h 594"/>
                <a:gd name="T22" fmla="*/ 1668 w 1966"/>
                <a:gd name="T23" fmla="*/ 513 h 594"/>
                <a:gd name="T24" fmla="*/ 1618 w 1966"/>
                <a:gd name="T25" fmla="*/ 524 h 594"/>
                <a:gd name="T26" fmla="*/ 1565 w 1966"/>
                <a:gd name="T27" fmla="*/ 535 h 594"/>
                <a:gd name="T28" fmla="*/ 1507 w 1966"/>
                <a:gd name="T29" fmla="*/ 546 h 594"/>
                <a:gd name="T30" fmla="*/ 1446 w 1966"/>
                <a:gd name="T31" fmla="*/ 555 h 594"/>
                <a:gd name="T32" fmla="*/ 1381 w 1966"/>
                <a:gd name="T33" fmla="*/ 565 h 594"/>
                <a:gd name="T34" fmla="*/ 1311 w 1966"/>
                <a:gd name="T35" fmla="*/ 573 h 594"/>
                <a:gd name="T36" fmla="*/ 1237 w 1966"/>
                <a:gd name="T37" fmla="*/ 580 h 594"/>
                <a:gd name="T38" fmla="*/ 1158 w 1966"/>
                <a:gd name="T39" fmla="*/ 586 h 594"/>
                <a:gd name="T40" fmla="*/ 1075 w 1966"/>
                <a:gd name="T41" fmla="*/ 589 h 594"/>
                <a:gd name="T42" fmla="*/ 989 w 1966"/>
                <a:gd name="T43" fmla="*/ 593 h 594"/>
                <a:gd name="T44" fmla="*/ 897 w 1966"/>
                <a:gd name="T45" fmla="*/ 594 h 594"/>
                <a:gd name="T46" fmla="*/ 801 w 1966"/>
                <a:gd name="T47" fmla="*/ 593 h 594"/>
                <a:gd name="T48" fmla="*/ 701 w 1966"/>
                <a:gd name="T49" fmla="*/ 591 h 594"/>
                <a:gd name="T50" fmla="*/ 596 w 1966"/>
                <a:gd name="T51" fmla="*/ 586 h 594"/>
                <a:gd name="T52" fmla="*/ 486 w 1966"/>
                <a:gd name="T53" fmla="*/ 579 h 594"/>
                <a:gd name="T54" fmla="*/ 371 w 1966"/>
                <a:gd name="T55" fmla="*/ 569 h 594"/>
                <a:gd name="T56" fmla="*/ 253 w 1966"/>
                <a:gd name="T57" fmla="*/ 557 h 594"/>
                <a:gd name="T58" fmla="*/ 129 w 1966"/>
                <a:gd name="T59" fmla="*/ 542 h 594"/>
                <a:gd name="T60" fmla="*/ 0 w 1966"/>
                <a:gd name="T61" fmla="*/ 524 h 594"/>
                <a:gd name="T62" fmla="*/ 498 w 1966"/>
                <a:gd name="T6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6" h="594">
                  <a:moveTo>
                    <a:pt x="498" y="0"/>
                  </a:moveTo>
                  <a:lnTo>
                    <a:pt x="1966" y="411"/>
                  </a:lnTo>
                  <a:lnTo>
                    <a:pt x="1966" y="411"/>
                  </a:lnTo>
                  <a:lnTo>
                    <a:pt x="1960" y="415"/>
                  </a:lnTo>
                  <a:lnTo>
                    <a:pt x="1939" y="424"/>
                  </a:lnTo>
                  <a:lnTo>
                    <a:pt x="1905" y="439"/>
                  </a:lnTo>
                  <a:lnTo>
                    <a:pt x="1857" y="458"/>
                  </a:lnTo>
                  <a:lnTo>
                    <a:pt x="1826" y="468"/>
                  </a:lnTo>
                  <a:lnTo>
                    <a:pt x="1792" y="478"/>
                  </a:lnTo>
                  <a:lnTo>
                    <a:pt x="1755" y="490"/>
                  </a:lnTo>
                  <a:lnTo>
                    <a:pt x="1712" y="502"/>
                  </a:lnTo>
                  <a:lnTo>
                    <a:pt x="1668" y="513"/>
                  </a:lnTo>
                  <a:lnTo>
                    <a:pt x="1618" y="524"/>
                  </a:lnTo>
                  <a:lnTo>
                    <a:pt x="1565" y="535"/>
                  </a:lnTo>
                  <a:lnTo>
                    <a:pt x="1507" y="546"/>
                  </a:lnTo>
                  <a:lnTo>
                    <a:pt x="1446" y="555"/>
                  </a:lnTo>
                  <a:lnTo>
                    <a:pt x="1381" y="565"/>
                  </a:lnTo>
                  <a:lnTo>
                    <a:pt x="1311" y="573"/>
                  </a:lnTo>
                  <a:lnTo>
                    <a:pt x="1237" y="580"/>
                  </a:lnTo>
                  <a:lnTo>
                    <a:pt x="1158" y="586"/>
                  </a:lnTo>
                  <a:lnTo>
                    <a:pt x="1075" y="589"/>
                  </a:lnTo>
                  <a:lnTo>
                    <a:pt x="989" y="593"/>
                  </a:lnTo>
                  <a:lnTo>
                    <a:pt x="897" y="594"/>
                  </a:lnTo>
                  <a:lnTo>
                    <a:pt x="801" y="593"/>
                  </a:lnTo>
                  <a:lnTo>
                    <a:pt x="701" y="591"/>
                  </a:lnTo>
                  <a:lnTo>
                    <a:pt x="596" y="586"/>
                  </a:lnTo>
                  <a:lnTo>
                    <a:pt x="486" y="579"/>
                  </a:lnTo>
                  <a:lnTo>
                    <a:pt x="371" y="569"/>
                  </a:lnTo>
                  <a:lnTo>
                    <a:pt x="253" y="557"/>
                  </a:lnTo>
                  <a:lnTo>
                    <a:pt x="129" y="542"/>
                  </a:lnTo>
                  <a:lnTo>
                    <a:pt x="0" y="524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5B9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386138" y="4764088"/>
              <a:ext cx="2114550" cy="1079500"/>
            </a:xfrm>
            <a:custGeom>
              <a:avLst/>
              <a:gdLst>
                <a:gd name="T0" fmla="*/ 0 w 2665"/>
                <a:gd name="T1" fmla="*/ 925 h 1360"/>
                <a:gd name="T2" fmla="*/ 840 w 2665"/>
                <a:gd name="T3" fmla="*/ 0 h 1360"/>
                <a:gd name="T4" fmla="*/ 2665 w 2665"/>
                <a:gd name="T5" fmla="*/ 330 h 1360"/>
                <a:gd name="T6" fmla="*/ 2665 w 2665"/>
                <a:gd name="T7" fmla="*/ 330 h 1360"/>
                <a:gd name="T8" fmla="*/ 2647 w 2665"/>
                <a:gd name="T9" fmla="*/ 362 h 1360"/>
                <a:gd name="T10" fmla="*/ 2626 w 2665"/>
                <a:gd name="T11" fmla="*/ 399 h 1360"/>
                <a:gd name="T12" fmla="*/ 2595 w 2665"/>
                <a:gd name="T13" fmla="*/ 448 h 1360"/>
                <a:gd name="T14" fmla="*/ 2556 w 2665"/>
                <a:gd name="T15" fmla="*/ 508 h 1360"/>
                <a:gd name="T16" fmla="*/ 2534 w 2665"/>
                <a:gd name="T17" fmla="*/ 542 h 1360"/>
                <a:gd name="T18" fmla="*/ 2508 w 2665"/>
                <a:gd name="T19" fmla="*/ 576 h 1360"/>
                <a:gd name="T20" fmla="*/ 2480 w 2665"/>
                <a:gd name="T21" fmla="*/ 612 h 1360"/>
                <a:gd name="T22" fmla="*/ 2451 w 2665"/>
                <a:gd name="T23" fmla="*/ 651 h 1360"/>
                <a:gd name="T24" fmla="*/ 2419 w 2665"/>
                <a:gd name="T25" fmla="*/ 690 h 1360"/>
                <a:gd name="T26" fmla="*/ 2385 w 2665"/>
                <a:gd name="T27" fmla="*/ 732 h 1360"/>
                <a:gd name="T28" fmla="*/ 2347 w 2665"/>
                <a:gd name="T29" fmla="*/ 773 h 1360"/>
                <a:gd name="T30" fmla="*/ 2308 w 2665"/>
                <a:gd name="T31" fmla="*/ 815 h 1360"/>
                <a:gd name="T32" fmla="*/ 2267 w 2665"/>
                <a:gd name="T33" fmla="*/ 858 h 1360"/>
                <a:gd name="T34" fmla="*/ 2223 w 2665"/>
                <a:gd name="T35" fmla="*/ 901 h 1360"/>
                <a:gd name="T36" fmla="*/ 2176 w 2665"/>
                <a:gd name="T37" fmla="*/ 944 h 1360"/>
                <a:gd name="T38" fmla="*/ 2127 w 2665"/>
                <a:gd name="T39" fmla="*/ 987 h 1360"/>
                <a:gd name="T40" fmla="*/ 2077 w 2665"/>
                <a:gd name="T41" fmla="*/ 1029 h 1360"/>
                <a:gd name="T42" fmla="*/ 2022 w 2665"/>
                <a:gd name="T43" fmla="*/ 1072 h 1360"/>
                <a:gd name="T44" fmla="*/ 1967 w 2665"/>
                <a:gd name="T45" fmla="*/ 1112 h 1360"/>
                <a:gd name="T46" fmla="*/ 1908 w 2665"/>
                <a:gd name="T47" fmla="*/ 1152 h 1360"/>
                <a:gd name="T48" fmla="*/ 1846 w 2665"/>
                <a:gd name="T49" fmla="*/ 1191 h 1360"/>
                <a:gd name="T50" fmla="*/ 1783 w 2665"/>
                <a:gd name="T51" fmla="*/ 1229 h 1360"/>
                <a:gd name="T52" fmla="*/ 1717 w 2665"/>
                <a:gd name="T53" fmla="*/ 1264 h 1360"/>
                <a:gd name="T54" fmla="*/ 1682 w 2665"/>
                <a:gd name="T55" fmla="*/ 1282 h 1360"/>
                <a:gd name="T56" fmla="*/ 1648 w 2665"/>
                <a:gd name="T57" fmla="*/ 1298 h 1360"/>
                <a:gd name="T58" fmla="*/ 1613 w 2665"/>
                <a:gd name="T59" fmla="*/ 1315 h 1360"/>
                <a:gd name="T60" fmla="*/ 1576 w 2665"/>
                <a:gd name="T61" fmla="*/ 1330 h 1360"/>
                <a:gd name="T62" fmla="*/ 1539 w 2665"/>
                <a:gd name="T63" fmla="*/ 1346 h 1360"/>
                <a:gd name="T64" fmla="*/ 1503 w 2665"/>
                <a:gd name="T65" fmla="*/ 1360 h 1360"/>
                <a:gd name="T66" fmla="*/ 0 w 2665"/>
                <a:gd name="T67" fmla="*/ 92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5" h="1360">
                  <a:moveTo>
                    <a:pt x="0" y="925"/>
                  </a:moveTo>
                  <a:lnTo>
                    <a:pt x="840" y="0"/>
                  </a:lnTo>
                  <a:lnTo>
                    <a:pt x="2665" y="330"/>
                  </a:lnTo>
                  <a:lnTo>
                    <a:pt x="2665" y="330"/>
                  </a:lnTo>
                  <a:lnTo>
                    <a:pt x="2647" y="362"/>
                  </a:lnTo>
                  <a:lnTo>
                    <a:pt x="2626" y="399"/>
                  </a:lnTo>
                  <a:lnTo>
                    <a:pt x="2595" y="448"/>
                  </a:lnTo>
                  <a:lnTo>
                    <a:pt x="2556" y="508"/>
                  </a:lnTo>
                  <a:lnTo>
                    <a:pt x="2534" y="542"/>
                  </a:lnTo>
                  <a:lnTo>
                    <a:pt x="2508" y="576"/>
                  </a:lnTo>
                  <a:lnTo>
                    <a:pt x="2480" y="612"/>
                  </a:lnTo>
                  <a:lnTo>
                    <a:pt x="2451" y="651"/>
                  </a:lnTo>
                  <a:lnTo>
                    <a:pt x="2419" y="690"/>
                  </a:lnTo>
                  <a:lnTo>
                    <a:pt x="2385" y="732"/>
                  </a:lnTo>
                  <a:lnTo>
                    <a:pt x="2347" y="773"/>
                  </a:lnTo>
                  <a:lnTo>
                    <a:pt x="2308" y="815"/>
                  </a:lnTo>
                  <a:lnTo>
                    <a:pt x="2267" y="858"/>
                  </a:lnTo>
                  <a:lnTo>
                    <a:pt x="2223" y="901"/>
                  </a:lnTo>
                  <a:lnTo>
                    <a:pt x="2176" y="944"/>
                  </a:lnTo>
                  <a:lnTo>
                    <a:pt x="2127" y="987"/>
                  </a:lnTo>
                  <a:lnTo>
                    <a:pt x="2077" y="1029"/>
                  </a:lnTo>
                  <a:lnTo>
                    <a:pt x="2022" y="1072"/>
                  </a:lnTo>
                  <a:lnTo>
                    <a:pt x="1967" y="1112"/>
                  </a:lnTo>
                  <a:lnTo>
                    <a:pt x="1908" y="1152"/>
                  </a:lnTo>
                  <a:lnTo>
                    <a:pt x="1846" y="1191"/>
                  </a:lnTo>
                  <a:lnTo>
                    <a:pt x="1783" y="1229"/>
                  </a:lnTo>
                  <a:lnTo>
                    <a:pt x="1717" y="1264"/>
                  </a:lnTo>
                  <a:lnTo>
                    <a:pt x="1682" y="1282"/>
                  </a:lnTo>
                  <a:lnTo>
                    <a:pt x="1648" y="1298"/>
                  </a:lnTo>
                  <a:lnTo>
                    <a:pt x="1613" y="1315"/>
                  </a:lnTo>
                  <a:lnTo>
                    <a:pt x="1576" y="1330"/>
                  </a:lnTo>
                  <a:lnTo>
                    <a:pt x="1539" y="1346"/>
                  </a:lnTo>
                  <a:lnTo>
                    <a:pt x="1503" y="1360"/>
                  </a:lnTo>
                  <a:lnTo>
                    <a:pt x="0" y="925"/>
                  </a:lnTo>
                  <a:close/>
                </a:path>
              </a:pathLst>
            </a:custGeom>
            <a:solidFill>
              <a:srgbClr val="87A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140200" y="4062413"/>
              <a:ext cx="1687513" cy="889000"/>
            </a:xfrm>
            <a:custGeom>
              <a:avLst/>
              <a:gdLst>
                <a:gd name="T0" fmla="*/ 0 w 2127"/>
                <a:gd name="T1" fmla="*/ 789 h 1120"/>
                <a:gd name="T2" fmla="*/ 1772 w 2127"/>
                <a:gd name="T3" fmla="*/ 1120 h 1120"/>
                <a:gd name="T4" fmla="*/ 1772 w 2127"/>
                <a:gd name="T5" fmla="*/ 1120 h 1120"/>
                <a:gd name="T6" fmla="*/ 1781 w 2127"/>
                <a:gd name="T7" fmla="*/ 1104 h 1120"/>
                <a:gd name="T8" fmla="*/ 1805 w 2127"/>
                <a:gd name="T9" fmla="*/ 1060 h 1120"/>
                <a:gd name="T10" fmla="*/ 1822 w 2127"/>
                <a:gd name="T11" fmla="*/ 1025 h 1120"/>
                <a:gd name="T12" fmla="*/ 1843 w 2127"/>
                <a:gd name="T13" fmla="*/ 985 h 1120"/>
                <a:gd name="T14" fmla="*/ 1866 w 2127"/>
                <a:gd name="T15" fmla="*/ 937 h 1120"/>
                <a:gd name="T16" fmla="*/ 1890 w 2127"/>
                <a:gd name="T17" fmla="*/ 881 h 1120"/>
                <a:gd name="T18" fmla="*/ 1918 w 2127"/>
                <a:gd name="T19" fmla="*/ 819 h 1120"/>
                <a:gd name="T20" fmla="*/ 1946 w 2127"/>
                <a:gd name="T21" fmla="*/ 749 h 1120"/>
                <a:gd name="T22" fmla="*/ 1974 w 2127"/>
                <a:gd name="T23" fmla="*/ 672 h 1120"/>
                <a:gd name="T24" fmla="*/ 2005 w 2127"/>
                <a:gd name="T25" fmla="*/ 590 h 1120"/>
                <a:gd name="T26" fmla="*/ 2036 w 2127"/>
                <a:gd name="T27" fmla="*/ 500 h 1120"/>
                <a:gd name="T28" fmla="*/ 2066 w 2127"/>
                <a:gd name="T29" fmla="*/ 403 h 1120"/>
                <a:gd name="T30" fmla="*/ 2096 w 2127"/>
                <a:gd name="T31" fmla="*/ 299 h 1120"/>
                <a:gd name="T32" fmla="*/ 2127 w 2127"/>
                <a:gd name="T33" fmla="*/ 189 h 1120"/>
                <a:gd name="T34" fmla="*/ 752 w 2127"/>
                <a:gd name="T35" fmla="*/ 0 h 1120"/>
                <a:gd name="T36" fmla="*/ 0 w 2127"/>
                <a:gd name="T37" fmla="*/ 78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7" h="1120">
                  <a:moveTo>
                    <a:pt x="0" y="789"/>
                  </a:moveTo>
                  <a:lnTo>
                    <a:pt x="1772" y="1120"/>
                  </a:lnTo>
                  <a:lnTo>
                    <a:pt x="1772" y="1120"/>
                  </a:lnTo>
                  <a:lnTo>
                    <a:pt x="1781" y="1104"/>
                  </a:lnTo>
                  <a:lnTo>
                    <a:pt x="1805" y="1060"/>
                  </a:lnTo>
                  <a:lnTo>
                    <a:pt x="1822" y="1025"/>
                  </a:lnTo>
                  <a:lnTo>
                    <a:pt x="1843" y="985"/>
                  </a:lnTo>
                  <a:lnTo>
                    <a:pt x="1866" y="937"/>
                  </a:lnTo>
                  <a:lnTo>
                    <a:pt x="1890" y="881"/>
                  </a:lnTo>
                  <a:lnTo>
                    <a:pt x="1918" y="819"/>
                  </a:lnTo>
                  <a:lnTo>
                    <a:pt x="1946" y="749"/>
                  </a:lnTo>
                  <a:lnTo>
                    <a:pt x="1974" y="672"/>
                  </a:lnTo>
                  <a:lnTo>
                    <a:pt x="2005" y="590"/>
                  </a:lnTo>
                  <a:lnTo>
                    <a:pt x="2036" y="500"/>
                  </a:lnTo>
                  <a:lnTo>
                    <a:pt x="2066" y="403"/>
                  </a:lnTo>
                  <a:lnTo>
                    <a:pt x="2096" y="299"/>
                  </a:lnTo>
                  <a:lnTo>
                    <a:pt x="2127" y="189"/>
                  </a:lnTo>
                  <a:lnTo>
                    <a:pt x="752" y="0"/>
                  </a:lnTo>
                  <a:lnTo>
                    <a:pt x="0" y="789"/>
                  </a:lnTo>
                  <a:close/>
                </a:path>
              </a:pathLst>
            </a:custGeom>
            <a:solidFill>
              <a:srgbClr val="9DB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95838" y="2787650"/>
              <a:ext cx="1154113" cy="1362075"/>
            </a:xfrm>
            <a:custGeom>
              <a:avLst/>
              <a:gdLst>
                <a:gd name="T0" fmla="*/ 0 w 1453"/>
                <a:gd name="T1" fmla="*/ 1522 h 1716"/>
                <a:gd name="T2" fmla="*/ 1317 w 1453"/>
                <a:gd name="T3" fmla="*/ 1716 h 1716"/>
                <a:gd name="T4" fmla="*/ 1317 w 1453"/>
                <a:gd name="T5" fmla="*/ 1716 h 1716"/>
                <a:gd name="T6" fmla="*/ 1326 w 1453"/>
                <a:gd name="T7" fmla="*/ 1677 h 1716"/>
                <a:gd name="T8" fmla="*/ 1335 w 1453"/>
                <a:gd name="T9" fmla="*/ 1630 h 1716"/>
                <a:gd name="T10" fmla="*/ 1347 w 1453"/>
                <a:gd name="T11" fmla="*/ 1567 h 1716"/>
                <a:gd name="T12" fmla="*/ 1361 w 1453"/>
                <a:gd name="T13" fmla="*/ 1489 h 1716"/>
                <a:gd name="T14" fmla="*/ 1376 w 1453"/>
                <a:gd name="T15" fmla="*/ 1397 h 1716"/>
                <a:gd name="T16" fmla="*/ 1393 w 1453"/>
                <a:gd name="T17" fmla="*/ 1292 h 1716"/>
                <a:gd name="T18" fmla="*/ 1408 w 1453"/>
                <a:gd name="T19" fmla="*/ 1176 h 1716"/>
                <a:gd name="T20" fmla="*/ 1423 w 1453"/>
                <a:gd name="T21" fmla="*/ 1051 h 1716"/>
                <a:gd name="T22" fmla="*/ 1428 w 1453"/>
                <a:gd name="T23" fmla="*/ 985 h 1716"/>
                <a:gd name="T24" fmla="*/ 1434 w 1453"/>
                <a:gd name="T25" fmla="*/ 917 h 1716"/>
                <a:gd name="T26" fmla="*/ 1440 w 1453"/>
                <a:gd name="T27" fmla="*/ 847 h 1716"/>
                <a:gd name="T28" fmla="*/ 1444 w 1453"/>
                <a:gd name="T29" fmla="*/ 775 h 1716"/>
                <a:gd name="T30" fmla="*/ 1448 w 1453"/>
                <a:gd name="T31" fmla="*/ 702 h 1716"/>
                <a:gd name="T32" fmla="*/ 1451 w 1453"/>
                <a:gd name="T33" fmla="*/ 627 h 1716"/>
                <a:gd name="T34" fmla="*/ 1452 w 1453"/>
                <a:gd name="T35" fmla="*/ 552 h 1716"/>
                <a:gd name="T36" fmla="*/ 1453 w 1453"/>
                <a:gd name="T37" fmla="*/ 475 h 1716"/>
                <a:gd name="T38" fmla="*/ 1453 w 1453"/>
                <a:gd name="T39" fmla="*/ 397 h 1716"/>
                <a:gd name="T40" fmla="*/ 1451 w 1453"/>
                <a:gd name="T41" fmla="*/ 318 h 1716"/>
                <a:gd name="T42" fmla="*/ 1447 w 1453"/>
                <a:gd name="T43" fmla="*/ 239 h 1716"/>
                <a:gd name="T44" fmla="*/ 1443 w 1453"/>
                <a:gd name="T45" fmla="*/ 160 h 1716"/>
                <a:gd name="T46" fmla="*/ 1437 w 1453"/>
                <a:gd name="T47" fmla="*/ 81 h 1716"/>
                <a:gd name="T48" fmla="*/ 1428 w 1453"/>
                <a:gd name="T49" fmla="*/ 0 h 1716"/>
                <a:gd name="T50" fmla="*/ 0 w 1453"/>
                <a:gd name="T51" fmla="*/ 152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3" h="1716">
                  <a:moveTo>
                    <a:pt x="0" y="1522"/>
                  </a:moveTo>
                  <a:lnTo>
                    <a:pt x="1317" y="1716"/>
                  </a:lnTo>
                  <a:lnTo>
                    <a:pt x="1317" y="1716"/>
                  </a:lnTo>
                  <a:lnTo>
                    <a:pt x="1326" y="1677"/>
                  </a:lnTo>
                  <a:lnTo>
                    <a:pt x="1335" y="1630"/>
                  </a:lnTo>
                  <a:lnTo>
                    <a:pt x="1347" y="1567"/>
                  </a:lnTo>
                  <a:lnTo>
                    <a:pt x="1361" y="1489"/>
                  </a:lnTo>
                  <a:lnTo>
                    <a:pt x="1376" y="1397"/>
                  </a:lnTo>
                  <a:lnTo>
                    <a:pt x="1393" y="1292"/>
                  </a:lnTo>
                  <a:lnTo>
                    <a:pt x="1408" y="1176"/>
                  </a:lnTo>
                  <a:lnTo>
                    <a:pt x="1423" y="1051"/>
                  </a:lnTo>
                  <a:lnTo>
                    <a:pt x="1428" y="985"/>
                  </a:lnTo>
                  <a:lnTo>
                    <a:pt x="1434" y="917"/>
                  </a:lnTo>
                  <a:lnTo>
                    <a:pt x="1440" y="847"/>
                  </a:lnTo>
                  <a:lnTo>
                    <a:pt x="1444" y="775"/>
                  </a:lnTo>
                  <a:lnTo>
                    <a:pt x="1448" y="702"/>
                  </a:lnTo>
                  <a:lnTo>
                    <a:pt x="1451" y="627"/>
                  </a:lnTo>
                  <a:lnTo>
                    <a:pt x="1452" y="552"/>
                  </a:lnTo>
                  <a:lnTo>
                    <a:pt x="1453" y="475"/>
                  </a:lnTo>
                  <a:lnTo>
                    <a:pt x="1453" y="397"/>
                  </a:lnTo>
                  <a:lnTo>
                    <a:pt x="1451" y="318"/>
                  </a:lnTo>
                  <a:lnTo>
                    <a:pt x="1447" y="239"/>
                  </a:lnTo>
                  <a:lnTo>
                    <a:pt x="1443" y="160"/>
                  </a:lnTo>
                  <a:lnTo>
                    <a:pt x="1437" y="81"/>
                  </a:lnTo>
                  <a:lnTo>
                    <a:pt x="1428" y="0"/>
                  </a:lnTo>
                  <a:lnTo>
                    <a:pt x="0" y="1522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100705" y="5271135"/>
            <a:ext cx="1839913" cy="388938"/>
            <a:chOff x="3559175" y="5956300"/>
            <a:chExt cx="1839913" cy="38893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59175" y="5956300"/>
              <a:ext cx="0" cy="6350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59175" y="6083300"/>
              <a:ext cx="0" cy="6350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559175" y="6210300"/>
              <a:ext cx="0" cy="6350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559175" y="6338888"/>
              <a:ext cx="55563" cy="6350"/>
            </a:xfrm>
            <a:custGeom>
              <a:avLst/>
              <a:gdLst>
                <a:gd name="T0" fmla="*/ 0 w 71"/>
                <a:gd name="T1" fmla="*/ 0 h 10"/>
                <a:gd name="T2" fmla="*/ 0 w 71"/>
                <a:gd name="T3" fmla="*/ 10 h 10"/>
                <a:gd name="T4" fmla="*/ 71 w 7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0">
                  <a:moveTo>
                    <a:pt x="0" y="0"/>
                  </a:moveTo>
                  <a:lnTo>
                    <a:pt x="0" y="10"/>
                  </a:lnTo>
                  <a:lnTo>
                    <a:pt x="71" y="10"/>
                  </a:lnTo>
                </a:path>
              </a:pathLst>
            </a:cu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78238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05238" y="634523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33825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60825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187825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16413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443413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570413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697413" y="634523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826000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953000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080000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208588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335588" y="63452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731193" y="3605213"/>
            <a:ext cx="1185862" cy="0"/>
            <a:chOff x="5522913" y="4560888"/>
            <a:chExt cx="1185862" cy="0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522913" y="456088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5651500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5778500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5905500" y="456088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6034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6161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288088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6416675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6543675" y="456088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6670675" y="4560888"/>
              <a:ext cx="381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218055" y="4110038"/>
            <a:ext cx="690563" cy="0"/>
            <a:chOff x="2238375" y="5251450"/>
            <a:chExt cx="690563" cy="0"/>
          </a:xfrm>
        </p:grpSpPr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2865438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H="1">
              <a:off x="2736850" y="525145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>
              <a:off x="2609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H="1">
              <a:off x="2482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H="1">
              <a:off x="2355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2238375" y="5251450"/>
              <a:ext cx="523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952942" y="2969165"/>
            <a:ext cx="1465263" cy="0"/>
            <a:chOff x="1987550" y="3797300"/>
            <a:chExt cx="1465263" cy="0"/>
          </a:xfrm>
        </p:grpSpPr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>
              <a:off x="3389313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H="1">
              <a:off x="3262313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H="1">
              <a:off x="3135313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H="1">
              <a:off x="3006725" y="379730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2879725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2752725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2625725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2497138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H="1">
              <a:off x="2370138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H="1">
              <a:off x="2243138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H="1">
              <a:off x="2114550" y="379730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H="1">
              <a:off x="1987550" y="379730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2689543" y="1895475"/>
            <a:ext cx="1590675" cy="584201"/>
            <a:chOff x="2747963" y="2597150"/>
            <a:chExt cx="1590675" cy="584201"/>
          </a:xfrm>
        </p:grpSpPr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H="1" flipV="1">
              <a:off x="4308475" y="3125788"/>
              <a:ext cx="30163" cy="55563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H="1" flipV="1">
              <a:off x="4248150" y="3013075"/>
              <a:ext cx="30163" cy="55563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H="1" flipV="1">
              <a:off x="4187825" y="2900363"/>
              <a:ext cx="30163" cy="5715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 flipH="1" flipV="1">
              <a:off x="4127500" y="2789238"/>
              <a:ext cx="30163" cy="55563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H="1" flipV="1">
              <a:off x="4067175" y="2676525"/>
              <a:ext cx="30163" cy="55563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3986213" y="2597150"/>
              <a:ext cx="50800" cy="23813"/>
            </a:xfrm>
            <a:custGeom>
              <a:avLst/>
              <a:gdLst>
                <a:gd name="T0" fmla="*/ 62 w 62"/>
                <a:gd name="T1" fmla="*/ 29 h 29"/>
                <a:gd name="T2" fmla="*/ 46 w 62"/>
                <a:gd name="T3" fmla="*/ 0 h 29"/>
                <a:gd name="T4" fmla="*/ 0 w 6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H="1">
              <a:off x="3859213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>
              <a:off x="3732213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H="1">
              <a:off x="3603625" y="259715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3476625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H="1">
              <a:off x="3349625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3222625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H="1">
              <a:off x="3094038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2967038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2840038" y="25971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2747963" y="2597150"/>
              <a:ext cx="28575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364038" y="1137920"/>
            <a:ext cx="1009650" cy="1019176"/>
            <a:chOff x="4364038" y="1831975"/>
            <a:chExt cx="1009650" cy="1019176"/>
          </a:xfrm>
        </p:grpSpPr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H="1" flipV="1">
              <a:off x="5351463" y="2792413"/>
              <a:ext cx="22225" cy="58738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 flipV="1">
              <a:off x="5307013" y="2671763"/>
              <a:ext cx="22225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H="1" flipV="1">
              <a:off x="5262563" y="2552700"/>
              <a:ext cx="23813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H="1" flipV="1">
              <a:off x="5219700" y="2433638"/>
              <a:ext cx="22225" cy="58738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H="1" flipV="1">
              <a:off x="5175250" y="2312988"/>
              <a:ext cx="22225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H="1" flipV="1">
              <a:off x="5130800" y="2193925"/>
              <a:ext cx="22225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H="1" flipV="1">
              <a:off x="5086350" y="2073275"/>
              <a:ext cx="23813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H="1" flipV="1">
              <a:off x="5043488" y="1954213"/>
              <a:ext cx="22225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 flipH="1" flipV="1">
              <a:off x="4999038" y="1835150"/>
              <a:ext cx="22225" cy="60325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4873625" y="1831975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H="1">
              <a:off x="4746625" y="183197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H="1">
              <a:off x="4619625" y="183197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 flipH="1">
              <a:off x="4492625" y="183197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H="1">
              <a:off x="4364038" y="1831975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558030" y="5653723"/>
            <a:ext cx="1966913" cy="438150"/>
          </a:xfrm>
          <a:prstGeom prst="rect">
            <a:avLst/>
          </a:prstGeom>
          <a:solidFill>
            <a:srgbClr val="5B9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实时显示模块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49238" y="3891280"/>
            <a:ext cx="1968500" cy="438150"/>
          </a:xfrm>
          <a:prstGeom prst="rect">
            <a:avLst/>
          </a:prstGeom>
          <a:solidFill>
            <a:srgbClr val="B848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烟雾模块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11247" y="2770188"/>
            <a:ext cx="1968500" cy="438150"/>
          </a:xfrm>
          <a:prstGeom prst="rect">
            <a:avLst/>
          </a:prstGeom>
          <a:solidFill>
            <a:srgbClr val="D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PWM</a:t>
            </a:r>
            <a:r>
              <a:rPr lang="zh-CN" altLang="en-US" dirty="0">
                <a:solidFill>
                  <a:schemeClr val="tx1"/>
                </a:solidFill>
              </a:rPr>
              <a:t>调光模块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776288" y="1653858"/>
            <a:ext cx="1968500" cy="439738"/>
          </a:xfrm>
          <a:prstGeom prst="rect">
            <a:avLst/>
          </a:prstGeom>
          <a:solidFill>
            <a:srgbClr val="E8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温湿度光电模块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2367503" y="899795"/>
            <a:ext cx="1968500" cy="438150"/>
          </a:xfrm>
          <a:prstGeom prst="rect">
            <a:avLst/>
          </a:prstGeom>
          <a:solidFill>
            <a:srgbClr val="F4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电机模块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069138" y="2736850"/>
            <a:ext cx="1878013" cy="439738"/>
          </a:xfrm>
          <a:prstGeom prst="rect">
            <a:avLst/>
          </a:prstGeom>
          <a:solidFill>
            <a:srgbClr val="87A6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时间获取模块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162358" y="4560253"/>
            <a:ext cx="1866900" cy="438150"/>
          </a:xfrm>
          <a:prstGeom prst="rect">
            <a:avLst/>
          </a:prstGeom>
          <a:solidFill>
            <a:srgbClr val="9DBF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数据库模块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818313" y="3360738"/>
            <a:ext cx="1855788" cy="438150"/>
          </a:xfrm>
          <a:prstGeom prst="rect">
            <a:avLst/>
          </a:prstGeom>
          <a:solidFill>
            <a:srgbClr val="B6C6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串口通信模块</a:t>
            </a:r>
          </a:p>
        </p:txBody>
      </p:sp>
      <p:grpSp>
        <p:nvGrpSpPr>
          <p:cNvPr id="127" name="组合 126"/>
          <p:cNvGrpSpPr/>
          <p:nvPr/>
        </p:nvGrpSpPr>
        <p:grpSpPr>
          <a:xfrm rot="20124203">
            <a:off x="2209697" y="5142660"/>
            <a:ext cx="690563" cy="0"/>
            <a:chOff x="2238375" y="5251450"/>
            <a:chExt cx="690563" cy="0"/>
          </a:xfrm>
        </p:grpSpPr>
        <p:sp>
          <p:nvSpPr>
            <p:cNvPr id="137" name="Line 63"/>
            <p:cNvSpPr>
              <a:spLocks noChangeShapeType="1"/>
            </p:cNvSpPr>
            <p:nvPr/>
          </p:nvSpPr>
          <p:spPr bwMode="auto">
            <a:xfrm flipH="1">
              <a:off x="2865438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Line 64"/>
            <p:cNvSpPr>
              <a:spLocks noChangeShapeType="1"/>
            </p:cNvSpPr>
            <p:nvPr/>
          </p:nvSpPr>
          <p:spPr bwMode="auto">
            <a:xfrm flipH="1">
              <a:off x="2736850" y="525145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Line 65"/>
            <p:cNvSpPr>
              <a:spLocks noChangeShapeType="1"/>
            </p:cNvSpPr>
            <p:nvPr/>
          </p:nvSpPr>
          <p:spPr bwMode="auto">
            <a:xfrm flipH="1">
              <a:off x="2609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Line 66"/>
            <p:cNvSpPr>
              <a:spLocks noChangeShapeType="1"/>
            </p:cNvSpPr>
            <p:nvPr/>
          </p:nvSpPr>
          <p:spPr bwMode="auto">
            <a:xfrm flipH="1">
              <a:off x="2482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Line 67"/>
            <p:cNvSpPr>
              <a:spLocks noChangeShapeType="1"/>
            </p:cNvSpPr>
            <p:nvPr/>
          </p:nvSpPr>
          <p:spPr bwMode="auto">
            <a:xfrm flipH="1">
              <a:off x="2355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Line 68"/>
            <p:cNvSpPr>
              <a:spLocks noChangeShapeType="1"/>
            </p:cNvSpPr>
            <p:nvPr/>
          </p:nvSpPr>
          <p:spPr bwMode="auto">
            <a:xfrm flipH="1">
              <a:off x="2238375" y="5251450"/>
              <a:ext cx="523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0" name="Rectangle 113"/>
          <p:cNvSpPr>
            <a:spLocks noChangeArrowheads="1"/>
          </p:cNvSpPr>
          <p:nvPr/>
        </p:nvSpPr>
        <p:spPr bwMode="auto">
          <a:xfrm>
            <a:off x="267888" y="5109845"/>
            <a:ext cx="19685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人体热释电模块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59780" y="2255838"/>
            <a:ext cx="1454150" cy="0"/>
            <a:chOff x="5794375" y="3690938"/>
            <a:chExt cx="1454150" cy="0"/>
          </a:xfrm>
        </p:grpSpPr>
        <p:sp>
          <p:nvSpPr>
            <p:cNvPr id="4" name="Line 51"/>
            <p:cNvSpPr>
              <a:spLocks noChangeShapeType="1"/>
            </p:cNvSpPr>
            <p:nvPr/>
          </p:nvSpPr>
          <p:spPr bwMode="auto">
            <a:xfrm>
              <a:off x="5794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Line 52"/>
            <p:cNvSpPr>
              <a:spLocks noChangeShapeType="1"/>
            </p:cNvSpPr>
            <p:nvPr/>
          </p:nvSpPr>
          <p:spPr bwMode="auto">
            <a:xfrm>
              <a:off x="5921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Line 53"/>
            <p:cNvSpPr>
              <a:spLocks noChangeShapeType="1"/>
            </p:cNvSpPr>
            <p:nvPr/>
          </p:nvSpPr>
          <p:spPr bwMode="auto">
            <a:xfrm>
              <a:off x="6048375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75375" y="3690938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Line 55"/>
            <p:cNvSpPr>
              <a:spLocks noChangeShapeType="1"/>
            </p:cNvSpPr>
            <p:nvPr/>
          </p:nvSpPr>
          <p:spPr bwMode="auto">
            <a:xfrm>
              <a:off x="6303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Line 56"/>
            <p:cNvSpPr>
              <a:spLocks noChangeShapeType="1"/>
            </p:cNvSpPr>
            <p:nvPr/>
          </p:nvSpPr>
          <p:spPr bwMode="auto">
            <a:xfrm>
              <a:off x="6430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6557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Line 58"/>
            <p:cNvSpPr>
              <a:spLocks noChangeShapeType="1"/>
            </p:cNvSpPr>
            <p:nvPr/>
          </p:nvSpPr>
          <p:spPr bwMode="auto">
            <a:xfrm>
              <a:off x="6684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Line 59"/>
            <p:cNvSpPr>
              <a:spLocks noChangeShapeType="1"/>
            </p:cNvSpPr>
            <p:nvPr/>
          </p:nvSpPr>
          <p:spPr bwMode="auto">
            <a:xfrm>
              <a:off x="6811963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Line 60"/>
            <p:cNvSpPr>
              <a:spLocks noChangeShapeType="1"/>
            </p:cNvSpPr>
            <p:nvPr/>
          </p:nvSpPr>
          <p:spPr bwMode="auto">
            <a:xfrm>
              <a:off x="6940550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Line 61"/>
            <p:cNvSpPr>
              <a:spLocks noChangeShapeType="1"/>
            </p:cNvSpPr>
            <p:nvPr/>
          </p:nvSpPr>
          <p:spPr bwMode="auto">
            <a:xfrm>
              <a:off x="7067550" y="3690938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Line 62"/>
            <p:cNvSpPr>
              <a:spLocks noChangeShapeType="1"/>
            </p:cNvSpPr>
            <p:nvPr/>
          </p:nvSpPr>
          <p:spPr bwMode="auto">
            <a:xfrm>
              <a:off x="7194550" y="3690938"/>
              <a:ext cx="53975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6" name="Rectangle 125"/>
          <p:cNvSpPr>
            <a:spLocks noChangeArrowheads="1"/>
          </p:cNvSpPr>
          <p:nvPr/>
        </p:nvSpPr>
        <p:spPr bwMode="auto">
          <a:xfrm>
            <a:off x="7253288" y="2085658"/>
            <a:ext cx="1855788" cy="4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登录模块</a:t>
            </a:r>
          </a:p>
        </p:txBody>
      </p:sp>
      <p:sp>
        <p:nvSpPr>
          <p:cNvPr id="147" name="Rectangle 111"/>
          <p:cNvSpPr>
            <a:spLocks noChangeArrowheads="1"/>
          </p:cNvSpPr>
          <p:nvPr/>
        </p:nvSpPr>
        <p:spPr bwMode="auto">
          <a:xfrm>
            <a:off x="6309360" y="3950018"/>
            <a:ext cx="1966913" cy="438150"/>
          </a:xfrm>
          <a:prstGeom prst="rect">
            <a:avLst/>
          </a:prstGeom>
          <a:solidFill>
            <a:srgbClr val="5B9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弹窗报警模块</a:t>
            </a:r>
          </a:p>
        </p:txBody>
      </p:sp>
      <p:sp>
        <p:nvSpPr>
          <p:cNvPr id="148" name="Rectangle 123"/>
          <p:cNvSpPr>
            <a:spLocks noChangeArrowheads="1"/>
          </p:cNvSpPr>
          <p:nvPr/>
        </p:nvSpPr>
        <p:spPr bwMode="auto">
          <a:xfrm>
            <a:off x="5197158" y="5079048"/>
            <a:ext cx="1866900" cy="438150"/>
          </a:xfrm>
          <a:prstGeom prst="rect">
            <a:avLst/>
          </a:prstGeom>
          <a:solidFill>
            <a:srgbClr val="9DBF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/>
              <a:t>通信模块</a:t>
            </a:r>
          </a:p>
        </p:txBody>
      </p:sp>
      <p:sp>
        <p:nvSpPr>
          <p:cNvPr id="173" name="Rectangle 119"/>
          <p:cNvSpPr>
            <a:spLocks noChangeArrowheads="1"/>
          </p:cNvSpPr>
          <p:nvPr/>
        </p:nvSpPr>
        <p:spPr bwMode="auto">
          <a:xfrm>
            <a:off x="5621243" y="1122045"/>
            <a:ext cx="1968500" cy="438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dirty="0"/>
              <a:t>自动控制模块</a:t>
            </a:r>
          </a:p>
        </p:txBody>
      </p:sp>
      <p:grpSp>
        <p:nvGrpSpPr>
          <p:cNvPr id="174" name="组合 173"/>
          <p:cNvGrpSpPr/>
          <p:nvPr/>
        </p:nvGrpSpPr>
        <p:grpSpPr>
          <a:xfrm rot="20124203">
            <a:off x="5636260" y="1755775"/>
            <a:ext cx="1078865" cy="76200"/>
            <a:chOff x="2238375" y="5251450"/>
            <a:chExt cx="690563" cy="0"/>
          </a:xfrm>
        </p:grpSpPr>
        <p:sp>
          <p:nvSpPr>
            <p:cNvPr id="175" name="Line 63"/>
            <p:cNvSpPr>
              <a:spLocks noChangeShapeType="1"/>
            </p:cNvSpPr>
            <p:nvPr/>
          </p:nvSpPr>
          <p:spPr bwMode="auto">
            <a:xfrm flipH="1">
              <a:off x="2865438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Line 64"/>
            <p:cNvSpPr>
              <a:spLocks noChangeShapeType="1"/>
            </p:cNvSpPr>
            <p:nvPr/>
          </p:nvSpPr>
          <p:spPr bwMode="auto">
            <a:xfrm flipH="1">
              <a:off x="2736850" y="5251450"/>
              <a:ext cx="650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Line 65"/>
            <p:cNvSpPr>
              <a:spLocks noChangeShapeType="1"/>
            </p:cNvSpPr>
            <p:nvPr/>
          </p:nvSpPr>
          <p:spPr bwMode="auto">
            <a:xfrm flipH="1">
              <a:off x="2609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Line 66"/>
            <p:cNvSpPr>
              <a:spLocks noChangeShapeType="1"/>
            </p:cNvSpPr>
            <p:nvPr/>
          </p:nvSpPr>
          <p:spPr bwMode="auto">
            <a:xfrm flipH="1">
              <a:off x="2482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Line 67"/>
            <p:cNvSpPr>
              <a:spLocks noChangeShapeType="1"/>
            </p:cNvSpPr>
            <p:nvPr/>
          </p:nvSpPr>
          <p:spPr bwMode="auto">
            <a:xfrm flipH="1">
              <a:off x="2355850" y="5251450"/>
              <a:ext cx="63500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Line 68"/>
            <p:cNvSpPr>
              <a:spLocks noChangeShapeType="1"/>
            </p:cNvSpPr>
            <p:nvPr/>
          </p:nvSpPr>
          <p:spPr bwMode="auto">
            <a:xfrm flipH="1">
              <a:off x="2238375" y="5251450"/>
              <a:ext cx="52388" cy="0"/>
            </a:xfrm>
            <a:prstGeom prst="line">
              <a:avLst/>
            </a:prstGeom>
            <a:noFill/>
            <a:ln w="26988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780" y="647700"/>
            <a:ext cx="861060" cy="54184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模块调用图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8019068" y="5183188"/>
            <a:ext cx="579438" cy="1377950"/>
            <a:chOff x="1036638" y="5183188"/>
            <a:chExt cx="579438" cy="1377950"/>
          </a:xfrm>
        </p:grpSpPr>
        <p:sp>
          <p:nvSpPr>
            <p:cNvPr id="12" name="Freeform 11"/>
            <p:cNvSpPr/>
            <p:nvPr/>
          </p:nvSpPr>
          <p:spPr bwMode="auto">
            <a:xfrm>
              <a:off x="1036638" y="5183188"/>
              <a:ext cx="579438" cy="906463"/>
            </a:xfrm>
            <a:custGeom>
              <a:avLst/>
              <a:gdLst>
                <a:gd name="T0" fmla="*/ 731 w 731"/>
                <a:gd name="T1" fmla="*/ 571 h 1142"/>
                <a:gd name="T2" fmla="*/ 723 w 731"/>
                <a:gd name="T3" fmla="*/ 685 h 1142"/>
                <a:gd name="T4" fmla="*/ 702 w 731"/>
                <a:gd name="T5" fmla="*/ 792 h 1142"/>
                <a:gd name="T6" fmla="*/ 668 w 731"/>
                <a:gd name="T7" fmla="*/ 889 h 1142"/>
                <a:gd name="T8" fmla="*/ 624 w 731"/>
                <a:gd name="T9" fmla="*/ 975 h 1142"/>
                <a:gd name="T10" fmla="*/ 569 w 731"/>
                <a:gd name="T11" fmla="*/ 1043 h 1142"/>
                <a:gd name="T12" fmla="*/ 523 w 731"/>
                <a:gd name="T13" fmla="*/ 1085 h 1142"/>
                <a:gd name="T14" fmla="*/ 491 w 731"/>
                <a:gd name="T15" fmla="*/ 1106 h 1142"/>
                <a:gd name="T16" fmla="*/ 457 w 731"/>
                <a:gd name="T17" fmla="*/ 1123 h 1142"/>
                <a:gd name="T18" fmla="*/ 421 w 731"/>
                <a:gd name="T19" fmla="*/ 1135 h 1142"/>
                <a:gd name="T20" fmla="*/ 385 w 731"/>
                <a:gd name="T21" fmla="*/ 1140 h 1142"/>
                <a:gd name="T22" fmla="*/ 366 w 731"/>
                <a:gd name="T23" fmla="*/ 1142 h 1142"/>
                <a:gd name="T24" fmla="*/ 327 w 731"/>
                <a:gd name="T25" fmla="*/ 1138 h 1142"/>
                <a:gd name="T26" fmla="*/ 291 w 731"/>
                <a:gd name="T27" fmla="*/ 1129 h 1142"/>
                <a:gd name="T28" fmla="*/ 257 w 731"/>
                <a:gd name="T29" fmla="*/ 1116 h 1142"/>
                <a:gd name="T30" fmla="*/ 223 w 731"/>
                <a:gd name="T31" fmla="*/ 1097 h 1142"/>
                <a:gd name="T32" fmla="*/ 190 w 731"/>
                <a:gd name="T33" fmla="*/ 1072 h 1142"/>
                <a:gd name="T34" fmla="*/ 133 w 731"/>
                <a:gd name="T35" fmla="*/ 1011 h 1142"/>
                <a:gd name="T36" fmla="*/ 84 w 731"/>
                <a:gd name="T37" fmla="*/ 933 h 1142"/>
                <a:gd name="T38" fmla="*/ 44 w 731"/>
                <a:gd name="T39" fmla="*/ 843 h 1142"/>
                <a:gd name="T40" fmla="*/ 17 w 731"/>
                <a:gd name="T41" fmla="*/ 741 h 1142"/>
                <a:gd name="T42" fmla="*/ 2 w 731"/>
                <a:gd name="T43" fmla="*/ 628 h 1142"/>
                <a:gd name="T44" fmla="*/ 0 w 731"/>
                <a:gd name="T45" fmla="*/ 571 h 1142"/>
                <a:gd name="T46" fmla="*/ 8 w 731"/>
                <a:gd name="T47" fmla="*/ 455 h 1142"/>
                <a:gd name="T48" fmla="*/ 29 w 731"/>
                <a:gd name="T49" fmla="*/ 349 h 1142"/>
                <a:gd name="T50" fmla="*/ 63 w 731"/>
                <a:gd name="T51" fmla="*/ 251 h 1142"/>
                <a:gd name="T52" fmla="*/ 107 w 731"/>
                <a:gd name="T53" fmla="*/ 166 h 1142"/>
                <a:gd name="T54" fmla="*/ 162 w 731"/>
                <a:gd name="T55" fmla="*/ 97 h 1142"/>
                <a:gd name="T56" fmla="*/ 208 w 731"/>
                <a:gd name="T57" fmla="*/ 55 h 1142"/>
                <a:gd name="T58" fmla="*/ 240 w 731"/>
                <a:gd name="T59" fmla="*/ 34 h 1142"/>
                <a:gd name="T60" fmla="*/ 274 w 731"/>
                <a:gd name="T61" fmla="*/ 17 h 1142"/>
                <a:gd name="T62" fmla="*/ 310 w 731"/>
                <a:gd name="T63" fmla="*/ 6 h 1142"/>
                <a:gd name="T64" fmla="*/ 346 w 731"/>
                <a:gd name="T65" fmla="*/ 0 h 1142"/>
                <a:gd name="T66" fmla="*/ 366 w 731"/>
                <a:gd name="T67" fmla="*/ 0 h 1142"/>
                <a:gd name="T68" fmla="*/ 404 w 731"/>
                <a:gd name="T69" fmla="*/ 2 h 1142"/>
                <a:gd name="T70" fmla="*/ 440 w 731"/>
                <a:gd name="T71" fmla="*/ 12 h 1142"/>
                <a:gd name="T72" fmla="*/ 474 w 731"/>
                <a:gd name="T73" fmla="*/ 25 h 1142"/>
                <a:gd name="T74" fmla="*/ 508 w 731"/>
                <a:gd name="T75" fmla="*/ 44 h 1142"/>
                <a:gd name="T76" fmla="*/ 539 w 731"/>
                <a:gd name="T77" fmla="*/ 69 h 1142"/>
                <a:gd name="T78" fmla="*/ 598 w 731"/>
                <a:gd name="T79" fmla="*/ 130 h 1142"/>
                <a:gd name="T80" fmla="*/ 647 w 731"/>
                <a:gd name="T81" fmla="*/ 208 h 1142"/>
                <a:gd name="T82" fmla="*/ 687 w 731"/>
                <a:gd name="T83" fmla="*/ 299 h 1142"/>
                <a:gd name="T84" fmla="*/ 714 w 731"/>
                <a:gd name="T85" fmla="*/ 400 h 1142"/>
                <a:gd name="T86" fmla="*/ 729 w 731"/>
                <a:gd name="T87" fmla="*/ 512 h 1142"/>
                <a:gd name="T88" fmla="*/ 731 w 731"/>
                <a:gd name="T89" fmla="*/ 57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1" h="1142">
                  <a:moveTo>
                    <a:pt x="731" y="571"/>
                  </a:moveTo>
                  <a:lnTo>
                    <a:pt x="731" y="571"/>
                  </a:lnTo>
                  <a:lnTo>
                    <a:pt x="729" y="628"/>
                  </a:lnTo>
                  <a:lnTo>
                    <a:pt x="723" y="685"/>
                  </a:lnTo>
                  <a:lnTo>
                    <a:pt x="714" y="741"/>
                  </a:lnTo>
                  <a:lnTo>
                    <a:pt x="702" y="792"/>
                  </a:lnTo>
                  <a:lnTo>
                    <a:pt x="687" y="843"/>
                  </a:lnTo>
                  <a:lnTo>
                    <a:pt x="668" y="889"/>
                  </a:lnTo>
                  <a:lnTo>
                    <a:pt x="647" y="933"/>
                  </a:lnTo>
                  <a:lnTo>
                    <a:pt x="624" y="975"/>
                  </a:lnTo>
                  <a:lnTo>
                    <a:pt x="598" y="1011"/>
                  </a:lnTo>
                  <a:lnTo>
                    <a:pt x="569" y="1043"/>
                  </a:lnTo>
                  <a:lnTo>
                    <a:pt x="539" y="1072"/>
                  </a:lnTo>
                  <a:lnTo>
                    <a:pt x="523" y="1085"/>
                  </a:lnTo>
                  <a:lnTo>
                    <a:pt x="508" y="1097"/>
                  </a:lnTo>
                  <a:lnTo>
                    <a:pt x="491" y="1106"/>
                  </a:lnTo>
                  <a:lnTo>
                    <a:pt x="474" y="1116"/>
                  </a:lnTo>
                  <a:lnTo>
                    <a:pt x="457" y="1123"/>
                  </a:lnTo>
                  <a:lnTo>
                    <a:pt x="440" y="1129"/>
                  </a:lnTo>
                  <a:lnTo>
                    <a:pt x="421" y="1135"/>
                  </a:lnTo>
                  <a:lnTo>
                    <a:pt x="404" y="1138"/>
                  </a:lnTo>
                  <a:lnTo>
                    <a:pt x="385" y="1140"/>
                  </a:lnTo>
                  <a:lnTo>
                    <a:pt x="366" y="1142"/>
                  </a:lnTo>
                  <a:lnTo>
                    <a:pt x="366" y="1142"/>
                  </a:lnTo>
                  <a:lnTo>
                    <a:pt x="346" y="1140"/>
                  </a:lnTo>
                  <a:lnTo>
                    <a:pt x="327" y="1138"/>
                  </a:lnTo>
                  <a:lnTo>
                    <a:pt x="310" y="1135"/>
                  </a:lnTo>
                  <a:lnTo>
                    <a:pt x="291" y="1129"/>
                  </a:lnTo>
                  <a:lnTo>
                    <a:pt x="274" y="1123"/>
                  </a:lnTo>
                  <a:lnTo>
                    <a:pt x="257" y="1116"/>
                  </a:lnTo>
                  <a:lnTo>
                    <a:pt x="240" y="1106"/>
                  </a:lnTo>
                  <a:lnTo>
                    <a:pt x="223" y="1097"/>
                  </a:lnTo>
                  <a:lnTo>
                    <a:pt x="208" y="1085"/>
                  </a:lnTo>
                  <a:lnTo>
                    <a:pt x="190" y="1072"/>
                  </a:lnTo>
                  <a:lnTo>
                    <a:pt x="162" y="1043"/>
                  </a:lnTo>
                  <a:lnTo>
                    <a:pt x="133" y="1011"/>
                  </a:lnTo>
                  <a:lnTo>
                    <a:pt x="107" y="975"/>
                  </a:lnTo>
                  <a:lnTo>
                    <a:pt x="84" y="933"/>
                  </a:lnTo>
                  <a:lnTo>
                    <a:pt x="63" y="889"/>
                  </a:lnTo>
                  <a:lnTo>
                    <a:pt x="44" y="843"/>
                  </a:lnTo>
                  <a:lnTo>
                    <a:pt x="29" y="792"/>
                  </a:lnTo>
                  <a:lnTo>
                    <a:pt x="17" y="741"/>
                  </a:lnTo>
                  <a:lnTo>
                    <a:pt x="8" y="685"/>
                  </a:lnTo>
                  <a:lnTo>
                    <a:pt x="2" y="628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2" y="512"/>
                  </a:lnTo>
                  <a:lnTo>
                    <a:pt x="8" y="455"/>
                  </a:lnTo>
                  <a:lnTo>
                    <a:pt x="17" y="400"/>
                  </a:lnTo>
                  <a:lnTo>
                    <a:pt x="29" y="349"/>
                  </a:lnTo>
                  <a:lnTo>
                    <a:pt x="44" y="299"/>
                  </a:lnTo>
                  <a:lnTo>
                    <a:pt x="63" y="251"/>
                  </a:lnTo>
                  <a:lnTo>
                    <a:pt x="84" y="208"/>
                  </a:lnTo>
                  <a:lnTo>
                    <a:pt x="107" y="166"/>
                  </a:lnTo>
                  <a:lnTo>
                    <a:pt x="133" y="130"/>
                  </a:lnTo>
                  <a:lnTo>
                    <a:pt x="162" y="97"/>
                  </a:lnTo>
                  <a:lnTo>
                    <a:pt x="190" y="69"/>
                  </a:lnTo>
                  <a:lnTo>
                    <a:pt x="208" y="55"/>
                  </a:lnTo>
                  <a:lnTo>
                    <a:pt x="223" y="44"/>
                  </a:lnTo>
                  <a:lnTo>
                    <a:pt x="240" y="34"/>
                  </a:lnTo>
                  <a:lnTo>
                    <a:pt x="257" y="25"/>
                  </a:lnTo>
                  <a:lnTo>
                    <a:pt x="274" y="17"/>
                  </a:lnTo>
                  <a:lnTo>
                    <a:pt x="291" y="12"/>
                  </a:lnTo>
                  <a:lnTo>
                    <a:pt x="310" y="6"/>
                  </a:lnTo>
                  <a:lnTo>
                    <a:pt x="327" y="2"/>
                  </a:lnTo>
                  <a:lnTo>
                    <a:pt x="34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85" y="0"/>
                  </a:lnTo>
                  <a:lnTo>
                    <a:pt x="404" y="2"/>
                  </a:lnTo>
                  <a:lnTo>
                    <a:pt x="421" y="6"/>
                  </a:lnTo>
                  <a:lnTo>
                    <a:pt x="440" y="12"/>
                  </a:lnTo>
                  <a:lnTo>
                    <a:pt x="457" y="17"/>
                  </a:lnTo>
                  <a:lnTo>
                    <a:pt x="474" y="25"/>
                  </a:lnTo>
                  <a:lnTo>
                    <a:pt x="491" y="34"/>
                  </a:lnTo>
                  <a:lnTo>
                    <a:pt x="508" y="44"/>
                  </a:lnTo>
                  <a:lnTo>
                    <a:pt x="523" y="55"/>
                  </a:lnTo>
                  <a:lnTo>
                    <a:pt x="539" y="69"/>
                  </a:lnTo>
                  <a:lnTo>
                    <a:pt x="569" y="97"/>
                  </a:lnTo>
                  <a:lnTo>
                    <a:pt x="598" y="130"/>
                  </a:lnTo>
                  <a:lnTo>
                    <a:pt x="624" y="166"/>
                  </a:lnTo>
                  <a:lnTo>
                    <a:pt x="647" y="208"/>
                  </a:lnTo>
                  <a:lnTo>
                    <a:pt x="668" y="251"/>
                  </a:lnTo>
                  <a:lnTo>
                    <a:pt x="687" y="299"/>
                  </a:lnTo>
                  <a:lnTo>
                    <a:pt x="702" y="349"/>
                  </a:lnTo>
                  <a:lnTo>
                    <a:pt x="714" y="400"/>
                  </a:lnTo>
                  <a:lnTo>
                    <a:pt x="723" y="455"/>
                  </a:lnTo>
                  <a:lnTo>
                    <a:pt x="729" y="512"/>
                  </a:lnTo>
                  <a:lnTo>
                    <a:pt x="731" y="571"/>
                  </a:lnTo>
                  <a:lnTo>
                    <a:pt x="731" y="571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254125" y="5889625"/>
              <a:ext cx="107950" cy="671513"/>
            </a:xfrm>
            <a:prstGeom prst="rect">
              <a:avLst/>
            </a:pr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022098E-59B3-4201-9B22-7BBFCAF23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-379589"/>
            <a:ext cx="7914938" cy="754764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0155" y="238760"/>
            <a:ext cx="4123690" cy="805815"/>
          </a:xfrm>
        </p:spPr>
        <p:txBody>
          <a:bodyPr/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小组分工介绍</a:t>
            </a:r>
          </a:p>
        </p:txBody>
      </p:sp>
      <p:sp>
        <p:nvSpPr>
          <p:cNvPr id="180" name=" 180"/>
          <p:cNvSpPr/>
          <p:nvPr/>
        </p:nvSpPr>
        <p:spPr>
          <a:xfrm>
            <a:off x="1259840" y="1325245"/>
            <a:ext cx="2771140" cy="2132330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刘东临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FFFFF"/>
                </a:solidFill>
              </a:rPr>
              <a:t>传感器模块（</a:t>
            </a:r>
            <a:r>
              <a:rPr lang="en-US" altLang="zh-CN" sz="1800" dirty="0">
                <a:solidFill>
                  <a:srgbClr val="FFFFFF"/>
                </a:solidFill>
              </a:rPr>
              <a:t>5</a:t>
            </a:r>
            <a:r>
              <a:rPr lang="zh-CN" altLang="en-US" sz="1800" dirty="0">
                <a:solidFill>
                  <a:srgbClr val="FFFFFF"/>
                </a:solidFill>
              </a:rPr>
              <a:t>个）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FFFFF"/>
                </a:solidFill>
              </a:rPr>
              <a:t>串口通信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FFFFF"/>
                </a:solidFill>
              </a:rPr>
              <a:t>自动控制模块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Socket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通信服务端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 180"/>
          <p:cNvSpPr/>
          <p:nvPr/>
        </p:nvSpPr>
        <p:spPr>
          <a:xfrm>
            <a:off x="5370195" y="1325245"/>
            <a:ext cx="2780665" cy="2171700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赵姝</a:t>
            </a: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登录模块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弹窗报警模块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数据库模块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socket</a:t>
            </a:r>
            <a:r>
              <a:rPr lang="zh-CN" altLang="en-US" dirty="0">
                <a:solidFill>
                  <a:srgbClr val="FFFFFF"/>
                </a:solidFill>
              </a:rPr>
              <a:t>通信模块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 180"/>
          <p:cNvSpPr/>
          <p:nvPr/>
        </p:nvSpPr>
        <p:spPr>
          <a:xfrm>
            <a:off x="1320165" y="4105910"/>
            <a:ext cx="2710815" cy="2126615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赵静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>
                <a:solidFill>
                  <a:srgbClr val="FFFFFF"/>
                </a:solidFill>
              </a:rPr>
              <a:t>实时显示模块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>
                <a:solidFill>
                  <a:srgbClr val="FFFFFF"/>
                </a:solidFill>
              </a:rPr>
              <a:t>时间获取模块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>
                <a:solidFill>
                  <a:srgbClr val="FFFFFF"/>
                </a:solidFill>
              </a:rPr>
              <a:t>ui设计</a:t>
            </a:r>
            <a:endParaRPr lang="zh-CN" altLang="en-US"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 180"/>
          <p:cNvSpPr/>
          <p:nvPr/>
        </p:nvSpPr>
        <p:spPr>
          <a:xfrm>
            <a:off x="5243512" y="4105909"/>
            <a:ext cx="2780665" cy="2126615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史邵冲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ZigBee</a:t>
            </a:r>
            <a:r>
              <a:rPr lang="zh-CN" altLang="en-US" dirty="0">
                <a:solidFill>
                  <a:srgbClr val="FFFFFF"/>
                </a:solidFill>
              </a:rPr>
              <a:t>协议栈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传感器节点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功能模块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454997" y="169480"/>
            <a:ext cx="8005516" cy="5880896"/>
            <a:chOff x="-359596" y="443"/>
            <a:chExt cx="8005516" cy="392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2880" y="754"/>
              <a:ext cx="7093040" cy="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205"/>
            <p:cNvGrpSpPr/>
            <p:nvPr/>
          </p:nvGrpSpPr>
          <p:grpSpPr bwMode="auto">
            <a:xfrm>
              <a:off x="1793488" y="1402"/>
              <a:ext cx="4962431" cy="2837"/>
              <a:chOff x="1197" y="1402"/>
              <a:chExt cx="3312" cy="2837"/>
            </a:xfrm>
          </p:grpSpPr>
          <p:sp>
            <p:nvSpPr>
              <p:cNvPr id="61" name="Line 5"/>
              <p:cNvSpPr>
                <a:spLocks noChangeShapeType="1"/>
              </p:cNvSpPr>
              <p:nvPr/>
            </p:nvSpPr>
            <p:spPr bwMode="auto">
              <a:xfrm flipH="1">
                <a:off x="2923" y="1576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Line 6"/>
              <p:cNvSpPr>
                <a:spLocks noChangeShapeType="1"/>
              </p:cNvSpPr>
              <p:nvPr/>
            </p:nvSpPr>
            <p:spPr bwMode="auto">
              <a:xfrm flipH="1">
                <a:off x="2918" y="1645"/>
                <a:ext cx="3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Line 7"/>
              <p:cNvSpPr>
                <a:spLocks noChangeShapeType="1"/>
              </p:cNvSpPr>
              <p:nvPr/>
            </p:nvSpPr>
            <p:spPr bwMode="auto">
              <a:xfrm flipH="1">
                <a:off x="2913" y="1714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Line 8"/>
              <p:cNvSpPr>
                <a:spLocks noChangeShapeType="1"/>
              </p:cNvSpPr>
              <p:nvPr/>
            </p:nvSpPr>
            <p:spPr bwMode="auto">
              <a:xfrm flipH="1">
                <a:off x="2909" y="1784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 flipH="1">
                <a:off x="2904" y="1853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 flipH="1">
                <a:off x="2900" y="1922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H="1">
                <a:off x="2894" y="1991"/>
                <a:ext cx="3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 flipH="1">
                <a:off x="2890" y="2061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 flipH="1">
                <a:off x="2885" y="2130"/>
                <a:ext cx="2" cy="35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 flipH="1">
                <a:off x="2881" y="2200"/>
                <a:ext cx="2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 flipV="1">
                <a:off x="3261" y="2591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 flipV="1">
                <a:off x="3330" y="2585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 flipV="1">
                <a:off x="3400" y="2579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 flipV="1">
                <a:off x="3468" y="2572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auto">
              <a:xfrm flipV="1">
                <a:off x="3538" y="2566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Line 20"/>
              <p:cNvSpPr>
                <a:spLocks noChangeShapeType="1"/>
              </p:cNvSpPr>
              <p:nvPr/>
            </p:nvSpPr>
            <p:spPr bwMode="auto">
              <a:xfrm flipV="1">
                <a:off x="3607" y="2560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Line 21"/>
              <p:cNvSpPr>
                <a:spLocks noChangeShapeType="1"/>
              </p:cNvSpPr>
              <p:nvPr/>
            </p:nvSpPr>
            <p:spPr bwMode="auto">
              <a:xfrm flipV="1">
                <a:off x="3676" y="2553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 flipV="1">
                <a:off x="3745" y="2548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 flipV="1">
                <a:off x="3814" y="2541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Line 24"/>
              <p:cNvSpPr>
                <a:spLocks noChangeShapeType="1"/>
              </p:cNvSpPr>
              <p:nvPr/>
            </p:nvSpPr>
            <p:spPr bwMode="auto">
              <a:xfrm flipV="1">
                <a:off x="3884" y="2535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Line 25"/>
              <p:cNvSpPr>
                <a:spLocks noChangeShapeType="1"/>
              </p:cNvSpPr>
              <p:nvPr/>
            </p:nvSpPr>
            <p:spPr bwMode="auto">
              <a:xfrm flipV="1">
                <a:off x="3952" y="2528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Line 26"/>
              <p:cNvSpPr>
                <a:spLocks noChangeShapeType="1"/>
              </p:cNvSpPr>
              <p:nvPr/>
            </p:nvSpPr>
            <p:spPr bwMode="auto">
              <a:xfrm flipV="1">
                <a:off x="4022" y="2523"/>
                <a:ext cx="24" cy="2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Line 27"/>
              <p:cNvSpPr>
                <a:spLocks noChangeShapeType="1"/>
              </p:cNvSpPr>
              <p:nvPr/>
            </p:nvSpPr>
            <p:spPr bwMode="auto">
              <a:xfrm>
                <a:off x="3400" y="3521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Line 28"/>
              <p:cNvSpPr>
                <a:spLocks noChangeShapeType="1"/>
              </p:cNvSpPr>
              <p:nvPr/>
            </p:nvSpPr>
            <p:spPr bwMode="auto">
              <a:xfrm>
                <a:off x="3455" y="3562"/>
                <a:ext cx="29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Line 29"/>
              <p:cNvSpPr>
                <a:spLocks noChangeShapeType="1"/>
              </p:cNvSpPr>
              <p:nvPr/>
            </p:nvSpPr>
            <p:spPr bwMode="auto">
              <a:xfrm>
                <a:off x="3511" y="3604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567" y="3646"/>
                <a:ext cx="27" cy="20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Line 31"/>
              <p:cNvSpPr>
                <a:spLocks noChangeShapeType="1"/>
              </p:cNvSpPr>
              <p:nvPr/>
            </p:nvSpPr>
            <p:spPr bwMode="auto">
              <a:xfrm>
                <a:off x="3622" y="3687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>
                <a:off x="3677" y="3729"/>
                <a:ext cx="29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Line 33"/>
              <p:cNvSpPr>
                <a:spLocks noChangeShapeType="1"/>
              </p:cNvSpPr>
              <p:nvPr/>
            </p:nvSpPr>
            <p:spPr bwMode="auto">
              <a:xfrm>
                <a:off x="3733" y="3770"/>
                <a:ext cx="28" cy="2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Line 34"/>
              <p:cNvSpPr>
                <a:spLocks noChangeShapeType="1"/>
              </p:cNvSpPr>
              <p:nvPr/>
            </p:nvSpPr>
            <p:spPr bwMode="auto">
              <a:xfrm flipH="1">
                <a:off x="2494" y="3521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 flipH="1">
                <a:off x="2441" y="3566"/>
                <a:ext cx="27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 flipH="1">
                <a:off x="2389" y="3613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H="1">
                <a:off x="2337" y="3658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 flipH="1">
                <a:off x="2285" y="3705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 flipH="1">
                <a:off x="2233" y="3750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flipH="1">
                <a:off x="2181" y="3796"/>
                <a:ext cx="26" cy="2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 flipH="1">
                <a:off x="2129" y="3842"/>
                <a:ext cx="26" cy="2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Line 42"/>
              <p:cNvSpPr>
                <a:spLocks noChangeShapeType="1"/>
              </p:cNvSpPr>
              <p:nvPr/>
            </p:nvSpPr>
            <p:spPr bwMode="auto">
              <a:xfrm>
                <a:off x="1651" y="2571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Line 43"/>
              <p:cNvSpPr>
                <a:spLocks noChangeShapeType="1"/>
              </p:cNvSpPr>
              <p:nvPr/>
            </p:nvSpPr>
            <p:spPr bwMode="auto">
              <a:xfrm>
                <a:off x="1721" y="2579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Line 44"/>
              <p:cNvSpPr>
                <a:spLocks noChangeShapeType="1"/>
              </p:cNvSpPr>
              <p:nvPr/>
            </p:nvSpPr>
            <p:spPr bwMode="auto">
              <a:xfrm>
                <a:off x="1789" y="2586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>
                <a:off x="1859" y="2593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Line 46"/>
              <p:cNvSpPr>
                <a:spLocks noChangeShapeType="1"/>
              </p:cNvSpPr>
              <p:nvPr/>
            </p:nvSpPr>
            <p:spPr bwMode="auto">
              <a:xfrm>
                <a:off x="1928" y="2600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Line 47"/>
              <p:cNvSpPr>
                <a:spLocks noChangeShapeType="1"/>
              </p:cNvSpPr>
              <p:nvPr/>
            </p:nvSpPr>
            <p:spPr bwMode="auto">
              <a:xfrm>
                <a:off x="1997" y="2608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Line 48"/>
              <p:cNvSpPr>
                <a:spLocks noChangeShapeType="1"/>
              </p:cNvSpPr>
              <p:nvPr/>
            </p:nvSpPr>
            <p:spPr bwMode="auto">
              <a:xfrm>
                <a:off x="2066" y="2616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2135" y="2623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Line 50"/>
              <p:cNvSpPr>
                <a:spLocks noChangeShapeType="1"/>
              </p:cNvSpPr>
              <p:nvPr/>
            </p:nvSpPr>
            <p:spPr bwMode="auto">
              <a:xfrm>
                <a:off x="2204" y="2630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Line 51"/>
              <p:cNvSpPr>
                <a:spLocks noChangeShapeType="1"/>
              </p:cNvSpPr>
              <p:nvPr/>
            </p:nvSpPr>
            <p:spPr bwMode="auto">
              <a:xfrm>
                <a:off x="2273" y="2637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Line 52"/>
              <p:cNvSpPr>
                <a:spLocks noChangeShapeType="1"/>
              </p:cNvSpPr>
              <p:nvPr/>
            </p:nvSpPr>
            <p:spPr bwMode="auto">
              <a:xfrm>
                <a:off x="2342" y="2645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Line 53"/>
              <p:cNvSpPr>
                <a:spLocks noChangeShapeType="1"/>
              </p:cNvSpPr>
              <p:nvPr/>
            </p:nvSpPr>
            <p:spPr bwMode="auto">
              <a:xfrm>
                <a:off x="2411" y="2653"/>
                <a:ext cx="35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Line 54"/>
              <p:cNvSpPr>
                <a:spLocks noChangeShapeType="1"/>
              </p:cNvSpPr>
              <p:nvPr/>
            </p:nvSpPr>
            <p:spPr bwMode="auto">
              <a:xfrm>
                <a:off x="2481" y="2660"/>
                <a:ext cx="34" cy="3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Line 55"/>
              <p:cNvSpPr>
                <a:spLocks noChangeShapeType="1"/>
              </p:cNvSpPr>
              <p:nvPr/>
            </p:nvSpPr>
            <p:spPr bwMode="auto">
              <a:xfrm>
                <a:off x="2549" y="2667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Line 56"/>
              <p:cNvSpPr>
                <a:spLocks noChangeShapeType="1"/>
              </p:cNvSpPr>
              <p:nvPr/>
            </p:nvSpPr>
            <p:spPr bwMode="auto">
              <a:xfrm>
                <a:off x="2619" y="2674"/>
                <a:ext cx="35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Line 57"/>
              <p:cNvSpPr>
                <a:spLocks noChangeShapeType="1"/>
              </p:cNvSpPr>
              <p:nvPr/>
            </p:nvSpPr>
            <p:spPr bwMode="auto">
              <a:xfrm>
                <a:off x="2688" y="2681"/>
                <a:ext cx="34" cy="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Line 58"/>
              <p:cNvSpPr>
                <a:spLocks noChangeShapeType="1"/>
              </p:cNvSpPr>
              <p:nvPr/>
            </p:nvSpPr>
            <p:spPr bwMode="auto">
              <a:xfrm>
                <a:off x="4314" y="2786"/>
                <a:ext cx="0" cy="34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Freeform 59"/>
              <p:cNvSpPr/>
              <p:nvPr/>
            </p:nvSpPr>
            <p:spPr bwMode="auto">
              <a:xfrm>
                <a:off x="4311" y="2855"/>
                <a:ext cx="2" cy="35"/>
              </a:xfrm>
              <a:custGeom>
                <a:avLst/>
                <a:gdLst>
                  <a:gd name="T0" fmla="*/ 5 w 5"/>
                  <a:gd name="T1" fmla="*/ 0 h 70"/>
                  <a:gd name="T2" fmla="*/ 5 w 5"/>
                  <a:gd name="T3" fmla="*/ 3 h 70"/>
                  <a:gd name="T4" fmla="*/ 0 w 5"/>
                  <a:gd name="T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0">
                    <a:moveTo>
                      <a:pt x="5" y="0"/>
                    </a:moveTo>
                    <a:lnTo>
                      <a:pt x="5" y="3"/>
                    </a:lnTo>
                    <a:lnTo>
                      <a:pt x="0" y="7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Freeform 60"/>
              <p:cNvSpPr/>
              <p:nvPr/>
            </p:nvSpPr>
            <p:spPr bwMode="auto">
              <a:xfrm>
                <a:off x="4303" y="2924"/>
                <a:ext cx="5" cy="35"/>
              </a:xfrm>
              <a:custGeom>
                <a:avLst/>
                <a:gdLst>
                  <a:gd name="T0" fmla="*/ 8 w 8"/>
                  <a:gd name="T1" fmla="*/ 0 h 69"/>
                  <a:gd name="T2" fmla="*/ 7 w 8"/>
                  <a:gd name="T3" fmla="*/ 5 h 69"/>
                  <a:gd name="T4" fmla="*/ 0 w 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9">
                    <a:moveTo>
                      <a:pt x="8" y="0"/>
                    </a:moveTo>
                    <a:lnTo>
                      <a:pt x="7" y="5"/>
                    </a:lnTo>
                    <a:lnTo>
                      <a:pt x="0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Freeform 61"/>
              <p:cNvSpPr/>
              <p:nvPr/>
            </p:nvSpPr>
            <p:spPr bwMode="auto">
              <a:xfrm>
                <a:off x="4293" y="2993"/>
                <a:ext cx="6" cy="34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5 h 68"/>
                  <a:gd name="T4" fmla="*/ 0 w 11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lnTo>
                      <a:pt x="10" y="5"/>
                    </a:lnTo>
                    <a:lnTo>
                      <a:pt x="0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Freeform 62"/>
              <p:cNvSpPr/>
              <p:nvPr/>
            </p:nvSpPr>
            <p:spPr bwMode="auto">
              <a:xfrm>
                <a:off x="4280" y="3061"/>
                <a:ext cx="7" cy="34"/>
              </a:xfrm>
              <a:custGeom>
                <a:avLst/>
                <a:gdLst>
                  <a:gd name="T0" fmla="*/ 14 w 14"/>
                  <a:gd name="T1" fmla="*/ 0 h 68"/>
                  <a:gd name="T2" fmla="*/ 13 w 14"/>
                  <a:gd name="T3" fmla="*/ 5 h 68"/>
                  <a:gd name="T4" fmla="*/ 0 w 14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13" y="5"/>
                    </a:lnTo>
                    <a:lnTo>
                      <a:pt x="0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Freeform 63"/>
              <p:cNvSpPr/>
              <p:nvPr/>
            </p:nvSpPr>
            <p:spPr bwMode="auto">
              <a:xfrm>
                <a:off x="4262" y="3129"/>
                <a:ext cx="10" cy="34"/>
              </a:xfrm>
              <a:custGeom>
                <a:avLst/>
                <a:gdLst>
                  <a:gd name="T0" fmla="*/ 19 w 19"/>
                  <a:gd name="T1" fmla="*/ 0 h 66"/>
                  <a:gd name="T2" fmla="*/ 18 w 19"/>
                  <a:gd name="T3" fmla="*/ 4 h 66"/>
                  <a:gd name="T4" fmla="*/ 0 w 19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66">
                    <a:moveTo>
                      <a:pt x="19" y="0"/>
                    </a:moveTo>
                    <a:lnTo>
                      <a:pt x="18" y="4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Freeform 64"/>
              <p:cNvSpPr/>
              <p:nvPr/>
            </p:nvSpPr>
            <p:spPr bwMode="auto">
              <a:xfrm>
                <a:off x="4242" y="3196"/>
                <a:ext cx="11" cy="33"/>
              </a:xfrm>
              <a:custGeom>
                <a:avLst/>
                <a:gdLst>
                  <a:gd name="T0" fmla="*/ 21 w 21"/>
                  <a:gd name="T1" fmla="*/ 0 h 66"/>
                  <a:gd name="T2" fmla="*/ 20 w 21"/>
                  <a:gd name="T3" fmla="*/ 1 h 66"/>
                  <a:gd name="T4" fmla="*/ 0 w 21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6">
                    <a:moveTo>
                      <a:pt x="21" y="0"/>
                    </a:moveTo>
                    <a:lnTo>
                      <a:pt x="20" y="1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Freeform 65"/>
              <p:cNvSpPr/>
              <p:nvPr/>
            </p:nvSpPr>
            <p:spPr bwMode="auto">
              <a:xfrm>
                <a:off x="4218" y="3262"/>
                <a:ext cx="12" cy="32"/>
              </a:xfrm>
              <a:custGeom>
                <a:avLst/>
                <a:gdLst>
                  <a:gd name="T0" fmla="*/ 25 w 25"/>
                  <a:gd name="T1" fmla="*/ 0 h 66"/>
                  <a:gd name="T2" fmla="*/ 1 w 25"/>
                  <a:gd name="T3" fmla="*/ 63 h 66"/>
                  <a:gd name="T4" fmla="*/ 0 w 25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6">
                    <a:moveTo>
                      <a:pt x="25" y="0"/>
                    </a:moveTo>
                    <a:lnTo>
                      <a:pt x="1" y="63"/>
                    </a:lnTo>
                    <a:lnTo>
                      <a:pt x="0" y="6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Freeform 66"/>
              <p:cNvSpPr/>
              <p:nvPr/>
            </p:nvSpPr>
            <p:spPr bwMode="auto">
              <a:xfrm>
                <a:off x="4191" y="3326"/>
                <a:ext cx="14" cy="32"/>
              </a:xfrm>
              <a:custGeom>
                <a:avLst/>
                <a:gdLst>
                  <a:gd name="T0" fmla="*/ 29 w 29"/>
                  <a:gd name="T1" fmla="*/ 0 h 64"/>
                  <a:gd name="T2" fmla="*/ 3 w 29"/>
                  <a:gd name="T3" fmla="*/ 58 h 64"/>
                  <a:gd name="T4" fmla="*/ 0 w 29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64">
                    <a:moveTo>
                      <a:pt x="29" y="0"/>
                    </a:moveTo>
                    <a:lnTo>
                      <a:pt x="3" y="58"/>
                    </a:lnTo>
                    <a:lnTo>
                      <a:pt x="0" y="6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Freeform 67"/>
              <p:cNvSpPr/>
              <p:nvPr/>
            </p:nvSpPr>
            <p:spPr bwMode="auto">
              <a:xfrm>
                <a:off x="4160" y="3390"/>
                <a:ext cx="16" cy="31"/>
              </a:xfrm>
              <a:custGeom>
                <a:avLst/>
                <a:gdLst>
                  <a:gd name="T0" fmla="*/ 32 w 32"/>
                  <a:gd name="T1" fmla="*/ 0 h 62"/>
                  <a:gd name="T2" fmla="*/ 6 w 32"/>
                  <a:gd name="T3" fmla="*/ 50 h 62"/>
                  <a:gd name="T4" fmla="*/ 0 w 32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32" y="0"/>
                    </a:moveTo>
                    <a:lnTo>
                      <a:pt x="6" y="50"/>
                    </a:lnTo>
                    <a:lnTo>
                      <a:pt x="0" y="6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Freeform 68"/>
              <p:cNvSpPr/>
              <p:nvPr/>
            </p:nvSpPr>
            <p:spPr bwMode="auto">
              <a:xfrm>
                <a:off x="4127" y="3451"/>
                <a:ext cx="17" cy="31"/>
              </a:xfrm>
              <a:custGeom>
                <a:avLst/>
                <a:gdLst>
                  <a:gd name="T0" fmla="*/ 34 w 34"/>
                  <a:gd name="T1" fmla="*/ 0 h 60"/>
                  <a:gd name="T2" fmla="*/ 8 w 34"/>
                  <a:gd name="T3" fmla="*/ 46 h 60"/>
                  <a:gd name="T4" fmla="*/ 0 w 34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0">
                    <a:moveTo>
                      <a:pt x="34" y="0"/>
                    </a:moveTo>
                    <a:lnTo>
                      <a:pt x="8" y="46"/>
                    </a:lnTo>
                    <a:lnTo>
                      <a:pt x="0" y="6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Freeform 69"/>
              <p:cNvSpPr/>
              <p:nvPr/>
            </p:nvSpPr>
            <p:spPr bwMode="auto">
              <a:xfrm>
                <a:off x="4091" y="3511"/>
                <a:ext cx="18" cy="29"/>
              </a:xfrm>
              <a:custGeom>
                <a:avLst/>
                <a:gdLst>
                  <a:gd name="T0" fmla="*/ 36 w 36"/>
                  <a:gd name="T1" fmla="*/ 0 h 58"/>
                  <a:gd name="T2" fmla="*/ 12 w 36"/>
                  <a:gd name="T3" fmla="*/ 39 h 58"/>
                  <a:gd name="T4" fmla="*/ 0 w 3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58">
                    <a:moveTo>
                      <a:pt x="36" y="0"/>
                    </a:moveTo>
                    <a:lnTo>
                      <a:pt x="12" y="39"/>
                    </a:lnTo>
                    <a:lnTo>
                      <a:pt x="0" y="5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Freeform 70"/>
              <p:cNvSpPr/>
              <p:nvPr/>
            </p:nvSpPr>
            <p:spPr bwMode="auto">
              <a:xfrm>
                <a:off x="4051" y="3569"/>
                <a:ext cx="20" cy="28"/>
              </a:xfrm>
              <a:custGeom>
                <a:avLst/>
                <a:gdLst>
                  <a:gd name="T0" fmla="*/ 40 w 40"/>
                  <a:gd name="T1" fmla="*/ 0 h 57"/>
                  <a:gd name="T2" fmla="*/ 17 w 40"/>
                  <a:gd name="T3" fmla="*/ 35 h 57"/>
                  <a:gd name="T4" fmla="*/ 0 w 40"/>
                  <a:gd name="T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7">
                    <a:moveTo>
                      <a:pt x="40" y="0"/>
                    </a:moveTo>
                    <a:lnTo>
                      <a:pt x="17" y="35"/>
                    </a:lnTo>
                    <a:lnTo>
                      <a:pt x="0" y="5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Freeform 71"/>
              <p:cNvSpPr/>
              <p:nvPr/>
            </p:nvSpPr>
            <p:spPr bwMode="auto">
              <a:xfrm>
                <a:off x="4009" y="3626"/>
                <a:ext cx="21" cy="27"/>
              </a:xfrm>
              <a:custGeom>
                <a:avLst/>
                <a:gdLst>
                  <a:gd name="T0" fmla="*/ 42 w 42"/>
                  <a:gd name="T1" fmla="*/ 0 h 55"/>
                  <a:gd name="T2" fmla="*/ 21 w 42"/>
                  <a:gd name="T3" fmla="*/ 28 h 55"/>
                  <a:gd name="T4" fmla="*/ 0 w 42"/>
                  <a:gd name="T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42" y="0"/>
                    </a:moveTo>
                    <a:lnTo>
                      <a:pt x="21" y="28"/>
                    </a:lnTo>
                    <a:lnTo>
                      <a:pt x="0" y="5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Freeform 72"/>
              <p:cNvSpPr/>
              <p:nvPr/>
            </p:nvSpPr>
            <p:spPr bwMode="auto">
              <a:xfrm>
                <a:off x="3964" y="3680"/>
                <a:ext cx="22" cy="26"/>
              </a:xfrm>
              <a:custGeom>
                <a:avLst/>
                <a:gdLst>
                  <a:gd name="T0" fmla="*/ 45 w 45"/>
                  <a:gd name="T1" fmla="*/ 0 h 52"/>
                  <a:gd name="T2" fmla="*/ 26 w 45"/>
                  <a:gd name="T3" fmla="*/ 22 h 52"/>
                  <a:gd name="T4" fmla="*/ 0 w 45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52">
                    <a:moveTo>
                      <a:pt x="45" y="0"/>
                    </a:moveTo>
                    <a:lnTo>
                      <a:pt x="26" y="22"/>
                    </a:lnTo>
                    <a:lnTo>
                      <a:pt x="0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Freeform 73"/>
              <p:cNvSpPr/>
              <p:nvPr/>
            </p:nvSpPr>
            <p:spPr bwMode="auto">
              <a:xfrm>
                <a:off x="3916" y="3731"/>
                <a:ext cx="24" cy="26"/>
              </a:xfrm>
              <a:custGeom>
                <a:avLst/>
                <a:gdLst>
                  <a:gd name="T0" fmla="*/ 48 w 48"/>
                  <a:gd name="T1" fmla="*/ 0 h 50"/>
                  <a:gd name="T2" fmla="*/ 32 w 48"/>
                  <a:gd name="T3" fmla="*/ 17 h 50"/>
                  <a:gd name="T4" fmla="*/ 0 w 48"/>
                  <a:gd name="T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0">
                    <a:moveTo>
                      <a:pt x="48" y="0"/>
                    </a:moveTo>
                    <a:lnTo>
                      <a:pt x="32" y="17"/>
                    </a:lnTo>
                    <a:lnTo>
                      <a:pt x="0" y="5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Freeform 74"/>
              <p:cNvSpPr/>
              <p:nvPr/>
            </p:nvSpPr>
            <p:spPr bwMode="auto">
              <a:xfrm>
                <a:off x="3866" y="3781"/>
                <a:ext cx="26" cy="24"/>
              </a:xfrm>
              <a:custGeom>
                <a:avLst/>
                <a:gdLst>
                  <a:gd name="T0" fmla="*/ 50 w 50"/>
                  <a:gd name="T1" fmla="*/ 0 h 48"/>
                  <a:gd name="T2" fmla="*/ 37 w 50"/>
                  <a:gd name="T3" fmla="*/ 12 h 48"/>
                  <a:gd name="T4" fmla="*/ 0 w 50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37" y="12"/>
                    </a:lnTo>
                    <a:lnTo>
                      <a:pt x="0" y="4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Freeform 75"/>
              <p:cNvSpPr/>
              <p:nvPr/>
            </p:nvSpPr>
            <p:spPr bwMode="auto">
              <a:xfrm>
                <a:off x="3814" y="3828"/>
                <a:ext cx="26" cy="23"/>
              </a:xfrm>
              <a:custGeom>
                <a:avLst/>
                <a:gdLst>
                  <a:gd name="T0" fmla="*/ 53 w 53"/>
                  <a:gd name="T1" fmla="*/ 0 h 44"/>
                  <a:gd name="T2" fmla="*/ 45 w 53"/>
                  <a:gd name="T3" fmla="*/ 7 h 44"/>
                  <a:gd name="T4" fmla="*/ 0 w 53"/>
                  <a:gd name="T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44">
                    <a:moveTo>
                      <a:pt x="53" y="0"/>
                    </a:moveTo>
                    <a:lnTo>
                      <a:pt x="45" y="7"/>
                    </a:lnTo>
                    <a:lnTo>
                      <a:pt x="0" y="4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Freeform 76"/>
              <p:cNvSpPr/>
              <p:nvPr/>
            </p:nvSpPr>
            <p:spPr bwMode="auto">
              <a:xfrm>
                <a:off x="3759" y="3872"/>
                <a:ext cx="28" cy="21"/>
              </a:xfrm>
              <a:custGeom>
                <a:avLst/>
                <a:gdLst>
                  <a:gd name="T0" fmla="*/ 55 w 55"/>
                  <a:gd name="T1" fmla="*/ 0 h 42"/>
                  <a:gd name="T2" fmla="*/ 53 w 55"/>
                  <a:gd name="T3" fmla="*/ 3 h 42"/>
                  <a:gd name="T4" fmla="*/ 0 w 55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2">
                    <a:moveTo>
                      <a:pt x="55" y="0"/>
                    </a:moveTo>
                    <a:lnTo>
                      <a:pt x="53" y="3"/>
                    </a:lnTo>
                    <a:lnTo>
                      <a:pt x="0" y="4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Freeform 77"/>
              <p:cNvSpPr/>
              <p:nvPr/>
            </p:nvSpPr>
            <p:spPr bwMode="auto">
              <a:xfrm>
                <a:off x="3703" y="3914"/>
                <a:ext cx="29" cy="20"/>
              </a:xfrm>
              <a:custGeom>
                <a:avLst/>
                <a:gdLst>
                  <a:gd name="T0" fmla="*/ 57 w 57"/>
                  <a:gd name="T1" fmla="*/ 0 h 41"/>
                  <a:gd name="T2" fmla="*/ 2 w 57"/>
                  <a:gd name="T3" fmla="*/ 38 h 41"/>
                  <a:gd name="T4" fmla="*/ 0 w 57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2" y="38"/>
                    </a:lnTo>
                    <a:lnTo>
                      <a:pt x="0" y="4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Freeform 78"/>
              <p:cNvSpPr/>
              <p:nvPr/>
            </p:nvSpPr>
            <p:spPr bwMode="auto">
              <a:xfrm>
                <a:off x="3644" y="3953"/>
                <a:ext cx="30" cy="18"/>
              </a:xfrm>
              <a:custGeom>
                <a:avLst/>
                <a:gdLst>
                  <a:gd name="T0" fmla="*/ 60 w 60"/>
                  <a:gd name="T1" fmla="*/ 0 h 37"/>
                  <a:gd name="T2" fmla="*/ 9 w 60"/>
                  <a:gd name="T3" fmla="*/ 32 h 37"/>
                  <a:gd name="T4" fmla="*/ 0 w 60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37">
                    <a:moveTo>
                      <a:pt x="60" y="0"/>
                    </a:moveTo>
                    <a:lnTo>
                      <a:pt x="9" y="32"/>
                    </a:lnTo>
                    <a:lnTo>
                      <a:pt x="0" y="3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Freeform 79"/>
              <p:cNvSpPr/>
              <p:nvPr/>
            </p:nvSpPr>
            <p:spPr bwMode="auto">
              <a:xfrm>
                <a:off x="3584" y="3989"/>
                <a:ext cx="30" cy="17"/>
              </a:xfrm>
              <a:custGeom>
                <a:avLst/>
                <a:gdLst>
                  <a:gd name="T0" fmla="*/ 61 w 61"/>
                  <a:gd name="T1" fmla="*/ 0 h 33"/>
                  <a:gd name="T2" fmla="*/ 13 w 61"/>
                  <a:gd name="T3" fmla="*/ 26 h 33"/>
                  <a:gd name="T4" fmla="*/ 0 w 61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33">
                    <a:moveTo>
                      <a:pt x="61" y="0"/>
                    </a:moveTo>
                    <a:lnTo>
                      <a:pt x="13" y="26"/>
                    </a:lnTo>
                    <a:lnTo>
                      <a:pt x="0" y="3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Freeform 80"/>
              <p:cNvSpPr/>
              <p:nvPr/>
            </p:nvSpPr>
            <p:spPr bwMode="auto">
              <a:xfrm>
                <a:off x="3522" y="4021"/>
                <a:ext cx="31" cy="16"/>
              </a:xfrm>
              <a:custGeom>
                <a:avLst/>
                <a:gdLst>
                  <a:gd name="T0" fmla="*/ 62 w 62"/>
                  <a:gd name="T1" fmla="*/ 0 h 30"/>
                  <a:gd name="T2" fmla="*/ 17 w 62"/>
                  <a:gd name="T3" fmla="*/ 22 h 30"/>
                  <a:gd name="T4" fmla="*/ 0 w 62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0">
                    <a:moveTo>
                      <a:pt x="62" y="0"/>
                    </a:moveTo>
                    <a:lnTo>
                      <a:pt x="17" y="22"/>
                    </a:lnTo>
                    <a:lnTo>
                      <a:pt x="0" y="3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Freeform 81"/>
              <p:cNvSpPr/>
              <p:nvPr/>
            </p:nvSpPr>
            <p:spPr bwMode="auto">
              <a:xfrm>
                <a:off x="3458" y="4051"/>
                <a:ext cx="32" cy="14"/>
              </a:xfrm>
              <a:custGeom>
                <a:avLst/>
                <a:gdLst>
                  <a:gd name="T0" fmla="*/ 64 w 64"/>
                  <a:gd name="T1" fmla="*/ 0 h 28"/>
                  <a:gd name="T2" fmla="*/ 24 w 64"/>
                  <a:gd name="T3" fmla="*/ 19 h 28"/>
                  <a:gd name="T4" fmla="*/ 0 w 64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8">
                    <a:moveTo>
                      <a:pt x="64" y="0"/>
                    </a:moveTo>
                    <a:lnTo>
                      <a:pt x="24" y="19"/>
                    </a:lnTo>
                    <a:lnTo>
                      <a:pt x="0" y="2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Freeform 82"/>
              <p:cNvSpPr/>
              <p:nvPr/>
            </p:nvSpPr>
            <p:spPr bwMode="auto">
              <a:xfrm>
                <a:off x="3394" y="4078"/>
                <a:ext cx="32" cy="11"/>
              </a:xfrm>
              <a:custGeom>
                <a:avLst/>
                <a:gdLst>
                  <a:gd name="T0" fmla="*/ 65 w 65"/>
                  <a:gd name="T1" fmla="*/ 0 h 23"/>
                  <a:gd name="T2" fmla="*/ 26 w 65"/>
                  <a:gd name="T3" fmla="*/ 14 h 23"/>
                  <a:gd name="T4" fmla="*/ 0 w 65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65" y="0"/>
                    </a:moveTo>
                    <a:lnTo>
                      <a:pt x="26" y="14"/>
                    </a:lnTo>
                    <a:lnTo>
                      <a:pt x="0" y="2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Freeform 83"/>
              <p:cNvSpPr/>
              <p:nvPr/>
            </p:nvSpPr>
            <p:spPr bwMode="auto">
              <a:xfrm>
                <a:off x="3327" y="4101"/>
                <a:ext cx="33" cy="10"/>
              </a:xfrm>
              <a:custGeom>
                <a:avLst/>
                <a:gdLst>
                  <a:gd name="T0" fmla="*/ 67 w 67"/>
                  <a:gd name="T1" fmla="*/ 0 h 20"/>
                  <a:gd name="T2" fmla="*/ 31 w 67"/>
                  <a:gd name="T3" fmla="*/ 12 h 20"/>
                  <a:gd name="T4" fmla="*/ 0 w 67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20">
                    <a:moveTo>
                      <a:pt x="67" y="0"/>
                    </a:moveTo>
                    <a:lnTo>
                      <a:pt x="31" y="12"/>
                    </a:lnTo>
                    <a:lnTo>
                      <a:pt x="0" y="2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Freeform 84"/>
              <p:cNvSpPr/>
              <p:nvPr/>
            </p:nvSpPr>
            <p:spPr bwMode="auto">
              <a:xfrm>
                <a:off x="3261" y="4121"/>
                <a:ext cx="33" cy="8"/>
              </a:xfrm>
              <a:custGeom>
                <a:avLst/>
                <a:gdLst>
                  <a:gd name="T0" fmla="*/ 67 w 67"/>
                  <a:gd name="T1" fmla="*/ 0 h 17"/>
                  <a:gd name="T2" fmla="*/ 32 w 67"/>
                  <a:gd name="T3" fmla="*/ 10 h 17"/>
                  <a:gd name="T4" fmla="*/ 0 w 6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17">
                    <a:moveTo>
                      <a:pt x="67" y="0"/>
                    </a:moveTo>
                    <a:lnTo>
                      <a:pt x="32" y="10"/>
                    </a:lnTo>
                    <a:lnTo>
                      <a:pt x="0" y="1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Freeform 85"/>
              <p:cNvSpPr/>
              <p:nvPr/>
            </p:nvSpPr>
            <p:spPr bwMode="auto">
              <a:xfrm>
                <a:off x="3193" y="4137"/>
                <a:ext cx="34" cy="7"/>
              </a:xfrm>
              <a:custGeom>
                <a:avLst/>
                <a:gdLst>
                  <a:gd name="T0" fmla="*/ 68 w 68"/>
                  <a:gd name="T1" fmla="*/ 0 h 15"/>
                  <a:gd name="T2" fmla="*/ 35 w 68"/>
                  <a:gd name="T3" fmla="*/ 8 h 15"/>
                  <a:gd name="T4" fmla="*/ 0 w 68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5">
                    <a:moveTo>
                      <a:pt x="68" y="0"/>
                    </a:moveTo>
                    <a:lnTo>
                      <a:pt x="35" y="8"/>
                    </a:lnTo>
                    <a:lnTo>
                      <a:pt x="0" y="1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Freeform 86"/>
              <p:cNvSpPr/>
              <p:nvPr/>
            </p:nvSpPr>
            <p:spPr bwMode="auto">
              <a:xfrm>
                <a:off x="3124" y="4150"/>
                <a:ext cx="35" cy="5"/>
              </a:xfrm>
              <a:custGeom>
                <a:avLst/>
                <a:gdLst>
                  <a:gd name="T0" fmla="*/ 69 w 69"/>
                  <a:gd name="T1" fmla="*/ 0 h 11"/>
                  <a:gd name="T2" fmla="*/ 34 w 69"/>
                  <a:gd name="T3" fmla="*/ 6 h 11"/>
                  <a:gd name="T4" fmla="*/ 0 w 6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1">
                    <a:moveTo>
                      <a:pt x="69" y="0"/>
                    </a:moveTo>
                    <a:lnTo>
                      <a:pt x="34" y="6"/>
                    </a:lnTo>
                    <a:lnTo>
                      <a:pt x="0" y="1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Freeform 87"/>
              <p:cNvSpPr/>
              <p:nvPr/>
            </p:nvSpPr>
            <p:spPr bwMode="auto">
              <a:xfrm>
                <a:off x="3055" y="4160"/>
                <a:ext cx="35" cy="3"/>
              </a:xfrm>
              <a:custGeom>
                <a:avLst/>
                <a:gdLst>
                  <a:gd name="T0" fmla="*/ 70 w 70"/>
                  <a:gd name="T1" fmla="*/ 0 h 7"/>
                  <a:gd name="T2" fmla="*/ 35 w 70"/>
                  <a:gd name="T3" fmla="*/ 5 h 7"/>
                  <a:gd name="T4" fmla="*/ 0 w 70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7">
                    <a:moveTo>
                      <a:pt x="70" y="0"/>
                    </a:moveTo>
                    <a:lnTo>
                      <a:pt x="35" y="5"/>
                    </a:lnTo>
                    <a:lnTo>
                      <a:pt x="0" y="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Freeform 88"/>
              <p:cNvSpPr/>
              <p:nvPr/>
            </p:nvSpPr>
            <p:spPr bwMode="auto">
              <a:xfrm>
                <a:off x="2986" y="4166"/>
                <a:ext cx="34" cy="2"/>
              </a:xfrm>
              <a:custGeom>
                <a:avLst/>
                <a:gdLst>
                  <a:gd name="T0" fmla="*/ 70 w 70"/>
                  <a:gd name="T1" fmla="*/ 0 h 3"/>
                  <a:gd name="T2" fmla="*/ 34 w 70"/>
                  <a:gd name="T3" fmla="*/ 2 h 3"/>
                  <a:gd name="T4" fmla="*/ 0 w 70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3">
                    <a:moveTo>
                      <a:pt x="70" y="0"/>
                    </a:moveTo>
                    <a:lnTo>
                      <a:pt x="34" y="2"/>
                    </a:lnTo>
                    <a:lnTo>
                      <a:pt x="0" y="3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Freeform 89"/>
              <p:cNvSpPr/>
              <p:nvPr/>
            </p:nvSpPr>
            <p:spPr bwMode="auto">
              <a:xfrm>
                <a:off x="2916" y="4168"/>
                <a:ext cx="35" cy="1"/>
              </a:xfrm>
              <a:custGeom>
                <a:avLst/>
                <a:gdLst>
                  <a:gd name="T0" fmla="*/ 70 w 70"/>
                  <a:gd name="T1" fmla="*/ 0 h 1"/>
                  <a:gd name="T2" fmla="*/ 29 w 70"/>
                  <a:gd name="T3" fmla="*/ 1 h 1"/>
                  <a:gd name="T4" fmla="*/ 0 w 7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">
                    <a:moveTo>
                      <a:pt x="70" y="0"/>
                    </a:moveTo>
                    <a:lnTo>
                      <a:pt x="29" y="1"/>
                    </a:lnTo>
                    <a:lnTo>
                      <a:pt x="0" y="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Freeform 90"/>
              <p:cNvSpPr/>
              <p:nvPr/>
            </p:nvSpPr>
            <p:spPr bwMode="auto">
              <a:xfrm>
                <a:off x="2847" y="4166"/>
                <a:ext cx="34" cy="2"/>
              </a:xfrm>
              <a:custGeom>
                <a:avLst/>
                <a:gdLst>
                  <a:gd name="T0" fmla="*/ 70 w 70"/>
                  <a:gd name="T1" fmla="*/ 3 h 3"/>
                  <a:gd name="T2" fmla="*/ 26 w 70"/>
                  <a:gd name="T3" fmla="*/ 2 h 3"/>
                  <a:gd name="T4" fmla="*/ 0 w 7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3">
                    <a:moveTo>
                      <a:pt x="70" y="3"/>
                    </a:moveTo>
                    <a:lnTo>
                      <a:pt x="26" y="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Freeform 91"/>
              <p:cNvSpPr/>
              <p:nvPr/>
            </p:nvSpPr>
            <p:spPr bwMode="auto">
              <a:xfrm>
                <a:off x="2777" y="4160"/>
                <a:ext cx="35" cy="4"/>
              </a:xfrm>
              <a:custGeom>
                <a:avLst/>
                <a:gdLst>
                  <a:gd name="T0" fmla="*/ 70 w 70"/>
                  <a:gd name="T1" fmla="*/ 7 h 7"/>
                  <a:gd name="T2" fmla="*/ 25 w 70"/>
                  <a:gd name="T3" fmla="*/ 3 h 7"/>
                  <a:gd name="T4" fmla="*/ 0 w 7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7">
                    <a:moveTo>
                      <a:pt x="70" y="7"/>
                    </a:moveTo>
                    <a:lnTo>
                      <a:pt x="25" y="3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Freeform 92"/>
              <p:cNvSpPr/>
              <p:nvPr/>
            </p:nvSpPr>
            <p:spPr bwMode="auto">
              <a:xfrm>
                <a:off x="2709" y="4151"/>
                <a:ext cx="34" cy="5"/>
              </a:xfrm>
              <a:custGeom>
                <a:avLst/>
                <a:gdLst>
                  <a:gd name="T0" fmla="*/ 69 w 69"/>
                  <a:gd name="T1" fmla="*/ 10 h 10"/>
                  <a:gd name="T2" fmla="*/ 23 w 69"/>
                  <a:gd name="T3" fmla="*/ 4 h 10"/>
                  <a:gd name="T4" fmla="*/ 0 w 69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0">
                    <a:moveTo>
                      <a:pt x="69" y="10"/>
                    </a:moveTo>
                    <a:lnTo>
                      <a:pt x="23" y="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Freeform 93"/>
              <p:cNvSpPr/>
              <p:nvPr/>
            </p:nvSpPr>
            <p:spPr bwMode="auto">
              <a:xfrm>
                <a:off x="2640" y="4138"/>
                <a:ext cx="34" cy="7"/>
              </a:xfrm>
              <a:custGeom>
                <a:avLst/>
                <a:gdLst>
                  <a:gd name="T0" fmla="*/ 68 w 68"/>
                  <a:gd name="T1" fmla="*/ 14 h 14"/>
                  <a:gd name="T2" fmla="*/ 23 w 68"/>
                  <a:gd name="T3" fmla="*/ 6 h 14"/>
                  <a:gd name="T4" fmla="*/ 0 w 68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4">
                    <a:moveTo>
                      <a:pt x="68" y="14"/>
                    </a:moveTo>
                    <a:lnTo>
                      <a:pt x="23" y="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Freeform 94"/>
              <p:cNvSpPr/>
              <p:nvPr/>
            </p:nvSpPr>
            <p:spPr bwMode="auto">
              <a:xfrm>
                <a:off x="2573" y="4122"/>
                <a:ext cx="33" cy="9"/>
              </a:xfrm>
              <a:custGeom>
                <a:avLst/>
                <a:gdLst>
                  <a:gd name="T0" fmla="*/ 67 w 67"/>
                  <a:gd name="T1" fmla="*/ 17 h 17"/>
                  <a:gd name="T2" fmla="*/ 24 w 67"/>
                  <a:gd name="T3" fmla="*/ 7 h 17"/>
                  <a:gd name="T4" fmla="*/ 0 w 6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17">
                    <a:moveTo>
                      <a:pt x="67" y="17"/>
                    </a:moveTo>
                    <a:lnTo>
                      <a:pt x="24" y="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Freeform 95"/>
              <p:cNvSpPr/>
              <p:nvPr/>
            </p:nvSpPr>
            <p:spPr bwMode="auto">
              <a:xfrm>
                <a:off x="2507" y="4102"/>
                <a:ext cx="32" cy="11"/>
              </a:xfrm>
              <a:custGeom>
                <a:avLst/>
                <a:gdLst>
                  <a:gd name="T0" fmla="*/ 65 w 65"/>
                  <a:gd name="T1" fmla="*/ 20 h 20"/>
                  <a:gd name="T2" fmla="*/ 26 w 65"/>
                  <a:gd name="T3" fmla="*/ 9 h 20"/>
                  <a:gd name="T4" fmla="*/ 0 w 65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0">
                    <a:moveTo>
                      <a:pt x="65" y="20"/>
                    </a:move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Freeform 96"/>
              <p:cNvSpPr/>
              <p:nvPr/>
            </p:nvSpPr>
            <p:spPr bwMode="auto">
              <a:xfrm>
                <a:off x="2441" y="4079"/>
                <a:ext cx="32" cy="13"/>
              </a:xfrm>
              <a:custGeom>
                <a:avLst/>
                <a:gdLst>
                  <a:gd name="T0" fmla="*/ 65 w 65"/>
                  <a:gd name="T1" fmla="*/ 24 h 24"/>
                  <a:gd name="T2" fmla="*/ 28 w 65"/>
                  <a:gd name="T3" fmla="*/ 11 h 24"/>
                  <a:gd name="T4" fmla="*/ 0 w 65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4">
                    <a:moveTo>
                      <a:pt x="65" y="24"/>
                    </a:moveTo>
                    <a:lnTo>
                      <a:pt x="28" y="1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Freeform 97"/>
              <p:cNvSpPr/>
              <p:nvPr/>
            </p:nvSpPr>
            <p:spPr bwMode="auto">
              <a:xfrm>
                <a:off x="2376" y="4053"/>
                <a:ext cx="32" cy="14"/>
              </a:xfrm>
              <a:custGeom>
                <a:avLst/>
                <a:gdLst>
                  <a:gd name="T0" fmla="*/ 63 w 63"/>
                  <a:gd name="T1" fmla="*/ 27 h 27"/>
                  <a:gd name="T2" fmla="*/ 32 w 63"/>
                  <a:gd name="T3" fmla="*/ 14 h 27"/>
                  <a:gd name="T4" fmla="*/ 0 w 6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" h="27">
                    <a:moveTo>
                      <a:pt x="63" y="27"/>
                    </a:moveTo>
                    <a:lnTo>
                      <a:pt x="32" y="1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Freeform 98"/>
              <p:cNvSpPr/>
              <p:nvPr/>
            </p:nvSpPr>
            <p:spPr bwMode="auto">
              <a:xfrm>
                <a:off x="2313" y="4024"/>
                <a:ext cx="32" cy="15"/>
              </a:xfrm>
              <a:custGeom>
                <a:avLst/>
                <a:gdLst>
                  <a:gd name="T0" fmla="*/ 62 w 62"/>
                  <a:gd name="T1" fmla="*/ 31 h 31"/>
                  <a:gd name="T2" fmla="*/ 35 w 62"/>
                  <a:gd name="T3" fmla="*/ 18 h 31"/>
                  <a:gd name="T4" fmla="*/ 0 w 62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1">
                    <a:moveTo>
                      <a:pt x="62" y="31"/>
                    </a:moveTo>
                    <a:lnTo>
                      <a:pt x="35" y="1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Freeform 99"/>
              <p:cNvSpPr/>
              <p:nvPr/>
            </p:nvSpPr>
            <p:spPr bwMode="auto">
              <a:xfrm>
                <a:off x="2252" y="3991"/>
                <a:ext cx="31" cy="17"/>
              </a:xfrm>
              <a:custGeom>
                <a:avLst/>
                <a:gdLst>
                  <a:gd name="T0" fmla="*/ 62 w 62"/>
                  <a:gd name="T1" fmla="*/ 33 h 33"/>
                  <a:gd name="T2" fmla="*/ 39 w 62"/>
                  <a:gd name="T3" fmla="*/ 22 h 33"/>
                  <a:gd name="T4" fmla="*/ 0 w 62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3">
                    <a:moveTo>
                      <a:pt x="62" y="33"/>
                    </a:moveTo>
                    <a:lnTo>
                      <a:pt x="39" y="2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Freeform 100"/>
              <p:cNvSpPr/>
              <p:nvPr/>
            </p:nvSpPr>
            <p:spPr bwMode="auto">
              <a:xfrm>
                <a:off x="2193" y="3956"/>
                <a:ext cx="29" cy="18"/>
              </a:xfrm>
              <a:custGeom>
                <a:avLst/>
                <a:gdLst>
                  <a:gd name="T0" fmla="*/ 59 w 59"/>
                  <a:gd name="T1" fmla="*/ 36 h 36"/>
                  <a:gd name="T2" fmla="*/ 42 w 59"/>
                  <a:gd name="T3" fmla="*/ 26 h 36"/>
                  <a:gd name="T4" fmla="*/ 0 w 59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6">
                    <a:moveTo>
                      <a:pt x="59" y="36"/>
                    </a:moveTo>
                    <a:lnTo>
                      <a:pt x="42" y="2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Freeform 101"/>
              <p:cNvSpPr/>
              <p:nvPr/>
            </p:nvSpPr>
            <p:spPr bwMode="auto">
              <a:xfrm>
                <a:off x="2135" y="3917"/>
                <a:ext cx="29" cy="20"/>
              </a:xfrm>
              <a:custGeom>
                <a:avLst/>
                <a:gdLst>
                  <a:gd name="T0" fmla="*/ 58 w 58"/>
                  <a:gd name="T1" fmla="*/ 40 h 40"/>
                  <a:gd name="T2" fmla="*/ 45 w 58"/>
                  <a:gd name="T3" fmla="*/ 31 h 40"/>
                  <a:gd name="T4" fmla="*/ 0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58" y="40"/>
                    </a:moveTo>
                    <a:lnTo>
                      <a:pt x="45" y="3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Freeform 102"/>
              <p:cNvSpPr/>
              <p:nvPr/>
            </p:nvSpPr>
            <p:spPr bwMode="auto">
              <a:xfrm>
                <a:off x="2079" y="3875"/>
                <a:ext cx="27" cy="22"/>
              </a:xfrm>
              <a:custGeom>
                <a:avLst/>
                <a:gdLst>
                  <a:gd name="T0" fmla="*/ 55 w 55"/>
                  <a:gd name="T1" fmla="*/ 43 h 43"/>
                  <a:gd name="T2" fmla="*/ 48 w 55"/>
                  <a:gd name="T3" fmla="*/ 37 h 43"/>
                  <a:gd name="T4" fmla="*/ 0 w 55"/>
                  <a:gd name="T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48" y="3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Freeform 103"/>
              <p:cNvSpPr/>
              <p:nvPr/>
            </p:nvSpPr>
            <p:spPr bwMode="auto">
              <a:xfrm>
                <a:off x="2025" y="3831"/>
                <a:ext cx="27" cy="23"/>
              </a:xfrm>
              <a:custGeom>
                <a:avLst/>
                <a:gdLst>
                  <a:gd name="T0" fmla="*/ 53 w 53"/>
                  <a:gd name="T1" fmla="*/ 45 h 45"/>
                  <a:gd name="T2" fmla="*/ 50 w 53"/>
                  <a:gd name="T3" fmla="*/ 44 h 45"/>
                  <a:gd name="T4" fmla="*/ 0 w 53"/>
                  <a:gd name="T5" fmla="*/ 2 h 45"/>
                  <a:gd name="T6" fmla="*/ 0 w 5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45">
                    <a:moveTo>
                      <a:pt x="53" y="45"/>
                    </a:moveTo>
                    <a:lnTo>
                      <a:pt x="50" y="44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Freeform 104"/>
              <p:cNvSpPr/>
              <p:nvPr/>
            </p:nvSpPr>
            <p:spPr bwMode="auto">
              <a:xfrm>
                <a:off x="1974" y="3785"/>
                <a:ext cx="25" cy="24"/>
              </a:xfrm>
              <a:custGeom>
                <a:avLst/>
                <a:gdLst>
                  <a:gd name="T0" fmla="*/ 51 w 51"/>
                  <a:gd name="T1" fmla="*/ 47 h 47"/>
                  <a:gd name="T2" fmla="*/ 4 w 51"/>
                  <a:gd name="T3" fmla="*/ 4 h 47"/>
                  <a:gd name="T4" fmla="*/ 0 w 51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7">
                    <a:moveTo>
                      <a:pt x="51" y="47"/>
                    </a:move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Freeform 105"/>
              <p:cNvSpPr/>
              <p:nvPr/>
            </p:nvSpPr>
            <p:spPr bwMode="auto">
              <a:xfrm>
                <a:off x="1925" y="3736"/>
                <a:ext cx="24" cy="24"/>
              </a:xfrm>
              <a:custGeom>
                <a:avLst/>
                <a:gdLst>
                  <a:gd name="T0" fmla="*/ 49 w 49"/>
                  <a:gd name="T1" fmla="*/ 49 h 49"/>
                  <a:gd name="T2" fmla="*/ 8 w 49"/>
                  <a:gd name="T3" fmla="*/ 9 h 49"/>
                  <a:gd name="T4" fmla="*/ 0 w 49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49" y="4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Freeform 106"/>
              <p:cNvSpPr/>
              <p:nvPr/>
            </p:nvSpPr>
            <p:spPr bwMode="auto">
              <a:xfrm>
                <a:off x="1878" y="3684"/>
                <a:ext cx="24" cy="26"/>
              </a:xfrm>
              <a:custGeom>
                <a:avLst/>
                <a:gdLst>
                  <a:gd name="T0" fmla="*/ 46 w 46"/>
                  <a:gd name="T1" fmla="*/ 52 h 52"/>
                  <a:gd name="T2" fmla="*/ 13 w 46"/>
                  <a:gd name="T3" fmla="*/ 15 h 52"/>
                  <a:gd name="T4" fmla="*/ 0 w 46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2">
                    <a:moveTo>
                      <a:pt x="46" y="52"/>
                    </a:moveTo>
                    <a:lnTo>
                      <a:pt x="13" y="15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Freeform 107"/>
              <p:cNvSpPr/>
              <p:nvPr/>
            </p:nvSpPr>
            <p:spPr bwMode="auto">
              <a:xfrm>
                <a:off x="1835" y="3630"/>
                <a:ext cx="22" cy="27"/>
              </a:xfrm>
              <a:custGeom>
                <a:avLst/>
                <a:gdLst>
                  <a:gd name="T0" fmla="*/ 44 w 44"/>
                  <a:gd name="T1" fmla="*/ 54 h 54"/>
                  <a:gd name="T2" fmla="*/ 15 w 44"/>
                  <a:gd name="T3" fmla="*/ 19 h 54"/>
                  <a:gd name="T4" fmla="*/ 0 w 44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lnTo>
                      <a:pt x="15" y="1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Freeform 108"/>
              <p:cNvSpPr/>
              <p:nvPr/>
            </p:nvSpPr>
            <p:spPr bwMode="auto">
              <a:xfrm>
                <a:off x="1794" y="3574"/>
                <a:ext cx="20" cy="28"/>
              </a:xfrm>
              <a:custGeom>
                <a:avLst/>
                <a:gdLst>
                  <a:gd name="T0" fmla="*/ 40 w 40"/>
                  <a:gd name="T1" fmla="*/ 57 h 57"/>
                  <a:gd name="T2" fmla="*/ 17 w 40"/>
                  <a:gd name="T3" fmla="*/ 26 h 57"/>
                  <a:gd name="T4" fmla="*/ 0 w 40"/>
                  <a:gd name="T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7">
                    <a:moveTo>
                      <a:pt x="40" y="57"/>
                    </a:moveTo>
                    <a:lnTo>
                      <a:pt x="17" y="2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Freeform 109"/>
              <p:cNvSpPr/>
              <p:nvPr/>
            </p:nvSpPr>
            <p:spPr bwMode="auto">
              <a:xfrm>
                <a:off x="1755" y="3516"/>
                <a:ext cx="19" cy="29"/>
              </a:xfrm>
              <a:custGeom>
                <a:avLst/>
                <a:gdLst>
                  <a:gd name="T0" fmla="*/ 38 w 38"/>
                  <a:gd name="T1" fmla="*/ 60 h 60"/>
                  <a:gd name="T2" fmla="*/ 20 w 38"/>
                  <a:gd name="T3" fmla="*/ 31 h 60"/>
                  <a:gd name="T4" fmla="*/ 0 w 3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0">
                    <a:moveTo>
                      <a:pt x="38" y="60"/>
                    </a:moveTo>
                    <a:lnTo>
                      <a:pt x="20" y="3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Freeform 110"/>
              <p:cNvSpPr/>
              <p:nvPr/>
            </p:nvSpPr>
            <p:spPr bwMode="auto">
              <a:xfrm>
                <a:off x="1721" y="3456"/>
                <a:ext cx="16" cy="30"/>
              </a:xfrm>
              <a:custGeom>
                <a:avLst/>
                <a:gdLst>
                  <a:gd name="T0" fmla="*/ 34 w 34"/>
                  <a:gd name="T1" fmla="*/ 61 h 61"/>
                  <a:gd name="T2" fmla="*/ 21 w 34"/>
                  <a:gd name="T3" fmla="*/ 38 h 61"/>
                  <a:gd name="T4" fmla="*/ 0 w 34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1">
                    <a:moveTo>
                      <a:pt x="34" y="61"/>
                    </a:moveTo>
                    <a:lnTo>
                      <a:pt x="21" y="3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Freeform 111"/>
              <p:cNvSpPr/>
              <p:nvPr/>
            </p:nvSpPr>
            <p:spPr bwMode="auto">
              <a:xfrm>
                <a:off x="1688" y="3394"/>
                <a:ext cx="16" cy="31"/>
              </a:xfrm>
              <a:custGeom>
                <a:avLst/>
                <a:gdLst>
                  <a:gd name="T0" fmla="*/ 32 w 32"/>
                  <a:gd name="T1" fmla="*/ 62 h 62"/>
                  <a:gd name="T2" fmla="*/ 21 w 32"/>
                  <a:gd name="T3" fmla="*/ 42 h 62"/>
                  <a:gd name="T4" fmla="*/ 0 w 32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32" y="62"/>
                    </a:moveTo>
                    <a:lnTo>
                      <a:pt x="21" y="4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Freeform 112"/>
              <p:cNvSpPr/>
              <p:nvPr/>
            </p:nvSpPr>
            <p:spPr bwMode="auto">
              <a:xfrm>
                <a:off x="1659" y="3331"/>
                <a:ext cx="15" cy="32"/>
              </a:xfrm>
              <a:custGeom>
                <a:avLst/>
                <a:gdLst>
                  <a:gd name="T0" fmla="*/ 29 w 29"/>
                  <a:gd name="T1" fmla="*/ 64 h 64"/>
                  <a:gd name="T2" fmla="*/ 21 w 29"/>
                  <a:gd name="T3" fmla="*/ 48 h 64"/>
                  <a:gd name="T4" fmla="*/ 0 w 29"/>
                  <a:gd name="T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64">
                    <a:moveTo>
                      <a:pt x="29" y="64"/>
                    </a:moveTo>
                    <a:lnTo>
                      <a:pt x="21" y="48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Freeform 113"/>
              <p:cNvSpPr/>
              <p:nvPr/>
            </p:nvSpPr>
            <p:spPr bwMode="auto">
              <a:xfrm>
                <a:off x="1633" y="3267"/>
                <a:ext cx="13" cy="32"/>
              </a:xfrm>
              <a:custGeom>
                <a:avLst/>
                <a:gdLst>
                  <a:gd name="T0" fmla="*/ 26 w 26"/>
                  <a:gd name="T1" fmla="*/ 65 h 65"/>
                  <a:gd name="T2" fmla="*/ 21 w 26"/>
                  <a:gd name="T3" fmla="*/ 52 h 65"/>
                  <a:gd name="T4" fmla="*/ 0 w 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5">
                    <a:moveTo>
                      <a:pt x="26" y="65"/>
                    </a:moveTo>
                    <a:lnTo>
                      <a:pt x="21" y="5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Freeform 114"/>
              <p:cNvSpPr/>
              <p:nvPr/>
            </p:nvSpPr>
            <p:spPr bwMode="auto">
              <a:xfrm>
                <a:off x="1611" y="3201"/>
                <a:ext cx="11" cy="33"/>
              </a:xfrm>
              <a:custGeom>
                <a:avLst/>
                <a:gdLst>
                  <a:gd name="T0" fmla="*/ 21 w 21"/>
                  <a:gd name="T1" fmla="*/ 66 h 66"/>
                  <a:gd name="T2" fmla="*/ 18 w 21"/>
                  <a:gd name="T3" fmla="*/ 56 h 66"/>
                  <a:gd name="T4" fmla="*/ 0 w 21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6">
                    <a:moveTo>
                      <a:pt x="21" y="66"/>
                    </a:move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Freeform 115"/>
              <p:cNvSpPr/>
              <p:nvPr/>
            </p:nvSpPr>
            <p:spPr bwMode="auto">
              <a:xfrm>
                <a:off x="1592" y="3134"/>
                <a:ext cx="9" cy="34"/>
              </a:xfrm>
              <a:custGeom>
                <a:avLst/>
                <a:gdLst>
                  <a:gd name="T0" fmla="*/ 17 w 17"/>
                  <a:gd name="T1" fmla="*/ 66 h 66"/>
                  <a:gd name="T2" fmla="*/ 16 w 17"/>
                  <a:gd name="T3" fmla="*/ 59 h 66"/>
                  <a:gd name="T4" fmla="*/ 0 w 17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6">
                    <a:moveTo>
                      <a:pt x="17" y="66"/>
                    </a:moveTo>
                    <a:lnTo>
                      <a:pt x="16" y="59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Freeform 116"/>
              <p:cNvSpPr/>
              <p:nvPr/>
            </p:nvSpPr>
            <p:spPr bwMode="auto">
              <a:xfrm>
                <a:off x="1576" y="3067"/>
                <a:ext cx="7" cy="33"/>
              </a:xfrm>
              <a:custGeom>
                <a:avLst/>
                <a:gdLst>
                  <a:gd name="T0" fmla="*/ 15 w 15"/>
                  <a:gd name="T1" fmla="*/ 67 h 67"/>
                  <a:gd name="T2" fmla="*/ 13 w 15"/>
                  <a:gd name="T3" fmla="*/ 62 h 67"/>
                  <a:gd name="T4" fmla="*/ 0 w 15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67">
                    <a:moveTo>
                      <a:pt x="15" y="67"/>
                    </a:moveTo>
                    <a:lnTo>
                      <a:pt x="13" y="62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Freeform 117"/>
              <p:cNvSpPr/>
              <p:nvPr/>
            </p:nvSpPr>
            <p:spPr bwMode="auto">
              <a:xfrm>
                <a:off x="1564" y="2998"/>
                <a:ext cx="6" cy="34"/>
              </a:xfrm>
              <a:custGeom>
                <a:avLst/>
                <a:gdLst>
                  <a:gd name="T0" fmla="*/ 12 w 12"/>
                  <a:gd name="T1" fmla="*/ 68 h 68"/>
                  <a:gd name="T2" fmla="*/ 11 w 12"/>
                  <a:gd name="T3" fmla="*/ 63 h 68"/>
                  <a:gd name="T4" fmla="*/ 0 w 12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68">
                    <a:moveTo>
                      <a:pt x="12" y="68"/>
                    </a:moveTo>
                    <a:lnTo>
                      <a:pt x="11" y="63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Freeform 118"/>
              <p:cNvSpPr/>
              <p:nvPr/>
            </p:nvSpPr>
            <p:spPr bwMode="auto">
              <a:xfrm>
                <a:off x="1555" y="2930"/>
                <a:ext cx="4" cy="34"/>
              </a:xfrm>
              <a:custGeom>
                <a:avLst/>
                <a:gdLst>
                  <a:gd name="T0" fmla="*/ 7 w 7"/>
                  <a:gd name="T1" fmla="*/ 70 h 70"/>
                  <a:gd name="T2" fmla="*/ 7 w 7"/>
                  <a:gd name="T3" fmla="*/ 64 h 70"/>
                  <a:gd name="T4" fmla="*/ 0 w 7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">
                    <a:moveTo>
                      <a:pt x="7" y="70"/>
                    </a:moveTo>
                    <a:lnTo>
                      <a:pt x="7" y="6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Freeform 119"/>
              <p:cNvSpPr/>
              <p:nvPr/>
            </p:nvSpPr>
            <p:spPr bwMode="auto">
              <a:xfrm>
                <a:off x="1549" y="2860"/>
                <a:ext cx="2" cy="35"/>
              </a:xfrm>
              <a:custGeom>
                <a:avLst/>
                <a:gdLst>
                  <a:gd name="T0" fmla="*/ 5 w 5"/>
                  <a:gd name="T1" fmla="*/ 70 h 70"/>
                  <a:gd name="T2" fmla="*/ 5 w 5"/>
                  <a:gd name="T3" fmla="*/ 64 h 70"/>
                  <a:gd name="T4" fmla="*/ 0 w 5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0">
                    <a:moveTo>
                      <a:pt x="5" y="70"/>
                    </a:moveTo>
                    <a:lnTo>
                      <a:pt x="5" y="64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Freeform 120"/>
              <p:cNvSpPr/>
              <p:nvPr/>
            </p:nvSpPr>
            <p:spPr bwMode="auto">
              <a:xfrm>
                <a:off x="1547" y="2791"/>
                <a:ext cx="1" cy="34"/>
              </a:xfrm>
              <a:custGeom>
                <a:avLst/>
                <a:gdLst>
                  <a:gd name="T0" fmla="*/ 2 w 2"/>
                  <a:gd name="T1" fmla="*/ 70 h 70"/>
                  <a:gd name="T2" fmla="*/ 2 w 2"/>
                  <a:gd name="T3" fmla="*/ 61 h 70"/>
                  <a:gd name="T4" fmla="*/ 0 w 2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70">
                    <a:moveTo>
                      <a:pt x="2" y="70"/>
                    </a:moveTo>
                    <a:lnTo>
                      <a:pt x="2" y="61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Freeform 121"/>
              <p:cNvSpPr/>
              <p:nvPr/>
            </p:nvSpPr>
            <p:spPr bwMode="auto">
              <a:xfrm>
                <a:off x="1548" y="2721"/>
                <a:ext cx="1" cy="35"/>
              </a:xfrm>
              <a:custGeom>
                <a:avLst/>
                <a:gdLst>
                  <a:gd name="T0" fmla="*/ 0 w 1"/>
                  <a:gd name="T1" fmla="*/ 69 h 69"/>
                  <a:gd name="T2" fmla="*/ 0 w 1"/>
                  <a:gd name="T3" fmla="*/ 56 h 69"/>
                  <a:gd name="T4" fmla="*/ 1 w 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69">
                    <a:moveTo>
                      <a:pt x="0" y="69"/>
                    </a:moveTo>
                    <a:lnTo>
                      <a:pt x="0" y="56"/>
                    </a:lnTo>
                    <a:lnTo>
                      <a:pt x="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Freeform 122"/>
              <p:cNvSpPr/>
              <p:nvPr/>
            </p:nvSpPr>
            <p:spPr bwMode="auto">
              <a:xfrm>
                <a:off x="1551" y="2652"/>
                <a:ext cx="3" cy="35"/>
              </a:xfrm>
              <a:custGeom>
                <a:avLst/>
                <a:gdLst>
                  <a:gd name="T0" fmla="*/ 0 w 6"/>
                  <a:gd name="T1" fmla="*/ 69 h 69"/>
                  <a:gd name="T2" fmla="*/ 2 w 6"/>
                  <a:gd name="T3" fmla="*/ 55 h 69"/>
                  <a:gd name="T4" fmla="*/ 6 w 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9">
                    <a:moveTo>
                      <a:pt x="0" y="69"/>
                    </a:moveTo>
                    <a:lnTo>
                      <a:pt x="2" y="55"/>
                    </a:lnTo>
                    <a:lnTo>
                      <a:pt x="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Freeform 123"/>
              <p:cNvSpPr/>
              <p:nvPr/>
            </p:nvSpPr>
            <p:spPr bwMode="auto">
              <a:xfrm>
                <a:off x="1557" y="2583"/>
                <a:ext cx="5" cy="35"/>
              </a:xfrm>
              <a:custGeom>
                <a:avLst/>
                <a:gdLst>
                  <a:gd name="T0" fmla="*/ 0 w 11"/>
                  <a:gd name="T1" fmla="*/ 70 h 70"/>
                  <a:gd name="T2" fmla="*/ 3 w 11"/>
                  <a:gd name="T3" fmla="*/ 52 h 70"/>
                  <a:gd name="T4" fmla="*/ 11 w 11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70">
                    <a:moveTo>
                      <a:pt x="0" y="70"/>
                    </a:moveTo>
                    <a:lnTo>
                      <a:pt x="3" y="52"/>
                    </a:lnTo>
                    <a:lnTo>
                      <a:pt x="1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Freeform 124"/>
              <p:cNvSpPr/>
              <p:nvPr/>
            </p:nvSpPr>
            <p:spPr bwMode="auto">
              <a:xfrm>
                <a:off x="1567" y="2515"/>
                <a:ext cx="7" cy="34"/>
              </a:xfrm>
              <a:custGeom>
                <a:avLst/>
                <a:gdLst>
                  <a:gd name="T0" fmla="*/ 0 w 13"/>
                  <a:gd name="T1" fmla="*/ 68 h 68"/>
                  <a:gd name="T2" fmla="*/ 3 w 13"/>
                  <a:gd name="T3" fmla="*/ 51 h 68"/>
                  <a:gd name="T4" fmla="*/ 13 w 13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8">
                    <a:moveTo>
                      <a:pt x="0" y="68"/>
                    </a:moveTo>
                    <a:lnTo>
                      <a:pt x="3" y="51"/>
                    </a:lnTo>
                    <a:lnTo>
                      <a:pt x="1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Freeform 125"/>
              <p:cNvSpPr/>
              <p:nvPr/>
            </p:nvSpPr>
            <p:spPr bwMode="auto">
              <a:xfrm>
                <a:off x="1581" y="2447"/>
                <a:ext cx="8" cy="34"/>
              </a:xfrm>
              <a:custGeom>
                <a:avLst/>
                <a:gdLst>
                  <a:gd name="T0" fmla="*/ 0 w 16"/>
                  <a:gd name="T1" fmla="*/ 68 h 68"/>
                  <a:gd name="T2" fmla="*/ 3 w 16"/>
                  <a:gd name="T3" fmla="*/ 52 h 68"/>
                  <a:gd name="T4" fmla="*/ 16 w 16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68">
                    <a:moveTo>
                      <a:pt x="0" y="68"/>
                    </a:moveTo>
                    <a:lnTo>
                      <a:pt x="3" y="52"/>
                    </a:lnTo>
                    <a:lnTo>
                      <a:pt x="1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Freeform 126"/>
              <p:cNvSpPr/>
              <p:nvPr/>
            </p:nvSpPr>
            <p:spPr bwMode="auto">
              <a:xfrm>
                <a:off x="1598" y="2380"/>
                <a:ext cx="10" cy="34"/>
              </a:xfrm>
              <a:custGeom>
                <a:avLst/>
                <a:gdLst>
                  <a:gd name="T0" fmla="*/ 0 w 21"/>
                  <a:gd name="T1" fmla="*/ 68 h 68"/>
                  <a:gd name="T2" fmla="*/ 5 w 21"/>
                  <a:gd name="T3" fmla="*/ 53 h 68"/>
                  <a:gd name="T4" fmla="*/ 21 w 2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8">
                    <a:moveTo>
                      <a:pt x="0" y="68"/>
                    </a:moveTo>
                    <a:lnTo>
                      <a:pt x="5" y="53"/>
                    </a:lnTo>
                    <a:lnTo>
                      <a:pt x="2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Freeform 127"/>
              <p:cNvSpPr/>
              <p:nvPr/>
            </p:nvSpPr>
            <p:spPr bwMode="auto">
              <a:xfrm>
                <a:off x="1618" y="2314"/>
                <a:ext cx="12" cy="33"/>
              </a:xfrm>
              <a:custGeom>
                <a:avLst/>
                <a:gdLst>
                  <a:gd name="T0" fmla="*/ 0 w 23"/>
                  <a:gd name="T1" fmla="*/ 66 h 66"/>
                  <a:gd name="T2" fmla="*/ 4 w 23"/>
                  <a:gd name="T3" fmla="*/ 56 h 66"/>
                  <a:gd name="T4" fmla="*/ 23 w 23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6">
                    <a:moveTo>
                      <a:pt x="0" y="66"/>
                    </a:moveTo>
                    <a:lnTo>
                      <a:pt x="4" y="56"/>
                    </a:lnTo>
                    <a:lnTo>
                      <a:pt x="2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Freeform 128"/>
              <p:cNvSpPr/>
              <p:nvPr/>
            </p:nvSpPr>
            <p:spPr bwMode="auto">
              <a:xfrm>
                <a:off x="1642" y="2250"/>
                <a:ext cx="13" cy="32"/>
              </a:xfrm>
              <a:custGeom>
                <a:avLst/>
                <a:gdLst>
                  <a:gd name="T0" fmla="*/ 0 w 26"/>
                  <a:gd name="T1" fmla="*/ 65 h 65"/>
                  <a:gd name="T2" fmla="*/ 3 w 26"/>
                  <a:gd name="T3" fmla="*/ 58 h 65"/>
                  <a:gd name="T4" fmla="*/ 26 w 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5">
                    <a:moveTo>
                      <a:pt x="0" y="65"/>
                    </a:moveTo>
                    <a:lnTo>
                      <a:pt x="3" y="58"/>
                    </a:lnTo>
                    <a:lnTo>
                      <a:pt x="2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Freeform 129"/>
              <p:cNvSpPr/>
              <p:nvPr/>
            </p:nvSpPr>
            <p:spPr bwMode="auto">
              <a:xfrm>
                <a:off x="1669" y="2187"/>
                <a:ext cx="15" cy="31"/>
              </a:xfrm>
              <a:custGeom>
                <a:avLst/>
                <a:gdLst>
                  <a:gd name="T0" fmla="*/ 0 w 31"/>
                  <a:gd name="T1" fmla="*/ 62 h 62"/>
                  <a:gd name="T2" fmla="*/ 2 w 31"/>
                  <a:gd name="T3" fmla="*/ 59 h 62"/>
                  <a:gd name="T4" fmla="*/ 31 w 3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2" y="59"/>
                    </a:lnTo>
                    <a:lnTo>
                      <a:pt x="31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Freeform 130"/>
              <p:cNvSpPr/>
              <p:nvPr/>
            </p:nvSpPr>
            <p:spPr bwMode="auto">
              <a:xfrm>
                <a:off x="1699" y="2124"/>
                <a:ext cx="16" cy="31"/>
              </a:xfrm>
              <a:custGeom>
                <a:avLst/>
                <a:gdLst>
                  <a:gd name="T0" fmla="*/ 0 w 32"/>
                  <a:gd name="T1" fmla="*/ 62 h 62"/>
                  <a:gd name="T2" fmla="*/ 30 w 32"/>
                  <a:gd name="T3" fmla="*/ 3 h 62"/>
                  <a:gd name="T4" fmla="*/ 32 w 32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2">
                    <a:moveTo>
                      <a:pt x="0" y="62"/>
                    </a:moveTo>
                    <a:lnTo>
                      <a:pt x="30" y="3"/>
                    </a:lnTo>
                    <a:lnTo>
                      <a:pt x="3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Freeform 131"/>
              <p:cNvSpPr/>
              <p:nvPr/>
            </p:nvSpPr>
            <p:spPr bwMode="auto">
              <a:xfrm>
                <a:off x="1732" y="2064"/>
                <a:ext cx="18" cy="30"/>
              </a:xfrm>
              <a:custGeom>
                <a:avLst/>
                <a:gdLst>
                  <a:gd name="T0" fmla="*/ 0 w 34"/>
                  <a:gd name="T1" fmla="*/ 59 h 59"/>
                  <a:gd name="T2" fmla="*/ 30 w 34"/>
                  <a:gd name="T3" fmla="*/ 7 h 59"/>
                  <a:gd name="T4" fmla="*/ 34 w 34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59">
                    <a:moveTo>
                      <a:pt x="0" y="59"/>
                    </a:moveTo>
                    <a:lnTo>
                      <a:pt x="30" y="7"/>
                    </a:lnTo>
                    <a:lnTo>
                      <a:pt x="34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Freeform 132"/>
              <p:cNvSpPr/>
              <p:nvPr/>
            </p:nvSpPr>
            <p:spPr bwMode="auto">
              <a:xfrm>
                <a:off x="1769" y="2006"/>
                <a:ext cx="19" cy="29"/>
              </a:xfrm>
              <a:custGeom>
                <a:avLst/>
                <a:gdLst>
                  <a:gd name="T0" fmla="*/ 0 w 39"/>
                  <a:gd name="T1" fmla="*/ 58 h 58"/>
                  <a:gd name="T2" fmla="*/ 30 w 39"/>
                  <a:gd name="T3" fmla="*/ 13 h 58"/>
                  <a:gd name="T4" fmla="*/ 39 w 39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8">
                    <a:moveTo>
                      <a:pt x="0" y="58"/>
                    </a:moveTo>
                    <a:lnTo>
                      <a:pt x="30" y="13"/>
                    </a:lnTo>
                    <a:lnTo>
                      <a:pt x="3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Freeform 133"/>
              <p:cNvSpPr/>
              <p:nvPr/>
            </p:nvSpPr>
            <p:spPr bwMode="auto">
              <a:xfrm>
                <a:off x="1808" y="1950"/>
                <a:ext cx="21" cy="27"/>
              </a:xfrm>
              <a:custGeom>
                <a:avLst/>
                <a:gdLst>
                  <a:gd name="T0" fmla="*/ 0 w 42"/>
                  <a:gd name="T1" fmla="*/ 55 h 55"/>
                  <a:gd name="T2" fmla="*/ 29 w 42"/>
                  <a:gd name="T3" fmla="*/ 16 h 55"/>
                  <a:gd name="T4" fmla="*/ 42 w 42"/>
                  <a:gd name="T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0" y="55"/>
                    </a:moveTo>
                    <a:lnTo>
                      <a:pt x="29" y="16"/>
                    </a:lnTo>
                    <a:lnTo>
                      <a:pt x="4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Freeform 134"/>
              <p:cNvSpPr/>
              <p:nvPr/>
            </p:nvSpPr>
            <p:spPr bwMode="auto">
              <a:xfrm>
                <a:off x="1850" y="1896"/>
                <a:ext cx="22" cy="26"/>
              </a:xfrm>
              <a:custGeom>
                <a:avLst/>
                <a:gdLst>
                  <a:gd name="T0" fmla="*/ 0 w 45"/>
                  <a:gd name="T1" fmla="*/ 54 h 54"/>
                  <a:gd name="T2" fmla="*/ 28 w 45"/>
                  <a:gd name="T3" fmla="*/ 21 h 54"/>
                  <a:gd name="T4" fmla="*/ 45 w 45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54">
                    <a:moveTo>
                      <a:pt x="0" y="54"/>
                    </a:moveTo>
                    <a:lnTo>
                      <a:pt x="28" y="21"/>
                    </a:lnTo>
                    <a:lnTo>
                      <a:pt x="45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Freeform 135"/>
              <p:cNvSpPr/>
              <p:nvPr/>
            </p:nvSpPr>
            <p:spPr bwMode="auto">
              <a:xfrm>
                <a:off x="1894" y="1844"/>
                <a:ext cx="24" cy="25"/>
              </a:xfrm>
              <a:custGeom>
                <a:avLst/>
                <a:gdLst>
                  <a:gd name="T0" fmla="*/ 0 w 46"/>
                  <a:gd name="T1" fmla="*/ 51 h 51"/>
                  <a:gd name="T2" fmla="*/ 24 w 46"/>
                  <a:gd name="T3" fmla="*/ 23 h 51"/>
                  <a:gd name="T4" fmla="*/ 46 w 46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1">
                    <a:moveTo>
                      <a:pt x="0" y="51"/>
                    </a:moveTo>
                    <a:lnTo>
                      <a:pt x="24" y="23"/>
                    </a:lnTo>
                    <a:lnTo>
                      <a:pt x="4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Freeform 136"/>
              <p:cNvSpPr/>
              <p:nvPr/>
            </p:nvSpPr>
            <p:spPr bwMode="auto">
              <a:xfrm>
                <a:off x="1941" y="1794"/>
                <a:ext cx="25" cy="24"/>
              </a:xfrm>
              <a:custGeom>
                <a:avLst/>
                <a:gdLst>
                  <a:gd name="T0" fmla="*/ 0 w 49"/>
                  <a:gd name="T1" fmla="*/ 50 h 50"/>
                  <a:gd name="T2" fmla="*/ 22 w 49"/>
                  <a:gd name="T3" fmla="*/ 28 h 50"/>
                  <a:gd name="T4" fmla="*/ 49 w 49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50">
                    <a:moveTo>
                      <a:pt x="0" y="50"/>
                    </a:moveTo>
                    <a:lnTo>
                      <a:pt x="22" y="28"/>
                    </a:lnTo>
                    <a:lnTo>
                      <a:pt x="4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Freeform 137"/>
              <p:cNvSpPr/>
              <p:nvPr/>
            </p:nvSpPr>
            <p:spPr bwMode="auto">
              <a:xfrm>
                <a:off x="1991" y="1747"/>
                <a:ext cx="26" cy="23"/>
              </a:xfrm>
              <a:custGeom>
                <a:avLst/>
                <a:gdLst>
                  <a:gd name="T0" fmla="*/ 0 w 52"/>
                  <a:gd name="T1" fmla="*/ 47 h 47"/>
                  <a:gd name="T2" fmla="*/ 19 w 52"/>
                  <a:gd name="T3" fmla="*/ 31 h 47"/>
                  <a:gd name="T4" fmla="*/ 52 w 52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7">
                    <a:moveTo>
                      <a:pt x="0" y="47"/>
                    </a:moveTo>
                    <a:lnTo>
                      <a:pt x="19" y="31"/>
                    </a:lnTo>
                    <a:lnTo>
                      <a:pt x="5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Freeform 138"/>
              <p:cNvSpPr/>
              <p:nvPr/>
            </p:nvSpPr>
            <p:spPr bwMode="auto">
              <a:xfrm>
                <a:off x="2043" y="1702"/>
                <a:ext cx="28" cy="22"/>
              </a:xfrm>
              <a:custGeom>
                <a:avLst/>
                <a:gdLst>
                  <a:gd name="T0" fmla="*/ 0 w 55"/>
                  <a:gd name="T1" fmla="*/ 44 h 44"/>
                  <a:gd name="T2" fmla="*/ 14 w 55"/>
                  <a:gd name="T3" fmla="*/ 31 h 44"/>
                  <a:gd name="T4" fmla="*/ 55 w 55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44">
                    <a:moveTo>
                      <a:pt x="0" y="44"/>
                    </a:moveTo>
                    <a:lnTo>
                      <a:pt x="14" y="31"/>
                    </a:lnTo>
                    <a:lnTo>
                      <a:pt x="55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Freeform 139"/>
              <p:cNvSpPr/>
              <p:nvPr/>
            </p:nvSpPr>
            <p:spPr bwMode="auto">
              <a:xfrm>
                <a:off x="2098" y="1660"/>
                <a:ext cx="28" cy="21"/>
              </a:xfrm>
              <a:custGeom>
                <a:avLst/>
                <a:gdLst>
                  <a:gd name="T0" fmla="*/ 0 w 56"/>
                  <a:gd name="T1" fmla="*/ 42 h 42"/>
                  <a:gd name="T2" fmla="*/ 10 w 56"/>
                  <a:gd name="T3" fmla="*/ 34 h 42"/>
                  <a:gd name="T4" fmla="*/ 56 w 56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2">
                    <a:moveTo>
                      <a:pt x="0" y="42"/>
                    </a:moveTo>
                    <a:lnTo>
                      <a:pt x="10" y="34"/>
                    </a:lnTo>
                    <a:lnTo>
                      <a:pt x="5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Freeform 140"/>
              <p:cNvSpPr/>
              <p:nvPr/>
            </p:nvSpPr>
            <p:spPr bwMode="auto">
              <a:xfrm>
                <a:off x="2154" y="1622"/>
                <a:ext cx="29" cy="18"/>
              </a:xfrm>
              <a:custGeom>
                <a:avLst/>
                <a:gdLst>
                  <a:gd name="T0" fmla="*/ 0 w 58"/>
                  <a:gd name="T1" fmla="*/ 38 h 38"/>
                  <a:gd name="T2" fmla="*/ 6 w 58"/>
                  <a:gd name="T3" fmla="*/ 33 h 38"/>
                  <a:gd name="T4" fmla="*/ 58 w 58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8">
                    <a:moveTo>
                      <a:pt x="0" y="38"/>
                    </a:moveTo>
                    <a:lnTo>
                      <a:pt x="6" y="33"/>
                    </a:lnTo>
                    <a:lnTo>
                      <a:pt x="58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Freeform 141"/>
              <p:cNvSpPr/>
              <p:nvPr/>
            </p:nvSpPr>
            <p:spPr bwMode="auto">
              <a:xfrm>
                <a:off x="2213" y="1585"/>
                <a:ext cx="29" cy="18"/>
              </a:xfrm>
              <a:custGeom>
                <a:avLst/>
                <a:gdLst>
                  <a:gd name="T0" fmla="*/ 0 w 59"/>
                  <a:gd name="T1" fmla="*/ 34 h 34"/>
                  <a:gd name="T2" fmla="*/ 1 w 59"/>
                  <a:gd name="T3" fmla="*/ 34 h 34"/>
                  <a:gd name="T4" fmla="*/ 59 w 59"/>
                  <a:gd name="T5" fmla="*/ 0 h 34"/>
                  <a:gd name="T6" fmla="*/ 59 w 59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4">
                    <a:moveTo>
                      <a:pt x="0" y="34"/>
                    </a:moveTo>
                    <a:lnTo>
                      <a:pt x="1" y="34"/>
                    </a:lnTo>
                    <a:lnTo>
                      <a:pt x="59" y="0"/>
                    </a:lnTo>
                    <a:lnTo>
                      <a:pt x="5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Freeform 142"/>
              <p:cNvSpPr/>
              <p:nvPr/>
            </p:nvSpPr>
            <p:spPr bwMode="auto">
              <a:xfrm>
                <a:off x="2273" y="1552"/>
                <a:ext cx="31" cy="16"/>
              </a:xfrm>
              <a:custGeom>
                <a:avLst/>
                <a:gdLst>
                  <a:gd name="T0" fmla="*/ 0 w 62"/>
                  <a:gd name="T1" fmla="*/ 32 h 32"/>
                  <a:gd name="T2" fmla="*/ 56 w 62"/>
                  <a:gd name="T3" fmla="*/ 3 h 32"/>
                  <a:gd name="T4" fmla="*/ 62 w 6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2">
                    <a:moveTo>
                      <a:pt x="0" y="32"/>
                    </a:moveTo>
                    <a:lnTo>
                      <a:pt x="56" y="3"/>
                    </a:lnTo>
                    <a:lnTo>
                      <a:pt x="62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Freeform 143"/>
              <p:cNvSpPr/>
              <p:nvPr/>
            </p:nvSpPr>
            <p:spPr bwMode="auto">
              <a:xfrm>
                <a:off x="2335" y="1522"/>
                <a:ext cx="32" cy="15"/>
              </a:xfrm>
              <a:custGeom>
                <a:avLst/>
                <a:gdLst>
                  <a:gd name="T0" fmla="*/ 0 w 64"/>
                  <a:gd name="T1" fmla="*/ 29 h 29"/>
                  <a:gd name="T2" fmla="*/ 52 w 64"/>
                  <a:gd name="T3" fmla="*/ 4 h 29"/>
                  <a:gd name="T4" fmla="*/ 64 w 64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9">
                    <a:moveTo>
                      <a:pt x="0" y="29"/>
                    </a:moveTo>
                    <a:lnTo>
                      <a:pt x="52" y="4"/>
                    </a:lnTo>
                    <a:lnTo>
                      <a:pt x="64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Freeform 144"/>
              <p:cNvSpPr/>
              <p:nvPr/>
            </p:nvSpPr>
            <p:spPr bwMode="auto">
              <a:xfrm>
                <a:off x="2399" y="1496"/>
                <a:ext cx="32" cy="13"/>
              </a:xfrm>
              <a:custGeom>
                <a:avLst/>
                <a:gdLst>
                  <a:gd name="T0" fmla="*/ 0 w 63"/>
                  <a:gd name="T1" fmla="*/ 26 h 26"/>
                  <a:gd name="T2" fmla="*/ 49 w 63"/>
                  <a:gd name="T3" fmla="*/ 5 h 26"/>
                  <a:gd name="T4" fmla="*/ 63 w 63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" h="26">
                    <a:moveTo>
                      <a:pt x="0" y="26"/>
                    </a:moveTo>
                    <a:lnTo>
                      <a:pt x="49" y="5"/>
                    </a:lnTo>
                    <a:lnTo>
                      <a:pt x="63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Freeform 145"/>
              <p:cNvSpPr/>
              <p:nvPr/>
            </p:nvSpPr>
            <p:spPr bwMode="auto">
              <a:xfrm>
                <a:off x="2463" y="1472"/>
                <a:ext cx="33" cy="11"/>
              </a:xfrm>
              <a:custGeom>
                <a:avLst/>
                <a:gdLst>
                  <a:gd name="T0" fmla="*/ 0 w 66"/>
                  <a:gd name="T1" fmla="*/ 24 h 24"/>
                  <a:gd name="T2" fmla="*/ 48 w 66"/>
                  <a:gd name="T3" fmla="*/ 6 h 24"/>
                  <a:gd name="T4" fmla="*/ 66 w 66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48" y="6"/>
                    </a:lnTo>
                    <a:lnTo>
                      <a:pt x="66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Freeform 146"/>
              <p:cNvSpPr/>
              <p:nvPr/>
            </p:nvSpPr>
            <p:spPr bwMode="auto">
              <a:xfrm>
                <a:off x="2529" y="1451"/>
                <a:ext cx="33" cy="11"/>
              </a:xfrm>
              <a:custGeom>
                <a:avLst/>
                <a:gdLst>
                  <a:gd name="T0" fmla="*/ 0 w 67"/>
                  <a:gd name="T1" fmla="*/ 20 h 20"/>
                  <a:gd name="T2" fmla="*/ 46 w 67"/>
                  <a:gd name="T3" fmla="*/ 6 h 20"/>
                  <a:gd name="T4" fmla="*/ 67 w 6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20">
                    <a:moveTo>
                      <a:pt x="0" y="20"/>
                    </a:moveTo>
                    <a:lnTo>
                      <a:pt x="46" y="6"/>
                    </a:lnTo>
                    <a:lnTo>
                      <a:pt x="67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Freeform 147"/>
              <p:cNvSpPr/>
              <p:nvPr/>
            </p:nvSpPr>
            <p:spPr bwMode="auto">
              <a:xfrm>
                <a:off x="2596" y="1435"/>
                <a:ext cx="34" cy="8"/>
              </a:xfrm>
              <a:custGeom>
                <a:avLst/>
                <a:gdLst>
                  <a:gd name="T0" fmla="*/ 0 w 68"/>
                  <a:gd name="T1" fmla="*/ 16 h 16"/>
                  <a:gd name="T2" fmla="*/ 45 w 68"/>
                  <a:gd name="T3" fmla="*/ 5 h 16"/>
                  <a:gd name="T4" fmla="*/ 68 w 68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6">
                    <a:moveTo>
                      <a:pt x="0" y="16"/>
                    </a:moveTo>
                    <a:lnTo>
                      <a:pt x="45" y="5"/>
                    </a:lnTo>
                    <a:lnTo>
                      <a:pt x="68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Freeform 148"/>
              <p:cNvSpPr/>
              <p:nvPr/>
            </p:nvSpPr>
            <p:spPr bwMode="auto">
              <a:xfrm>
                <a:off x="2664" y="1422"/>
                <a:ext cx="34" cy="6"/>
              </a:xfrm>
              <a:custGeom>
                <a:avLst/>
                <a:gdLst>
                  <a:gd name="T0" fmla="*/ 0 w 70"/>
                  <a:gd name="T1" fmla="*/ 11 h 11"/>
                  <a:gd name="T2" fmla="*/ 45 w 70"/>
                  <a:gd name="T3" fmla="*/ 4 h 11"/>
                  <a:gd name="T4" fmla="*/ 70 w 7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1">
                    <a:moveTo>
                      <a:pt x="0" y="11"/>
                    </a:moveTo>
                    <a:lnTo>
                      <a:pt x="45" y="4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Freeform 149"/>
              <p:cNvSpPr/>
              <p:nvPr/>
            </p:nvSpPr>
            <p:spPr bwMode="auto">
              <a:xfrm>
                <a:off x="2732" y="1412"/>
                <a:ext cx="35" cy="4"/>
              </a:xfrm>
              <a:custGeom>
                <a:avLst/>
                <a:gdLst>
                  <a:gd name="T0" fmla="*/ 0 w 69"/>
                  <a:gd name="T1" fmla="*/ 9 h 9"/>
                  <a:gd name="T2" fmla="*/ 45 w 69"/>
                  <a:gd name="T3" fmla="*/ 3 h 9"/>
                  <a:gd name="T4" fmla="*/ 69 w 6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9">
                    <a:moveTo>
                      <a:pt x="0" y="9"/>
                    </a:moveTo>
                    <a:lnTo>
                      <a:pt x="45" y="3"/>
                    </a:lnTo>
                    <a:lnTo>
                      <a:pt x="69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Freeform 150"/>
              <p:cNvSpPr/>
              <p:nvPr/>
            </p:nvSpPr>
            <p:spPr bwMode="auto">
              <a:xfrm>
                <a:off x="2801" y="1405"/>
                <a:ext cx="35" cy="3"/>
              </a:xfrm>
              <a:custGeom>
                <a:avLst/>
                <a:gdLst>
                  <a:gd name="T0" fmla="*/ 0 w 70"/>
                  <a:gd name="T1" fmla="*/ 6 h 6"/>
                  <a:gd name="T2" fmla="*/ 47 w 70"/>
                  <a:gd name="T3" fmla="*/ 2 h 6"/>
                  <a:gd name="T4" fmla="*/ 70 w 7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6">
                    <a:moveTo>
                      <a:pt x="0" y="6"/>
                    </a:moveTo>
                    <a:lnTo>
                      <a:pt x="47" y="2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Freeform 151"/>
              <p:cNvSpPr/>
              <p:nvPr/>
            </p:nvSpPr>
            <p:spPr bwMode="auto">
              <a:xfrm>
                <a:off x="2871" y="1402"/>
                <a:ext cx="34" cy="2"/>
              </a:xfrm>
              <a:custGeom>
                <a:avLst/>
                <a:gdLst>
                  <a:gd name="T0" fmla="*/ 0 w 70"/>
                  <a:gd name="T1" fmla="*/ 2 h 2"/>
                  <a:gd name="T2" fmla="*/ 49 w 70"/>
                  <a:gd name="T3" fmla="*/ 0 h 2"/>
                  <a:gd name="T4" fmla="*/ 70 w 7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2">
                    <a:moveTo>
                      <a:pt x="0" y="2"/>
                    </a:moveTo>
                    <a:lnTo>
                      <a:pt x="49" y="0"/>
                    </a:lnTo>
                    <a:lnTo>
                      <a:pt x="70" y="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Freeform 152"/>
              <p:cNvSpPr/>
              <p:nvPr/>
            </p:nvSpPr>
            <p:spPr bwMode="auto">
              <a:xfrm>
                <a:off x="2940" y="1402"/>
                <a:ext cx="35" cy="1"/>
              </a:xfrm>
              <a:custGeom>
                <a:avLst/>
                <a:gdLst>
                  <a:gd name="T0" fmla="*/ 0 w 70"/>
                  <a:gd name="T1" fmla="*/ 0 h 1"/>
                  <a:gd name="T2" fmla="*/ 54 w 70"/>
                  <a:gd name="T3" fmla="*/ 0 h 1"/>
                  <a:gd name="T4" fmla="*/ 70 w 7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">
                    <a:moveTo>
                      <a:pt x="0" y="0"/>
                    </a:moveTo>
                    <a:lnTo>
                      <a:pt x="54" y="0"/>
                    </a:lnTo>
                    <a:lnTo>
                      <a:pt x="70" y="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Freeform 153"/>
              <p:cNvSpPr/>
              <p:nvPr/>
            </p:nvSpPr>
            <p:spPr bwMode="auto">
              <a:xfrm>
                <a:off x="3010" y="1404"/>
                <a:ext cx="34" cy="3"/>
              </a:xfrm>
              <a:custGeom>
                <a:avLst/>
                <a:gdLst>
                  <a:gd name="T0" fmla="*/ 0 w 70"/>
                  <a:gd name="T1" fmla="*/ 0 h 4"/>
                  <a:gd name="T2" fmla="*/ 55 w 70"/>
                  <a:gd name="T3" fmla="*/ 3 h 4"/>
                  <a:gd name="T4" fmla="*/ 70 w 7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4">
                    <a:moveTo>
                      <a:pt x="0" y="0"/>
                    </a:moveTo>
                    <a:lnTo>
                      <a:pt x="55" y="3"/>
                    </a:lnTo>
                    <a:lnTo>
                      <a:pt x="70" y="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Freeform 154"/>
              <p:cNvSpPr/>
              <p:nvPr/>
            </p:nvSpPr>
            <p:spPr bwMode="auto">
              <a:xfrm>
                <a:off x="3079" y="1410"/>
                <a:ext cx="34" cy="4"/>
              </a:xfrm>
              <a:custGeom>
                <a:avLst/>
                <a:gdLst>
                  <a:gd name="T0" fmla="*/ 0 w 68"/>
                  <a:gd name="T1" fmla="*/ 0 h 8"/>
                  <a:gd name="T2" fmla="*/ 56 w 68"/>
                  <a:gd name="T3" fmla="*/ 6 h 8"/>
                  <a:gd name="T4" fmla="*/ 68 w 6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8">
                    <a:moveTo>
                      <a:pt x="0" y="0"/>
                    </a:moveTo>
                    <a:lnTo>
                      <a:pt x="56" y="6"/>
                    </a:lnTo>
                    <a:lnTo>
                      <a:pt x="68" y="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Freeform 155"/>
              <p:cNvSpPr/>
              <p:nvPr/>
            </p:nvSpPr>
            <p:spPr bwMode="auto">
              <a:xfrm>
                <a:off x="3148" y="1419"/>
                <a:ext cx="34" cy="6"/>
              </a:xfrm>
              <a:custGeom>
                <a:avLst/>
                <a:gdLst>
                  <a:gd name="T0" fmla="*/ 0 w 69"/>
                  <a:gd name="T1" fmla="*/ 0 h 11"/>
                  <a:gd name="T2" fmla="*/ 57 w 69"/>
                  <a:gd name="T3" fmla="*/ 10 h 11"/>
                  <a:gd name="T4" fmla="*/ 69 w 6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1">
                    <a:moveTo>
                      <a:pt x="0" y="0"/>
                    </a:moveTo>
                    <a:lnTo>
                      <a:pt x="57" y="10"/>
                    </a:lnTo>
                    <a:lnTo>
                      <a:pt x="69" y="1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Freeform 156"/>
              <p:cNvSpPr/>
              <p:nvPr/>
            </p:nvSpPr>
            <p:spPr bwMode="auto">
              <a:xfrm>
                <a:off x="3216" y="1432"/>
                <a:ext cx="34" cy="7"/>
              </a:xfrm>
              <a:custGeom>
                <a:avLst/>
                <a:gdLst>
                  <a:gd name="T0" fmla="*/ 0 w 68"/>
                  <a:gd name="T1" fmla="*/ 0 h 14"/>
                  <a:gd name="T2" fmla="*/ 55 w 68"/>
                  <a:gd name="T3" fmla="*/ 11 h 14"/>
                  <a:gd name="T4" fmla="*/ 68 w 6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4">
                    <a:moveTo>
                      <a:pt x="0" y="0"/>
                    </a:moveTo>
                    <a:lnTo>
                      <a:pt x="55" y="11"/>
                    </a:lnTo>
                    <a:lnTo>
                      <a:pt x="68" y="1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Freeform 157"/>
              <p:cNvSpPr/>
              <p:nvPr/>
            </p:nvSpPr>
            <p:spPr bwMode="auto">
              <a:xfrm>
                <a:off x="3284" y="1448"/>
                <a:ext cx="33" cy="9"/>
              </a:xfrm>
              <a:custGeom>
                <a:avLst/>
                <a:gdLst>
                  <a:gd name="T0" fmla="*/ 0 w 66"/>
                  <a:gd name="T1" fmla="*/ 0 h 17"/>
                  <a:gd name="T2" fmla="*/ 52 w 66"/>
                  <a:gd name="T3" fmla="*/ 13 h 17"/>
                  <a:gd name="T4" fmla="*/ 66 w 66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52" y="13"/>
                    </a:lnTo>
                    <a:lnTo>
                      <a:pt x="66" y="1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Freeform 158"/>
              <p:cNvSpPr/>
              <p:nvPr/>
            </p:nvSpPr>
            <p:spPr bwMode="auto">
              <a:xfrm>
                <a:off x="3350" y="1467"/>
                <a:ext cx="34" cy="11"/>
              </a:xfrm>
              <a:custGeom>
                <a:avLst/>
                <a:gdLst>
                  <a:gd name="T0" fmla="*/ 0 w 66"/>
                  <a:gd name="T1" fmla="*/ 0 h 22"/>
                  <a:gd name="T2" fmla="*/ 49 w 66"/>
                  <a:gd name="T3" fmla="*/ 16 h 22"/>
                  <a:gd name="T4" fmla="*/ 66 w 66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2">
                    <a:moveTo>
                      <a:pt x="0" y="0"/>
                    </a:moveTo>
                    <a:lnTo>
                      <a:pt x="49" y="16"/>
                    </a:lnTo>
                    <a:lnTo>
                      <a:pt x="66" y="2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Freeform 159"/>
              <p:cNvSpPr/>
              <p:nvPr/>
            </p:nvSpPr>
            <p:spPr bwMode="auto">
              <a:xfrm>
                <a:off x="3416" y="1490"/>
                <a:ext cx="32" cy="12"/>
              </a:xfrm>
              <a:custGeom>
                <a:avLst/>
                <a:gdLst>
                  <a:gd name="T0" fmla="*/ 0 w 64"/>
                  <a:gd name="T1" fmla="*/ 0 h 24"/>
                  <a:gd name="T2" fmla="*/ 44 w 64"/>
                  <a:gd name="T3" fmla="*/ 16 h 24"/>
                  <a:gd name="T4" fmla="*/ 64 w 64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4">
                    <a:moveTo>
                      <a:pt x="0" y="0"/>
                    </a:moveTo>
                    <a:lnTo>
                      <a:pt x="44" y="16"/>
                    </a:lnTo>
                    <a:lnTo>
                      <a:pt x="64" y="2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Freeform 160"/>
              <p:cNvSpPr/>
              <p:nvPr/>
            </p:nvSpPr>
            <p:spPr bwMode="auto">
              <a:xfrm>
                <a:off x="3481" y="1516"/>
                <a:ext cx="31" cy="14"/>
              </a:xfrm>
              <a:custGeom>
                <a:avLst/>
                <a:gdLst>
                  <a:gd name="T0" fmla="*/ 0 w 64"/>
                  <a:gd name="T1" fmla="*/ 0 h 27"/>
                  <a:gd name="T2" fmla="*/ 39 w 64"/>
                  <a:gd name="T3" fmla="*/ 17 h 27"/>
                  <a:gd name="T4" fmla="*/ 64 w 6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7">
                    <a:moveTo>
                      <a:pt x="0" y="0"/>
                    </a:moveTo>
                    <a:lnTo>
                      <a:pt x="39" y="17"/>
                    </a:lnTo>
                    <a:lnTo>
                      <a:pt x="64" y="2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Freeform 161"/>
              <p:cNvSpPr/>
              <p:nvPr/>
            </p:nvSpPr>
            <p:spPr bwMode="auto">
              <a:xfrm>
                <a:off x="3544" y="1545"/>
                <a:ext cx="31" cy="16"/>
              </a:xfrm>
              <a:custGeom>
                <a:avLst/>
                <a:gdLst>
                  <a:gd name="T0" fmla="*/ 0 w 62"/>
                  <a:gd name="T1" fmla="*/ 0 h 31"/>
                  <a:gd name="T2" fmla="*/ 35 w 62"/>
                  <a:gd name="T3" fmla="*/ 17 h 31"/>
                  <a:gd name="T4" fmla="*/ 62 w 62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31">
                    <a:moveTo>
                      <a:pt x="0" y="0"/>
                    </a:moveTo>
                    <a:lnTo>
                      <a:pt x="35" y="17"/>
                    </a:lnTo>
                    <a:lnTo>
                      <a:pt x="62" y="3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Freeform 162"/>
              <p:cNvSpPr/>
              <p:nvPr/>
            </p:nvSpPr>
            <p:spPr bwMode="auto">
              <a:xfrm>
                <a:off x="3605" y="1577"/>
                <a:ext cx="30" cy="18"/>
              </a:xfrm>
              <a:custGeom>
                <a:avLst/>
                <a:gdLst>
                  <a:gd name="T0" fmla="*/ 0 w 60"/>
                  <a:gd name="T1" fmla="*/ 0 h 34"/>
                  <a:gd name="T2" fmla="*/ 29 w 60"/>
                  <a:gd name="T3" fmla="*/ 16 h 34"/>
                  <a:gd name="T4" fmla="*/ 60 w 60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34">
                    <a:moveTo>
                      <a:pt x="0" y="0"/>
                    </a:moveTo>
                    <a:lnTo>
                      <a:pt x="29" y="16"/>
                    </a:lnTo>
                    <a:lnTo>
                      <a:pt x="60" y="3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Freeform 163"/>
              <p:cNvSpPr/>
              <p:nvPr/>
            </p:nvSpPr>
            <p:spPr bwMode="auto">
              <a:xfrm>
                <a:off x="3664" y="1613"/>
                <a:ext cx="30" cy="19"/>
              </a:xfrm>
              <a:custGeom>
                <a:avLst/>
                <a:gdLst>
                  <a:gd name="T0" fmla="*/ 0 w 59"/>
                  <a:gd name="T1" fmla="*/ 0 h 37"/>
                  <a:gd name="T2" fmla="*/ 24 w 59"/>
                  <a:gd name="T3" fmla="*/ 14 h 37"/>
                  <a:gd name="T4" fmla="*/ 59 w 59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7">
                    <a:moveTo>
                      <a:pt x="0" y="0"/>
                    </a:moveTo>
                    <a:lnTo>
                      <a:pt x="24" y="14"/>
                    </a:lnTo>
                    <a:lnTo>
                      <a:pt x="59" y="3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Freeform 164"/>
              <p:cNvSpPr/>
              <p:nvPr/>
            </p:nvSpPr>
            <p:spPr bwMode="auto">
              <a:xfrm>
                <a:off x="3722" y="1651"/>
                <a:ext cx="29" cy="20"/>
              </a:xfrm>
              <a:custGeom>
                <a:avLst/>
                <a:gdLst>
                  <a:gd name="T0" fmla="*/ 0 w 56"/>
                  <a:gd name="T1" fmla="*/ 0 h 41"/>
                  <a:gd name="T2" fmla="*/ 18 w 56"/>
                  <a:gd name="T3" fmla="*/ 13 h 41"/>
                  <a:gd name="T4" fmla="*/ 56 w 56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1">
                    <a:moveTo>
                      <a:pt x="0" y="0"/>
                    </a:moveTo>
                    <a:lnTo>
                      <a:pt x="18" y="13"/>
                    </a:lnTo>
                    <a:lnTo>
                      <a:pt x="56" y="4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Freeform 165"/>
              <p:cNvSpPr/>
              <p:nvPr/>
            </p:nvSpPr>
            <p:spPr bwMode="auto">
              <a:xfrm>
                <a:off x="3779" y="1692"/>
                <a:ext cx="27" cy="21"/>
              </a:xfrm>
              <a:custGeom>
                <a:avLst/>
                <a:gdLst>
                  <a:gd name="T0" fmla="*/ 0 w 53"/>
                  <a:gd name="T1" fmla="*/ 0 h 42"/>
                  <a:gd name="T2" fmla="*/ 13 w 53"/>
                  <a:gd name="T3" fmla="*/ 10 h 42"/>
                  <a:gd name="T4" fmla="*/ 53 w 53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42">
                    <a:moveTo>
                      <a:pt x="0" y="0"/>
                    </a:moveTo>
                    <a:lnTo>
                      <a:pt x="13" y="10"/>
                    </a:lnTo>
                    <a:lnTo>
                      <a:pt x="53" y="4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Freeform 166"/>
              <p:cNvSpPr/>
              <p:nvPr/>
            </p:nvSpPr>
            <p:spPr bwMode="auto">
              <a:xfrm>
                <a:off x="3832" y="1736"/>
                <a:ext cx="26" cy="23"/>
              </a:xfrm>
              <a:custGeom>
                <a:avLst/>
                <a:gdLst>
                  <a:gd name="T0" fmla="*/ 0 w 52"/>
                  <a:gd name="T1" fmla="*/ 0 h 46"/>
                  <a:gd name="T2" fmla="*/ 8 w 52"/>
                  <a:gd name="T3" fmla="*/ 7 h 46"/>
                  <a:gd name="T4" fmla="*/ 52 w 5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6">
                    <a:moveTo>
                      <a:pt x="0" y="0"/>
                    </a:moveTo>
                    <a:lnTo>
                      <a:pt x="8" y="7"/>
                    </a:lnTo>
                    <a:lnTo>
                      <a:pt x="52" y="46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Freeform 167"/>
              <p:cNvSpPr/>
              <p:nvPr/>
            </p:nvSpPr>
            <p:spPr bwMode="auto">
              <a:xfrm>
                <a:off x="3884" y="1783"/>
                <a:ext cx="25" cy="24"/>
              </a:xfrm>
              <a:custGeom>
                <a:avLst/>
                <a:gdLst>
                  <a:gd name="T0" fmla="*/ 0 w 51"/>
                  <a:gd name="T1" fmla="*/ 0 h 47"/>
                  <a:gd name="T2" fmla="*/ 3 w 51"/>
                  <a:gd name="T3" fmla="*/ 3 h 47"/>
                  <a:gd name="T4" fmla="*/ 51 w 51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7">
                    <a:moveTo>
                      <a:pt x="0" y="0"/>
                    </a:moveTo>
                    <a:lnTo>
                      <a:pt x="3" y="3"/>
                    </a:lnTo>
                    <a:lnTo>
                      <a:pt x="51" y="4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Freeform 168"/>
              <p:cNvSpPr/>
              <p:nvPr/>
            </p:nvSpPr>
            <p:spPr bwMode="auto">
              <a:xfrm>
                <a:off x="3933" y="1831"/>
                <a:ext cx="24" cy="26"/>
              </a:xfrm>
              <a:custGeom>
                <a:avLst/>
                <a:gdLst>
                  <a:gd name="T0" fmla="*/ 0 w 48"/>
                  <a:gd name="T1" fmla="*/ 0 h 52"/>
                  <a:gd name="T2" fmla="*/ 45 w 48"/>
                  <a:gd name="T3" fmla="*/ 47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45" y="47"/>
                    </a:lnTo>
                    <a:lnTo>
                      <a:pt x="48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Freeform 169"/>
              <p:cNvSpPr/>
              <p:nvPr/>
            </p:nvSpPr>
            <p:spPr bwMode="auto">
              <a:xfrm>
                <a:off x="3980" y="1883"/>
                <a:ext cx="22" cy="26"/>
              </a:xfrm>
              <a:custGeom>
                <a:avLst/>
                <a:gdLst>
                  <a:gd name="T0" fmla="*/ 0 w 43"/>
                  <a:gd name="T1" fmla="*/ 0 h 52"/>
                  <a:gd name="T2" fmla="*/ 37 w 43"/>
                  <a:gd name="T3" fmla="*/ 45 h 52"/>
                  <a:gd name="T4" fmla="*/ 43 w 43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52">
                    <a:moveTo>
                      <a:pt x="0" y="0"/>
                    </a:moveTo>
                    <a:lnTo>
                      <a:pt x="37" y="45"/>
                    </a:lnTo>
                    <a:lnTo>
                      <a:pt x="43" y="5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Freeform 170"/>
              <p:cNvSpPr/>
              <p:nvPr/>
            </p:nvSpPr>
            <p:spPr bwMode="auto">
              <a:xfrm>
                <a:off x="4023" y="1937"/>
                <a:ext cx="21" cy="27"/>
              </a:xfrm>
              <a:custGeom>
                <a:avLst/>
                <a:gdLst>
                  <a:gd name="T0" fmla="*/ 0 w 42"/>
                  <a:gd name="T1" fmla="*/ 0 h 55"/>
                  <a:gd name="T2" fmla="*/ 32 w 42"/>
                  <a:gd name="T3" fmla="*/ 42 h 55"/>
                  <a:gd name="T4" fmla="*/ 42 w 42"/>
                  <a:gd name="T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55">
                    <a:moveTo>
                      <a:pt x="0" y="0"/>
                    </a:moveTo>
                    <a:lnTo>
                      <a:pt x="32" y="42"/>
                    </a:lnTo>
                    <a:lnTo>
                      <a:pt x="42" y="5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Freeform 171"/>
              <p:cNvSpPr/>
              <p:nvPr/>
            </p:nvSpPr>
            <p:spPr bwMode="auto">
              <a:xfrm>
                <a:off x="4065" y="1993"/>
                <a:ext cx="19" cy="29"/>
              </a:xfrm>
              <a:custGeom>
                <a:avLst/>
                <a:gdLst>
                  <a:gd name="T0" fmla="*/ 0 w 39"/>
                  <a:gd name="T1" fmla="*/ 0 h 58"/>
                  <a:gd name="T2" fmla="*/ 28 w 39"/>
                  <a:gd name="T3" fmla="*/ 39 h 58"/>
                  <a:gd name="T4" fmla="*/ 39 w 39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8">
                    <a:moveTo>
                      <a:pt x="0" y="0"/>
                    </a:moveTo>
                    <a:lnTo>
                      <a:pt x="28" y="39"/>
                    </a:lnTo>
                    <a:lnTo>
                      <a:pt x="39" y="5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Freeform 172"/>
              <p:cNvSpPr/>
              <p:nvPr/>
            </p:nvSpPr>
            <p:spPr bwMode="auto">
              <a:xfrm>
                <a:off x="4103" y="2051"/>
                <a:ext cx="18" cy="29"/>
              </a:xfrm>
              <a:custGeom>
                <a:avLst/>
                <a:gdLst>
                  <a:gd name="T0" fmla="*/ 0 w 36"/>
                  <a:gd name="T1" fmla="*/ 0 h 59"/>
                  <a:gd name="T2" fmla="*/ 23 w 36"/>
                  <a:gd name="T3" fmla="*/ 35 h 59"/>
                  <a:gd name="T4" fmla="*/ 36 w 36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59">
                    <a:moveTo>
                      <a:pt x="0" y="0"/>
                    </a:moveTo>
                    <a:lnTo>
                      <a:pt x="23" y="35"/>
                    </a:lnTo>
                    <a:lnTo>
                      <a:pt x="36" y="5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Freeform 173"/>
              <p:cNvSpPr/>
              <p:nvPr/>
            </p:nvSpPr>
            <p:spPr bwMode="auto">
              <a:xfrm>
                <a:off x="4138" y="2111"/>
                <a:ext cx="17" cy="30"/>
              </a:xfrm>
              <a:custGeom>
                <a:avLst/>
                <a:gdLst>
                  <a:gd name="T0" fmla="*/ 0 w 33"/>
                  <a:gd name="T1" fmla="*/ 0 h 61"/>
                  <a:gd name="T2" fmla="*/ 19 w 33"/>
                  <a:gd name="T3" fmla="*/ 31 h 61"/>
                  <a:gd name="T4" fmla="*/ 33 w 33"/>
                  <a:gd name="T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61">
                    <a:moveTo>
                      <a:pt x="0" y="0"/>
                    </a:moveTo>
                    <a:lnTo>
                      <a:pt x="19" y="31"/>
                    </a:lnTo>
                    <a:lnTo>
                      <a:pt x="33" y="61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Freeform 174"/>
              <p:cNvSpPr/>
              <p:nvPr/>
            </p:nvSpPr>
            <p:spPr bwMode="auto">
              <a:xfrm>
                <a:off x="4171" y="2172"/>
                <a:ext cx="15" cy="31"/>
              </a:xfrm>
              <a:custGeom>
                <a:avLst/>
                <a:gdLst>
                  <a:gd name="T0" fmla="*/ 0 w 30"/>
                  <a:gd name="T1" fmla="*/ 0 h 62"/>
                  <a:gd name="T2" fmla="*/ 14 w 30"/>
                  <a:gd name="T3" fmla="*/ 28 h 62"/>
                  <a:gd name="T4" fmla="*/ 30 w 30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62">
                    <a:moveTo>
                      <a:pt x="0" y="0"/>
                    </a:moveTo>
                    <a:lnTo>
                      <a:pt x="14" y="28"/>
                    </a:lnTo>
                    <a:lnTo>
                      <a:pt x="30" y="62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Freeform 175"/>
              <p:cNvSpPr/>
              <p:nvPr/>
            </p:nvSpPr>
            <p:spPr bwMode="auto">
              <a:xfrm>
                <a:off x="4201" y="2235"/>
                <a:ext cx="13" cy="32"/>
              </a:xfrm>
              <a:custGeom>
                <a:avLst/>
                <a:gdLst>
                  <a:gd name="T0" fmla="*/ 0 w 26"/>
                  <a:gd name="T1" fmla="*/ 0 h 64"/>
                  <a:gd name="T2" fmla="*/ 10 w 26"/>
                  <a:gd name="T3" fmla="*/ 25 h 64"/>
                  <a:gd name="T4" fmla="*/ 26 w 26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4">
                    <a:moveTo>
                      <a:pt x="0" y="0"/>
                    </a:moveTo>
                    <a:lnTo>
                      <a:pt x="10" y="25"/>
                    </a:lnTo>
                    <a:lnTo>
                      <a:pt x="26" y="64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Freeform 176"/>
              <p:cNvSpPr/>
              <p:nvPr/>
            </p:nvSpPr>
            <p:spPr bwMode="auto">
              <a:xfrm>
                <a:off x="4227" y="2299"/>
                <a:ext cx="11" cy="33"/>
              </a:xfrm>
              <a:custGeom>
                <a:avLst/>
                <a:gdLst>
                  <a:gd name="T0" fmla="*/ 0 w 24"/>
                  <a:gd name="T1" fmla="*/ 0 h 65"/>
                  <a:gd name="T2" fmla="*/ 8 w 24"/>
                  <a:gd name="T3" fmla="*/ 20 h 65"/>
                  <a:gd name="T4" fmla="*/ 24 w 2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5">
                    <a:moveTo>
                      <a:pt x="0" y="0"/>
                    </a:moveTo>
                    <a:lnTo>
                      <a:pt x="8" y="20"/>
                    </a:lnTo>
                    <a:lnTo>
                      <a:pt x="24" y="65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Freeform 177"/>
              <p:cNvSpPr/>
              <p:nvPr/>
            </p:nvSpPr>
            <p:spPr bwMode="auto">
              <a:xfrm>
                <a:off x="4249" y="2365"/>
                <a:ext cx="10" cy="33"/>
              </a:xfrm>
              <a:custGeom>
                <a:avLst/>
                <a:gdLst>
                  <a:gd name="T0" fmla="*/ 0 w 20"/>
                  <a:gd name="T1" fmla="*/ 0 h 67"/>
                  <a:gd name="T2" fmla="*/ 6 w 20"/>
                  <a:gd name="T3" fmla="*/ 19 h 67"/>
                  <a:gd name="T4" fmla="*/ 20 w 20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lnTo>
                      <a:pt x="6" y="19"/>
                    </a:lnTo>
                    <a:lnTo>
                      <a:pt x="20" y="67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Freeform 178"/>
              <p:cNvSpPr/>
              <p:nvPr/>
            </p:nvSpPr>
            <p:spPr bwMode="auto">
              <a:xfrm>
                <a:off x="4269" y="2431"/>
                <a:ext cx="8" cy="34"/>
              </a:xfrm>
              <a:custGeom>
                <a:avLst/>
                <a:gdLst>
                  <a:gd name="T0" fmla="*/ 0 w 18"/>
                  <a:gd name="T1" fmla="*/ 0 h 68"/>
                  <a:gd name="T2" fmla="*/ 5 w 18"/>
                  <a:gd name="T3" fmla="*/ 18 h 68"/>
                  <a:gd name="T4" fmla="*/ 18 w 18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68">
                    <a:moveTo>
                      <a:pt x="0" y="0"/>
                    </a:moveTo>
                    <a:lnTo>
                      <a:pt x="5" y="18"/>
                    </a:lnTo>
                    <a:lnTo>
                      <a:pt x="18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Freeform 179"/>
              <p:cNvSpPr/>
              <p:nvPr/>
            </p:nvSpPr>
            <p:spPr bwMode="auto">
              <a:xfrm>
                <a:off x="4285" y="2499"/>
                <a:ext cx="6" cy="34"/>
              </a:xfrm>
              <a:custGeom>
                <a:avLst/>
                <a:gdLst>
                  <a:gd name="T0" fmla="*/ 0 w 13"/>
                  <a:gd name="T1" fmla="*/ 0 h 68"/>
                  <a:gd name="T2" fmla="*/ 3 w 13"/>
                  <a:gd name="T3" fmla="*/ 15 h 68"/>
                  <a:gd name="T4" fmla="*/ 13 w 13"/>
                  <a:gd name="T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8">
                    <a:moveTo>
                      <a:pt x="0" y="0"/>
                    </a:moveTo>
                    <a:lnTo>
                      <a:pt x="3" y="15"/>
                    </a:lnTo>
                    <a:lnTo>
                      <a:pt x="13" y="68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Freeform 180"/>
              <p:cNvSpPr/>
              <p:nvPr/>
            </p:nvSpPr>
            <p:spPr bwMode="auto">
              <a:xfrm>
                <a:off x="4298" y="2567"/>
                <a:ext cx="4" cy="35"/>
              </a:xfrm>
              <a:custGeom>
                <a:avLst/>
                <a:gdLst>
                  <a:gd name="T0" fmla="*/ 0 w 9"/>
                  <a:gd name="T1" fmla="*/ 0 h 70"/>
                  <a:gd name="T2" fmla="*/ 2 w 9"/>
                  <a:gd name="T3" fmla="*/ 16 h 70"/>
                  <a:gd name="T4" fmla="*/ 9 w 9"/>
                  <a:gd name="T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0">
                    <a:moveTo>
                      <a:pt x="0" y="0"/>
                    </a:moveTo>
                    <a:lnTo>
                      <a:pt x="2" y="16"/>
                    </a:lnTo>
                    <a:lnTo>
                      <a:pt x="9" y="70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Freeform 181"/>
              <p:cNvSpPr/>
              <p:nvPr/>
            </p:nvSpPr>
            <p:spPr bwMode="auto">
              <a:xfrm>
                <a:off x="4306" y="2636"/>
                <a:ext cx="4" cy="35"/>
              </a:xfrm>
              <a:custGeom>
                <a:avLst/>
                <a:gdLst>
                  <a:gd name="T0" fmla="*/ 0 w 7"/>
                  <a:gd name="T1" fmla="*/ 0 h 69"/>
                  <a:gd name="T2" fmla="*/ 1 w 7"/>
                  <a:gd name="T3" fmla="*/ 16 h 69"/>
                  <a:gd name="T4" fmla="*/ 7 w 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9">
                    <a:moveTo>
                      <a:pt x="0" y="0"/>
                    </a:moveTo>
                    <a:lnTo>
                      <a:pt x="1" y="16"/>
                    </a:lnTo>
                    <a:lnTo>
                      <a:pt x="7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Freeform 182"/>
              <p:cNvSpPr/>
              <p:nvPr/>
            </p:nvSpPr>
            <p:spPr bwMode="auto">
              <a:xfrm>
                <a:off x="4312" y="2705"/>
                <a:ext cx="2" cy="35"/>
              </a:xfrm>
              <a:custGeom>
                <a:avLst/>
                <a:gdLst>
                  <a:gd name="T0" fmla="*/ 0 w 3"/>
                  <a:gd name="T1" fmla="*/ 0 h 69"/>
                  <a:gd name="T2" fmla="*/ 2 w 3"/>
                  <a:gd name="T3" fmla="*/ 17 h 69"/>
                  <a:gd name="T4" fmla="*/ 3 w 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9">
                    <a:moveTo>
                      <a:pt x="0" y="0"/>
                    </a:moveTo>
                    <a:lnTo>
                      <a:pt x="2" y="17"/>
                    </a:lnTo>
                    <a:lnTo>
                      <a:pt x="3" y="69"/>
                    </a:lnTo>
                  </a:path>
                </a:pathLst>
              </a:cu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Line 183"/>
              <p:cNvSpPr>
                <a:spLocks noChangeShapeType="1"/>
              </p:cNvSpPr>
              <p:nvPr/>
            </p:nvSpPr>
            <p:spPr bwMode="auto">
              <a:xfrm>
                <a:off x="4314" y="2775"/>
                <a:ext cx="0" cy="11"/>
              </a:xfrm>
              <a:prstGeom prst="line">
                <a:avLst/>
              </a:prstGeom>
              <a:noFill/>
              <a:ln w="33338">
                <a:solidFill>
                  <a:srgbClr val="A88C8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Freeform 184"/>
              <p:cNvSpPr/>
              <p:nvPr/>
            </p:nvSpPr>
            <p:spPr bwMode="auto">
              <a:xfrm>
                <a:off x="3683" y="3459"/>
                <a:ext cx="484" cy="780"/>
              </a:xfrm>
              <a:custGeom>
                <a:avLst/>
                <a:gdLst>
                  <a:gd name="T0" fmla="*/ 28 w 967"/>
                  <a:gd name="T1" fmla="*/ 1561 h 1561"/>
                  <a:gd name="T2" fmla="*/ 18 w 967"/>
                  <a:gd name="T3" fmla="*/ 1502 h 1561"/>
                  <a:gd name="T4" fmla="*/ 6 w 967"/>
                  <a:gd name="T5" fmla="*/ 1389 h 1561"/>
                  <a:gd name="T6" fmla="*/ 0 w 967"/>
                  <a:gd name="T7" fmla="*/ 1291 h 1561"/>
                  <a:gd name="T8" fmla="*/ 0 w 967"/>
                  <a:gd name="T9" fmla="*/ 1175 h 1561"/>
                  <a:gd name="T10" fmla="*/ 9 w 967"/>
                  <a:gd name="T11" fmla="*/ 1049 h 1561"/>
                  <a:gd name="T12" fmla="*/ 27 w 967"/>
                  <a:gd name="T13" fmla="*/ 915 h 1561"/>
                  <a:gd name="T14" fmla="*/ 48 w 967"/>
                  <a:gd name="T15" fmla="*/ 810 h 1561"/>
                  <a:gd name="T16" fmla="*/ 68 w 967"/>
                  <a:gd name="T17" fmla="*/ 741 h 1561"/>
                  <a:gd name="T18" fmla="*/ 92 w 967"/>
                  <a:gd name="T19" fmla="*/ 673 h 1561"/>
                  <a:gd name="T20" fmla="*/ 119 w 967"/>
                  <a:gd name="T21" fmla="*/ 603 h 1561"/>
                  <a:gd name="T22" fmla="*/ 151 w 967"/>
                  <a:gd name="T23" fmla="*/ 537 h 1561"/>
                  <a:gd name="T24" fmla="*/ 189 w 967"/>
                  <a:gd name="T25" fmla="*/ 470 h 1561"/>
                  <a:gd name="T26" fmla="*/ 231 w 967"/>
                  <a:gd name="T27" fmla="*/ 407 h 1561"/>
                  <a:gd name="T28" fmla="*/ 280 w 967"/>
                  <a:gd name="T29" fmla="*/ 346 h 1561"/>
                  <a:gd name="T30" fmla="*/ 333 w 967"/>
                  <a:gd name="T31" fmla="*/ 288 h 1561"/>
                  <a:gd name="T32" fmla="*/ 394 w 967"/>
                  <a:gd name="T33" fmla="*/ 234 h 1561"/>
                  <a:gd name="T34" fmla="*/ 462 w 967"/>
                  <a:gd name="T35" fmla="*/ 184 h 1561"/>
                  <a:gd name="T36" fmla="*/ 536 w 967"/>
                  <a:gd name="T37" fmla="*/ 138 h 1561"/>
                  <a:gd name="T38" fmla="*/ 617 w 967"/>
                  <a:gd name="T39" fmla="*/ 97 h 1561"/>
                  <a:gd name="T40" fmla="*/ 707 w 967"/>
                  <a:gd name="T41" fmla="*/ 61 h 1561"/>
                  <a:gd name="T42" fmla="*/ 804 w 967"/>
                  <a:gd name="T43" fmla="*/ 32 h 1561"/>
                  <a:gd name="T44" fmla="*/ 909 w 967"/>
                  <a:gd name="T45" fmla="*/ 9 h 1561"/>
                  <a:gd name="T46" fmla="*/ 966 w 967"/>
                  <a:gd name="T47" fmla="*/ 0 h 1561"/>
                  <a:gd name="T48" fmla="*/ 967 w 967"/>
                  <a:gd name="T49" fmla="*/ 45 h 1561"/>
                  <a:gd name="T50" fmla="*/ 967 w 967"/>
                  <a:gd name="T51" fmla="*/ 133 h 1561"/>
                  <a:gd name="T52" fmla="*/ 961 w 967"/>
                  <a:gd name="T53" fmla="*/ 211 h 1561"/>
                  <a:gd name="T54" fmla="*/ 951 w 967"/>
                  <a:gd name="T55" fmla="*/ 305 h 1561"/>
                  <a:gd name="T56" fmla="*/ 933 w 967"/>
                  <a:gd name="T57" fmla="*/ 411 h 1561"/>
                  <a:gd name="T58" fmla="*/ 905 w 967"/>
                  <a:gd name="T59" fmla="*/ 525 h 1561"/>
                  <a:gd name="T60" fmla="*/ 866 w 967"/>
                  <a:gd name="T61" fmla="*/ 647 h 1561"/>
                  <a:gd name="T62" fmla="*/ 814 w 967"/>
                  <a:gd name="T63" fmla="*/ 774 h 1561"/>
                  <a:gd name="T64" fmla="*/ 765 w 967"/>
                  <a:gd name="T65" fmla="*/ 871 h 1561"/>
                  <a:gd name="T66" fmla="*/ 727 w 967"/>
                  <a:gd name="T67" fmla="*/ 936 h 1561"/>
                  <a:gd name="T68" fmla="*/ 685 w 967"/>
                  <a:gd name="T69" fmla="*/ 1001 h 1561"/>
                  <a:gd name="T70" fmla="*/ 639 w 967"/>
                  <a:gd name="T71" fmla="*/ 1067 h 1561"/>
                  <a:gd name="T72" fmla="*/ 587 w 967"/>
                  <a:gd name="T73" fmla="*/ 1130 h 1561"/>
                  <a:gd name="T74" fmla="*/ 532 w 967"/>
                  <a:gd name="T75" fmla="*/ 1192 h 1561"/>
                  <a:gd name="T76" fmla="*/ 469 w 967"/>
                  <a:gd name="T77" fmla="*/ 1255 h 1561"/>
                  <a:gd name="T78" fmla="*/ 403 w 967"/>
                  <a:gd name="T79" fmla="*/ 1315 h 1561"/>
                  <a:gd name="T80" fmla="*/ 330 w 967"/>
                  <a:gd name="T81" fmla="*/ 1375 h 1561"/>
                  <a:gd name="T82" fmla="*/ 251 w 967"/>
                  <a:gd name="T83" fmla="*/ 1431 h 1561"/>
                  <a:gd name="T84" fmla="*/ 167 w 967"/>
                  <a:gd name="T85" fmla="*/ 1485 h 1561"/>
                  <a:gd name="T86" fmla="*/ 76 w 967"/>
                  <a:gd name="T87" fmla="*/ 1537 h 1561"/>
                  <a:gd name="T88" fmla="*/ 28 w 967"/>
                  <a:gd name="T89" fmla="*/ 1561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67" h="1561">
                    <a:moveTo>
                      <a:pt x="28" y="1561"/>
                    </a:moveTo>
                    <a:lnTo>
                      <a:pt x="28" y="1561"/>
                    </a:lnTo>
                    <a:lnTo>
                      <a:pt x="25" y="1547"/>
                    </a:lnTo>
                    <a:lnTo>
                      <a:pt x="18" y="1502"/>
                    </a:lnTo>
                    <a:lnTo>
                      <a:pt x="9" y="1433"/>
                    </a:lnTo>
                    <a:lnTo>
                      <a:pt x="6" y="1389"/>
                    </a:lnTo>
                    <a:lnTo>
                      <a:pt x="3" y="1341"/>
                    </a:lnTo>
                    <a:lnTo>
                      <a:pt x="0" y="1291"/>
                    </a:lnTo>
                    <a:lnTo>
                      <a:pt x="0" y="1234"/>
                    </a:lnTo>
                    <a:lnTo>
                      <a:pt x="0" y="1175"/>
                    </a:lnTo>
                    <a:lnTo>
                      <a:pt x="3" y="1113"/>
                    </a:lnTo>
                    <a:lnTo>
                      <a:pt x="9" y="1049"/>
                    </a:lnTo>
                    <a:lnTo>
                      <a:pt x="16" y="983"/>
                    </a:lnTo>
                    <a:lnTo>
                      <a:pt x="27" y="915"/>
                    </a:lnTo>
                    <a:lnTo>
                      <a:pt x="41" y="845"/>
                    </a:lnTo>
                    <a:lnTo>
                      <a:pt x="48" y="810"/>
                    </a:lnTo>
                    <a:lnTo>
                      <a:pt x="58" y="776"/>
                    </a:lnTo>
                    <a:lnTo>
                      <a:pt x="68" y="741"/>
                    </a:lnTo>
                    <a:lnTo>
                      <a:pt x="79" y="708"/>
                    </a:lnTo>
                    <a:lnTo>
                      <a:pt x="92" y="673"/>
                    </a:lnTo>
                    <a:lnTo>
                      <a:pt x="105" y="638"/>
                    </a:lnTo>
                    <a:lnTo>
                      <a:pt x="119" y="603"/>
                    </a:lnTo>
                    <a:lnTo>
                      <a:pt x="134" y="570"/>
                    </a:lnTo>
                    <a:lnTo>
                      <a:pt x="151" y="537"/>
                    </a:lnTo>
                    <a:lnTo>
                      <a:pt x="170" y="504"/>
                    </a:lnTo>
                    <a:lnTo>
                      <a:pt x="189" y="470"/>
                    </a:lnTo>
                    <a:lnTo>
                      <a:pt x="209" y="439"/>
                    </a:lnTo>
                    <a:lnTo>
                      <a:pt x="231" y="407"/>
                    </a:lnTo>
                    <a:lnTo>
                      <a:pt x="255" y="376"/>
                    </a:lnTo>
                    <a:lnTo>
                      <a:pt x="280" y="346"/>
                    </a:lnTo>
                    <a:lnTo>
                      <a:pt x="306" y="317"/>
                    </a:lnTo>
                    <a:lnTo>
                      <a:pt x="333" y="288"/>
                    </a:lnTo>
                    <a:lnTo>
                      <a:pt x="364" y="261"/>
                    </a:lnTo>
                    <a:lnTo>
                      <a:pt x="394" y="234"/>
                    </a:lnTo>
                    <a:lnTo>
                      <a:pt x="427" y="208"/>
                    </a:lnTo>
                    <a:lnTo>
                      <a:pt x="462" y="184"/>
                    </a:lnTo>
                    <a:lnTo>
                      <a:pt x="498" y="159"/>
                    </a:lnTo>
                    <a:lnTo>
                      <a:pt x="536" y="138"/>
                    </a:lnTo>
                    <a:lnTo>
                      <a:pt x="576" y="116"/>
                    </a:lnTo>
                    <a:lnTo>
                      <a:pt x="617" y="97"/>
                    </a:lnTo>
                    <a:lnTo>
                      <a:pt x="662" y="78"/>
                    </a:lnTo>
                    <a:lnTo>
                      <a:pt x="707" y="61"/>
                    </a:lnTo>
                    <a:lnTo>
                      <a:pt x="754" y="45"/>
                    </a:lnTo>
                    <a:lnTo>
                      <a:pt x="804" y="32"/>
                    </a:lnTo>
                    <a:lnTo>
                      <a:pt x="856" y="19"/>
                    </a:lnTo>
                    <a:lnTo>
                      <a:pt x="909" y="9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6" y="12"/>
                    </a:lnTo>
                    <a:lnTo>
                      <a:pt x="967" y="45"/>
                    </a:lnTo>
                    <a:lnTo>
                      <a:pt x="967" y="98"/>
                    </a:lnTo>
                    <a:lnTo>
                      <a:pt x="967" y="133"/>
                    </a:lnTo>
                    <a:lnTo>
                      <a:pt x="966" y="171"/>
                    </a:lnTo>
                    <a:lnTo>
                      <a:pt x="961" y="211"/>
                    </a:lnTo>
                    <a:lnTo>
                      <a:pt x="957" y="256"/>
                    </a:lnTo>
                    <a:lnTo>
                      <a:pt x="951" y="305"/>
                    </a:lnTo>
                    <a:lnTo>
                      <a:pt x="943" y="356"/>
                    </a:lnTo>
                    <a:lnTo>
                      <a:pt x="933" y="411"/>
                    </a:lnTo>
                    <a:lnTo>
                      <a:pt x="921" y="466"/>
                    </a:lnTo>
                    <a:lnTo>
                      <a:pt x="905" y="525"/>
                    </a:lnTo>
                    <a:lnTo>
                      <a:pt x="888" y="585"/>
                    </a:lnTo>
                    <a:lnTo>
                      <a:pt x="866" y="647"/>
                    </a:lnTo>
                    <a:lnTo>
                      <a:pt x="841" y="711"/>
                    </a:lnTo>
                    <a:lnTo>
                      <a:pt x="814" y="774"/>
                    </a:lnTo>
                    <a:lnTo>
                      <a:pt x="782" y="838"/>
                    </a:lnTo>
                    <a:lnTo>
                      <a:pt x="765" y="871"/>
                    </a:lnTo>
                    <a:lnTo>
                      <a:pt x="746" y="903"/>
                    </a:lnTo>
                    <a:lnTo>
                      <a:pt x="727" y="936"/>
                    </a:lnTo>
                    <a:lnTo>
                      <a:pt x="707" y="968"/>
                    </a:lnTo>
                    <a:lnTo>
                      <a:pt x="685" y="1001"/>
                    </a:lnTo>
                    <a:lnTo>
                      <a:pt x="662" y="1033"/>
                    </a:lnTo>
                    <a:lnTo>
                      <a:pt x="639" y="1067"/>
                    </a:lnTo>
                    <a:lnTo>
                      <a:pt x="614" y="1098"/>
                    </a:lnTo>
                    <a:lnTo>
                      <a:pt x="587" y="1130"/>
                    </a:lnTo>
                    <a:lnTo>
                      <a:pt x="559" y="1162"/>
                    </a:lnTo>
                    <a:lnTo>
                      <a:pt x="532" y="1192"/>
                    </a:lnTo>
                    <a:lnTo>
                      <a:pt x="501" y="1224"/>
                    </a:lnTo>
                    <a:lnTo>
                      <a:pt x="469" y="1255"/>
                    </a:lnTo>
                    <a:lnTo>
                      <a:pt x="436" y="1285"/>
                    </a:lnTo>
                    <a:lnTo>
                      <a:pt x="403" y="1315"/>
                    </a:lnTo>
                    <a:lnTo>
                      <a:pt x="367" y="1346"/>
                    </a:lnTo>
                    <a:lnTo>
                      <a:pt x="330" y="1375"/>
                    </a:lnTo>
                    <a:lnTo>
                      <a:pt x="291" y="1402"/>
                    </a:lnTo>
                    <a:lnTo>
                      <a:pt x="251" y="1431"/>
                    </a:lnTo>
                    <a:lnTo>
                      <a:pt x="210" y="1459"/>
                    </a:lnTo>
                    <a:lnTo>
                      <a:pt x="167" y="1485"/>
                    </a:lnTo>
                    <a:lnTo>
                      <a:pt x="122" y="1512"/>
                    </a:lnTo>
                    <a:lnTo>
                      <a:pt x="76" y="1537"/>
                    </a:lnTo>
                    <a:lnTo>
                      <a:pt x="28" y="1561"/>
                    </a:lnTo>
                    <a:lnTo>
                      <a:pt x="28" y="1561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/>
              </a:p>
              <a:p>
                <a:pPr algn="ctr"/>
                <a:r>
                  <a:rPr lang="zh-CN" altLang="en-US" dirty="0"/>
                  <a:t>报警模块</a:t>
                </a:r>
              </a:p>
            </p:txBody>
          </p:sp>
          <p:sp>
            <p:nvSpPr>
              <p:cNvPr id="241" name="Freeform 185"/>
              <p:cNvSpPr/>
              <p:nvPr/>
            </p:nvSpPr>
            <p:spPr bwMode="auto">
              <a:xfrm>
                <a:off x="3709" y="3584"/>
                <a:ext cx="391" cy="623"/>
              </a:xfrm>
              <a:custGeom>
                <a:avLst/>
                <a:gdLst>
                  <a:gd name="T0" fmla="*/ 11 w 781"/>
                  <a:gd name="T1" fmla="*/ 1239 h 1244"/>
                  <a:gd name="T2" fmla="*/ 26 w 781"/>
                  <a:gd name="T3" fmla="*/ 1147 h 1244"/>
                  <a:gd name="T4" fmla="*/ 46 w 781"/>
                  <a:gd name="T5" fmla="*/ 1058 h 1244"/>
                  <a:gd name="T6" fmla="*/ 73 w 781"/>
                  <a:gd name="T7" fmla="*/ 971 h 1244"/>
                  <a:gd name="T8" fmla="*/ 107 w 781"/>
                  <a:gd name="T9" fmla="*/ 885 h 1244"/>
                  <a:gd name="T10" fmla="*/ 146 w 781"/>
                  <a:gd name="T11" fmla="*/ 803 h 1244"/>
                  <a:gd name="T12" fmla="*/ 189 w 781"/>
                  <a:gd name="T13" fmla="*/ 722 h 1244"/>
                  <a:gd name="T14" fmla="*/ 237 w 781"/>
                  <a:gd name="T15" fmla="*/ 644 h 1244"/>
                  <a:gd name="T16" fmla="*/ 286 w 781"/>
                  <a:gd name="T17" fmla="*/ 567 h 1244"/>
                  <a:gd name="T18" fmla="*/ 340 w 781"/>
                  <a:gd name="T19" fmla="*/ 492 h 1244"/>
                  <a:gd name="T20" fmla="*/ 454 w 781"/>
                  <a:gd name="T21" fmla="*/ 347 h 1244"/>
                  <a:gd name="T22" fmla="*/ 577 w 781"/>
                  <a:gd name="T23" fmla="*/ 210 h 1244"/>
                  <a:gd name="T24" fmla="*/ 709 w 781"/>
                  <a:gd name="T25" fmla="*/ 81 h 1244"/>
                  <a:gd name="T26" fmla="*/ 777 w 781"/>
                  <a:gd name="T27" fmla="*/ 20 h 1244"/>
                  <a:gd name="T28" fmla="*/ 781 w 781"/>
                  <a:gd name="T29" fmla="*/ 11 h 1244"/>
                  <a:gd name="T30" fmla="*/ 778 w 781"/>
                  <a:gd name="T31" fmla="*/ 4 h 1244"/>
                  <a:gd name="T32" fmla="*/ 771 w 781"/>
                  <a:gd name="T33" fmla="*/ 0 h 1244"/>
                  <a:gd name="T34" fmla="*/ 762 w 781"/>
                  <a:gd name="T35" fmla="*/ 3 h 1244"/>
                  <a:gd name="T36" fmla="*/ 693 w 781"/>
                  <a:gd name="T37" fmla="*/ 65 h 1244"/>
                  <a:gd name="T38" fmla="*/ 558 w 781"/>
                  <a:gd name="T39" fmla="*/ 197 h 1244"/>
                  <a:gd name="T40" fmla="*/ 434 w 781"/>
                  <a:gd name="T41" fmla="*/ 337 h 1244"/>
                  <a:gd name="T42" fmla="*/ 318 w 781"/>
                  <a:gd name="T43" fmla="*/ 485 h 1244"/>
                  <a:gd name="T44" fmla="*/ 263 w 781"/>
                  <a:gd name="T45" fmla="*/ 561 h 1244"/>
                  <a:gd name="T46" fmla="*/ 212 w 781"/>
                  <a:gd name="T47" fmla="*/ 641 h 1244"/>
                  <a:gd name="T48" fmla="*/ 163 w 781"/>
                  <a:gd name="T49" fmla="*/ 723 h 1244"/>
                  <a:gd name="T50" fmla="*/ 120 w 781"/>
                  <a:gd name="T51" fmla="*/ 807 h 1244"/>
                  <a:gd name="T52" fmla="*/ 81 w 781"/>
                  <a:gd name="T53" fmla="*/ 894 h 1244"/>
                  <a:gd name="T54" fmla="*/ 65 w 781"/>
                  <a:gd name="T55" fmla="*/ 936 h 1244"/>
                  <a:gd name="T56" fmla="*/ 36 w 781"/>
                  <a:gd name="T57" fmla="*/ 1020 h 1244"/>
                  <a:gd name="T58" fmla="*/ 14 w 781"/>
                  <a:gd name="T59" fmla="*/ 1105 h 1244"/>
                  <a:gd name="T60" fmla="*/ 2 w 781"/>
                  <a:gd name="T61" fmla="*/ 1194 h 1244"/>
                  <a:gd name="T62" fmla="*/ 0 w 781"/>
                  <a:gd name="T63" fmla="*/ 1237 h 1244"/>
                  <a:gd name="T64" fmla="*/ 1 w 781"/>
                  <a:gd name="T65" fmla="*/ 1241 h 1244"/>
                  <a:gd name="T66" fmla="*/ 10 w 781"/>
                  <a:gd name="T67" fmla="*/ 1243 h 1244"/>
                  <a:gd name="T68" fmla="*/ 11 w 781"/>
                  <a:gd name="T69" fmla="*/ 1239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1" h="1244">
                    <a:moveTo>
                      <a:pt x="11" y="1239"/>
                    </a:moveTo>
                    <a:lnTo>
                      <a:pt x="11" y="1239"/>
                    </a:lnTo>
                    <a:lnTo>
                      <a:pt x="17" y="1192"/>
                    </a:lnTo>
                    <a:lnTo>
                      <a:pt x="26" y="1147"/>
                    </a:lnTo>
                    <a:lnTo>
                      <a:pt x="34" y="1102"/>
                    </a:lnTo>
                    <a:lnTo>
                      <a:pt x="46" y="1058"/>
                    </a:lnTo>
                    <a:lnTo>
                      <a:pt x="59" y="1014"/>
                    </a:lnTo>
                    <a:lnTo>
                      <a:pt x="73" y="971"/>
                    </a:lnTo>
                    <a:lnTo>
                      <a:pt x="89" y="929"/>
                    </a:lnTo>
                    <a:lnTo>
                      <a:pt x="107" y="885"/>
                    </a:lnTo>
                    <a:lnTo>
                      <a:pt x="125" y="845"/>
                    </a:lnTo>
                    <a:lnTo>
                      <a:pt x="146" y="803"/>
                    </a:lnTo>
                    <a:lnTo>
                      <a:pt x="167" y="762"/>
                    </a:lnTo>
                    <a:lnTo>
                      <a:pt x="189" y="722"/>
                    </a:lnTo>
                    <a:lnTo>
                      <a:pt x="212" y="683"/>
                    </a:lnTo>
                    <a:lnTo>
                      <a:pt x="237" y="644"/>
                    </a:lnTo>
                    <a:lnTo>
                      <a:pt x="262" y="605"/>
                    </a:lnTo>
                    <a:lnTo>
                      <a:pt x="286" y="567"/>
                    </a:lnTo>
                    <a:lnTo>
                      <a:pt x="286" y="567"/>
                    </a:lnTo>
                    <a:lnTo>
                      <a:pt x="340" y="492"/>
                    </a:lnTo>
                    <a:lnTo>
                      <a:pt x="396" y="418"/>
                    </a:lnTo>
                    <a:lnTo>
                      <a:pt x="454" y="347"/>
                    </a:lnTo>
                    <a:lnTo>
                      <a:pt x="515" y="278"/>
                    </a:lnTo>
                    <a:lnTo>
                      <a:pt x="577" y="210"/>
                    </a:lnTo>
                    <a:lnTo>
                      <a:pt x="642" y="145"/>
                    </a:lnTo>
                    <a:lnTo>
                      <a:pt x="709" y="81"/>
                    </a:lnTo>
                    <a:lnTo>
                      <a:pt x="777" y="20"/>
                    </a:lnTo>
                    <a:lnTo>
                      <a:pt x="777" y="20"/>
                    </a:lnTo>
                    <a:lnTo>
                      <a:pt x="780" y="16"/>
                    </a:lnTo>
                    <a:lnTo>
                      <a:pt x="781" y="11"/>
                    </a:lnTo>
                    <a:lnTo>
                      <a:pt x="781" y="7"/>
                    </a:lnTo>
                    <a:lnTo>
                      <a:pt x="778" y="4"/>
                    </a:lnTo>
                    <a:lnTo>
                      <a:pt x="775" y="1"/>
                    </a:lnTo>
                    <a:lnTo>
                      <a:pt x="771" y="0"/>
                    </a:lnTo>
                    <a:lnTo>
                      <a:pt x="767" y="0"/>
                    </a:lnTo>
                    <a:lnTo>
                      <a:pt x="762" y="3"/>
                    </a:lnTo>
                    <a:lnTo>
                      <a:pt x="762" y="3"/>
                    </a:lnTo>
                    <a:lnTo>
                      <a:pt x="693" y="65"/>
                    </a:lnTo>
                    <a:lnTo>
                      <a:pt x="625" y="130"/>
                    </a:lnTo>
                    <a:lnTo>
                      <a:pt x="558" y="197"/>
                    </a:lnTo>
                    <a:lnTo>
                      <a:pt x="495" y="266"/>
                    </a:lnTo>
                    <a:lnTo>
                      <a:pt x="434" y="337"/>
                    </a:lnTo>
                    <a:lnTo>
                      <a:pt x="374" y="409"/>
                    </a:lnTo>
                    <a:lnTo>
                      <a:pt x="318" y="485"/>
                    </a:lnTo>
                    <a:lnTo>
                      <a:pt x="263" y="561"/>
                    </a:lnTo>
                    <a:lnTo>
                      <a:pt x="263" y="561"/>
                    </a:lnTo>
                    <a:lnTo>
                      <a:pt x="237" y="600"/>
                    </a:lnTo>
                    <a:lnTo>
                      <a:pt x="212" y="641"/>
                    </a:lnTo>
                    <a:lnTo>
                      <a:pt x="188" y="681"/>
                    </a:lnTo>
                    <a:lnTo>
                      <a:pt x="163" y="723"/>
                    </a:lnTo>
                    <a:lnTo>
                      <a:pt x="141" y="765"/>
                    </a:lnTo>
                    <a:lnTo>
                      <a:pt x="120" y="807"/>
                    </a:lnTo>
                    <a:lnTo>
                      <a:pt x="99" y="851"/>
                    </a:lnTo>
                    <a:lnTo>
                      <a:pt x="81" y="894"/>
                    </a:lnTo>
                    <a:lnTo>
                      <a:pt x="81" y="894"/>
                    </a:lnTo>
                    <a:lnTo>
                      <a:pt x="65" y="936"/>
                    </a:lnTo>
                    <a:lnTo>
                      <a:pt x="49" y="977"/>
                    </a:lnTo>
                    <a:lnTo>
                      <a:pt x="36" y="1020"/>
                    </a:lnTo>
                    <a:lnTo>
                      <a:pt x="24" y="1062"/>
                    </a:lnTo>
                    <a:lnTo>
                      <a:pt x="14" y="1105"/>
                    </a:lnTo>
                    <a:lnTo>
                      <a:pt x="7" y="1149"/>
                    </a:lnTo>
                    <a:lnTo>
                      <a:pt x="2" y="1194"/>
                    </a:lnTo>
                    <a:lnTo>
                      <a:pt x="0" y="1237"/>
                    </a:lnTo>
                    <a:lnTo>
                      <a:pt x="0" y="1237"/>
                    </a:lnTo>
                    <a:lnTo>
                      <a:pt x="1" y="1240"/>
                    </a:lnTo>
                    <a:lnTo>
                      <a:pt x="1" y="1241"/>
                    </a:lnTo>
                    <a:lnTo>
                      <a:pt x="5" y="1244"/>
                    </a:lnTo>
                    <a:lnTo>
                      <a:pt x="10" y="1243"/>
                    </a:lnTo>
                    <a:lnTo>
                      <a:pt x="11" y="1241"/>
                    </a:lnTo>
                    <a:lnTo>
                      <a:pt x="11" y="1239"/>
                    </a:lnTo>
                    <a:lnTo>
                      <a:pt x="11" y="1239"/>
                    </a:lnTo>
                    <a:close/>
                  </a:path>
                </a:pathLst>
              </a:cu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Freeform 186"/>
              <p:cNvSpPr/>
              <p:nvPr/>
            </p:nvSpPr>
            <p:spPr bwMode="auto">
              <a:xfrm>
                <a:off x="4020" y="2030"/>
                <a:ext cx="489" cy="755"/>
              </a:xfrm>
              <a:custGeom>
                <a:avLst/>
                <a:gdLst>
                  <a:gd name="T0" fmla="*/ 244 w 977"/>
                  <a:gd name="T1" fmla="*/ 1384 h 1509"/>
                  <a:gd name="T2" fmla="*/ 159 w 977"/>
                  <a:gd name="T3" fmla="*/ 1325 h 1509"/>
                  <a:gd name="T4" fmla="*/ 110 w 977"/>
                  <a:gd name="T5" fmla="*/ 1250 h 1509"/>
                  <a:gd name="T6" fmla="*/ 136 w 977"/>
                  <a:gd name="T7" fmla="*/ 1234 h 1509"/>
                  <a:gd name="T8" fmla="*/ 52 w 977"/>
                  <a:gd name="T9" fmla="*/ 1095 h 1509"/>
                  <a:gd name="T10" fmla="*/ 68 w 977"/>
                  <a:gd name="T11" fmla="*/ 1082 h 1509"/>
                  <a:gd name="T12" fmla="*/ 16 w 977"/>
                  <a:gd name="T13" fmla="*/ 976 h 1509"/>
                  <a:gd name="T14" fmla="*/ 11 w 977"/>
                  <a:gd name="T15" fmla="*/ 924 h 1509"/>
                  <a:gd name="T16" fmla="*/ 35 w 977"/>
                  <a:gd name="T17" fmla="*/ 913 h 1509"/>
                  <a:gd name="T18" fmla="*/ 36 w 977"/>
                  <a:gd name="T19" fmla="*/ 875 h 1509"/>
                  <a:gd name="T20" fmla="*/ 0 w 977"/>
                  <a:gd name="T21" fmla="*/ 778 h 1509"/>
                  <a:gd name="T22" fmla="*/ 3 w 977"/>
                  <a:gd name="T23" fmla="*/ 751 h 1509"/>
                  <a:gd name="T24" fmla="*/ 23 w 977"/>
                  <a:gd name="T25" fmla="*/ 736 h 1509"/>
                  <a:gd name="T26" fmla="*/ 22 w 977"/>
                  <a:gd name="T27" fmla="*/ 691 h 1509"/>
                  <a:gd name="T28" fmla="*/ 14 w 977"/>
                  <a:gd name="T29" fmla="*/ 607 h 1509"/>
                  <a:gd name="T30" fmla="*/ 39 w 977"/>
                  <a:gd name="T31" fmla="*/ 547 h 1509"/>
                  <a:gd name="T32" fmla="*/ 26 w 977"/>
                  <a:gd name="T33" fmla="*/ 453 h 1509"/>
                  <a:gd name="T34" fmla="*/ 43 w 977"/>
                  <a:gd name="T35" fmla="*/ 434 h 1509"/>
                  <a:gd name="T36" fmla="*/ 48 w 977"/>
                  <a:gd name="T37" fmla="*/ 356 h 1509"/>
                  <a:gd name="T38" fmla="*/ 61 w 977"/>
                  <a:gd name="T39" fmla="*/ 237 h 1509"/>
                  <a:gd name="T40" fmla="*/ 55 w 977"/>
                  <a:gd name="T41" fmla="*/ 117 h 1509"/>
                  <a:gd name="T42" fmla="*/ 51 w 977"/>
                  <a:gd name="T43" fmla="*/ 0 h 1509"/>
                  <a:gd name="T44" fmla="*/ 181 w 977"/>
                  <a:gd name="T45" fmla="*/ 107 h 1509"/>
                  <a:gd name="T46" fmla="*/ 279 w 977"/>
                  <a:gd name="T47" fmla="*/ 147 h 1509"/>
                  <a:gd name="T48" fmla="*/ 323 w 977"/>
                  <a:gd name="T49" fmla="*/ 137 h 1509"/>
                  <a:gd name="T50" fmla="*/ 354 w 977"/>
                  <a:gd name="T51" fmla="*/ 195 h 1509"/>
                  <a:gd name="T52" fmla="*/ 378 w 977"/>
                  <a:gd name="T53" fmla="*/ 222 h 1509"/>
                  <a:gd name="T54" fmla="*/ 415 w 977"/>
                  <a:gd name="T55" fmla="*/ 202 h 1509"/>
                  <a:gd name="T56" fmla="*/ 436 w 977"/>
                  <a:gd name="T57" fmla="*/ 253 h 1509"/>
                  <a:gd name="T58" fmla="*/ 475 w 977"/>
                  <a:gd name="T59" fmla="*/ 273 h 1509"/>
                  <a:gd name="T60" fmla="*/ 524 w 977"/>
                  <a:gd name="T61" fmla="*/ 289 h 1509"/>
                  <a:gd name="T62" fmla="*/ 538 w 977"/>
                  <a:gd name="T63" fmla="*/ 318 h 1509"/>
                  <a:gd name="T64" fmla="*/ 579 w 977"/>
                  <a:gd name="T65" fmla="*/ 321 h 1509"/>
                  <a:gd name="T66" fmla="*/ 616 w 977"/>
                  <a:gd name="T67" fmla="*/ 357 h 1509"/>
                  <a:gd name="T68" fmla="*/ 647 w 977"/>
                  <a:gd name="T69" fmla="*/ 369 h 1509"/>
                  <a:gd name="T70" fmla="*/ 667 w 977"/>
                  <a:gd name="T71" fmla="*/ 354 h 1509"/>
                  <a:gd name="T72" fmla="*/ 683 w 977"/>
                  <a:gd name="T73" fmla="*/ 370 h 1509"/>
                  <a:gd name="T74" fmla="*/ 712 w 977"/>
                  <a:gd name="T75" fmla="*/ 434 h 1509"/>
                  <a:gd name="T76" fmla="*/ 754 w 977"/>
                  <a:gd name="T77" fmla="*/ 447 h 1509"/>
                  <a:gd name="T78" fmla="*/ 783 w 977"/>
                  <a:gd name="T79" fmla="*/ 497 h 1509"/>
                  <a:gd name="T80" fmla="*/ 812 w 977"/>
                  <a:gd name="T81" fmla="*/ 580 h 1509"/>
                  <a:gd name="T82" fmla="*/ 844 w 977"/>
                  <a:gd name="T83" fmla="*/ 596 h 1509"/>
                  <a:gd name="T84" fmla="*/ 857 w 977"/>
                  <a:gd name="T85" fmla="*/ 688 h 1509"/>
                  <a:gd name="T86" fmla="*/ 871 w 977"/>
                  <a:gd name="T87" fmla="*/ 758 h 1509"/>
                  <a:gd name="T88" fmla="*/ 894 w 977"/>
                  <a:gd name="T89" fmla="*/ 784 h 1509"/>
                  <a:gd name="T90" fmla="*/ 919 w 977"/>
                  <a:gd name="T91" fmla="*/ 827 h 1509"/>
                  <a:gd name="T92" fmla="*/ 917 w 977"/>
                  <a:gd name="T93" fmla="*/ 927 h 1509"/>
                  <a:gd name="T94" fmla="*/ 938 w 977"/>
                  <a:gd name="T95" fmla="*/ 924 h 1509"/>
                  <a:gd name="T96" fmla="*/ 954 w 977"/>
                  <a:gd name="T97" fmla="*/ 946 h 1509"/>
                  <a:gd name="T98" fmla="*/ 942 w 977"/>
                  <a:gd name="T99" fmla="*/ 1031 h 1509"/>
                  <a:gd name="T100" fmla="*/ 974 w 977"/>
                  <a:gd name="T101" fmla="*/ 1036 h 1509"/>
                  <a:gd name="T102" fmla="*/ 974 w 977"/>
                  <a:gd name="T103" fmla="*/ 1088 h 1509"/>
                  <a:gd name="T104" fmla="*/ 925 w 977"/>
                  <a:gd name="T105" fmla="*/ 1234 h 1509"/>
                  <a:gd name="T106" fmla="*/ 867 w 977"/>
                  <a:gd name="T107" fmla="*/ 1327 h 1509"/>
                  <a:gd name="T108" fmla="*/ 765 w 977"/>
                  <a:gd name="T109" fmla="*/ 1429 h 1509"/>
                  <a:gd name="T110" fmla="*/ 666 w 977"/>
                  <a:gd name="T111" fmla="*/ 1490 h 1509"/>
                  <a:gd name="T112" fmla="*/ 580 w 977"/>
                  <a:gd name="T113" fmla="*/ 1509 h 1509"/>
                  <a:gd name="T114" fmla="*/ 498 w 977"/>
                  <a:gd name="T115" fmla="*/ 1497 h 1509"/>
                  <a:gd name="T116" fmla="*/ 356 w 977"/>
                  <a:gd name="T117" fmla="*/ 145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7" h="1509">
                    <a:moveTo>
                      <a:pt x="346" y="1425"/>
                    </a:moveTo>
                    <a:lnTo>
                      <a:pt x="346" y="1425"/>
                    </a:lnTo>
                    <a:lnTo>
                      <a:pt x="315" y="1416"/>
                    </a:lnTo>
                    <a:lnTo>
                      <a:pt x="281" y="1402"/>
                    </a:lnTo>
                    <a:lnTo>
                      <a:pt x="244" y="1384"/>
                    </a:lnTo>
                    <a:lnTo>
                      <a:pt x="226" y="1374"/>
                    </a:lnTo>
                    <a:lnTo>
                      <a:pt x="207" y="1363"/>
                    </a:lnTo>
                    <a:lnTo>
                      <a:pt x="191" y="1351"/>
                    </a:lnTo>
                    <a:lnTo>
                      <a:pt x="174" y="1338"/>
                    </a:lnTo>
                    <a:lnTo>
                      <a:pt x="159" y="1325"/>
                    </a:lnTo>
                    <a:lnTo>
                      <a:pt x="145" y="1311"/>
                    </a:lnTo>
                    <a:lnTo>
                      <a:pt x="133" y="1296"/>
                    </a:lnTo>
                    <a:lnTo>
                      <a:pt x="123" y="1282"/>
                    </a:lnTo>
                    <a:lnTo>
                      <a:pt x="114" y="1266"/>
                    </a:lnTo>
                    <a:lnTo>
                      <a:pt x="110" y="1250"/>
                    </a:lnTo>
                    <a:lnTo>
                      <a:pt x="110" y="1250"/>
                    </a:lnTo>
                    <a:lnTo>
                      <a:pt x="117" y="1246"/>
                    </a:lnTo>
                    <a:lnTo>
                      <a:pt x="124" y="1240"/>
                    </a:lnTo>
                    <a:lnTo>
                      <a:pt x="132" y="1235"/>
                    </a:lnTo>
                    <a:lnTo>
                      <a:pt x="136" y="1234"/>
                    </a:lnTo>
                    <a:lnTo>
                      <a:pt x="142" y="1232"/>
                    </a:lnTo>
                    <a:lnTo>
                      <a:pt x="142" y="1232"/>
                    </a:lnTo>
                    <a:lnTo>
                      <a:pt x="121" y="1198"/>
                    </a:lnTo>
                    <a:lnTo>
                      <a:pt x="98" y="1163"/>
                    </a:lnTo>
                    <a:lnTo>
                      <a:pt x="52" y="1095"/>
                    </a:lnTo>
                    <a:lnTo>
                      <a:pt x="52" y="1095"/>
                    </a:lnTo>
                    <a:lnTo>
                      <a:pt x="61" y="1092"/>
                    </a:lnTo>
                    <a:lnTo>
                      <a:pt x="69" y="1091"/>
                    </a:lnTo>
                    <a:lnTo>
                      <a:pt x="69" y="1091"/>
                    </a:lnTo>
                    <a:lnTo>
                      <a:pt x="68" y="1082"/>
                    </a:lnTo>
                    <a:lnTo>
                      <a:pt x="65" y="1073"/>
                    </a:lnTo>
                    <a:lnTo>
                      <a:pt x="53" y="1049"/>
                    </a:lnTo>
                    <a:lnTo>
                      <a:pt x="38" y="1020"/>
                    </a:lnTo>
                    <a:lnTo>
                      <a:pt x="23" y="991"/>
                    </a:lnTo>
                    <a:lnTo>
                      <a:pt x="16" y="976"/>
                    </a:lnTo>
                    <a:lnTo>
                      <a:pt x="11" y="962"/>
                    </a:lnTo>
                    <a:lnTo>
                      <a:pt x="9" y="949"/>
                    </a:lnTo>
                    <a:lnTo>
                      <a:pt x="7" y="939"/>
                    </a:lnTo>
                    <a:lnTo>
                      <a:pt x="9" y="929"/>
                    </a:lnTo>
                    <a:lnTo>
                      <a:pt x="11" y="924"/>
                    </a:lnTo>
                    <a:lnTo>
                      <a:pt x="13" y="920"/>
                    </a:lnTo>
                    <a:lnTo>
                      <a:pt x="17" y="917"/>
                    </a:lnTo>
                    <a:lnTo>
                      <a:pt x="22" y="916"/>
                    </a:lnTo>
                    <a:lnTo>
                      <a:pt x="27" y="913"/>
                    </a:lnTo>
                    <a:lnTo>
                      <a:pt x="35" y="913"/>
                    </a:lnTo>
                    <a:lnTo>
                      <a:pt x="35" y="913"/>
                    </a:lnTo>
                    <a:lnTo>
                      <a:pt x="38" y="903"/>
                    </a:lnTo>
                    <a:lnTo>
                      <a:pt x="38" y="894"/>
                    </a:lnTo>
                    <a:lnTo>
                      <a:pt x="38" y="884"/>
                    </a:lnTo>
                    <a:lnTo>
                      <a:pt x="36" y="875"/>
                    </a:lnTo>
                    <a:lnTo>
                      <a:pt x="30" y="856"/>
                    </a:lnTo>
                    <a:lnTo>
                      <a:pt x="22" y="836"/>
                    </a:lnTo>
                    <a:lnTo>
                      <a:pt x="13" y="817"/>
                    </a:lnTo>
                    <a:lnTo>
                      <a:pt x="6" y="797"/>
                    </a:lnTo>
                    <a:lnTo>
                      <a:pt x="0" y="778"/>
                    </a:lnTo>
                    <a:lnTo>
                      <a:pt x="0" y="768"/>
                    </a:lnTo>
                    <a:lnTo>
                      <a:pt x="0" y="759"/>
                    </a:lnTo>
                    <a:lnTo>
                      <a:pt x="0" y="759"/>
                    </a:lnTo>
                    <a:lnTo>
                      <a:pt x="1" y="755"/>
                    </a:lnTo>
                    <a:lnTo>
                      <a:pt x="3" y="751"/>
                    </a:lnTo>
                    <a:lnTo>
                      <a:pt x="7" y="749"/>
                    </a:lnTo>
                    <a:lnTo>
                      <a:pt x="11" y="746"/>
                    </a:lnTo>
                    <a:lnTo>
                      <a:pt x="19" y="743"/>
                    </a:lnTo>
                    <a:lnTo>
                      <a:pt x="22" y="741"/>
                    </a:lnTo>
                    <a:lnTo>
                      <a:pt x="23" y="736"/>
                    </a:lnTo>
                    <a:lnTo>
                      <a:pt x="23" y="736"/>
                    </a:lnTo>
                    <a:lnTo>
                      <a:pt x="23" y="725"/>
                    </a:lnTo>
                    <a:lnTo>
                      <a:pt x="23" y="713"/>
                    </a:lnTo>
                    <a:lnTo>
                      <a:pt x="22" y="691"/>
                    </a:lnTo>
                    <a:lnTo>
                      <a:pt x="22" y="691"/>
                    </a:lnTo>
                    <a:lnTo>
                      <a:pt x="20" y="672"/>
                    </a:lnTo>
                    <a:lnTo>
                      <a:pt x="17" y="651"/>
                    </a:lnTo>
                    <a:lnTo>
                      <a:pt x="14" y="629"/>
                    </a:lnTo>
                    <a:lnTo>
                      <a:pt x="14" y="619"/>
                    </a:lnTo>
                    <a:lnTo>
                      <a:pt x="14" y="607"/>
                    </a:lnTo>
                    <a:lnTo>
                      <a:pt x="14" y="607"/>
                    </a:lnTo>
                    <a:lnTo>
                      <a:pt x="35" y="603"/>
                    </a:lnTo>
                    <a:lnTo>
                      <a:pt x="35" y="603"/>
                    </a:lnTo>
                    <a:lnTo>
                      <a:pt x="39" y="567"/>
                    </a:lnTo>
                    <a:lnTo>
                      <a:pt x="39" y="547"/>
                    </a:lnTo>
                    <a:lnTo>
                      <a:pt x="39" y="526"/>
                    </a:lnTo>
                    <a:lnTo>
                      <a:pt x="39" y="506"/>
                    </a:lnTo>
                    <a:lnTo>
                      <a:pt x="36" y="487"/>
                    </a:lnTo>
                    <a:lnTo>
                      <a:pt x="32" y="470"/>
                    </a:lnTo>
                    <a:lnTo>
                      <a:pt x="26" y="453"/>
                    </a:lnTo>
                    <a:lnTo>
                      <a:pt x="26" y="453"/>
                    </a:lnTo>
                    <a:lnTo>
                      <a:pt x="32" y="450"/>
                    </a:lnTo>
                    <a:lnTo>
                      <a:pt x="38" y="445"/>
                    </a:lnTo>
                    <a:lnTo>
                      <a:pt x="40" y="440"/>
                    </a:lnTo>
                    <a:lnTo>
                      <a:pt x="43" y="434"/>
                    </a:lnTo>
                    <a:lnTo>
                      <a:pt x="48" y="422"/>
                    </a:lnTo>
                    <a:lnTo>
                      <a:pt x="51" y="409"/>
                    </a:lnTo>
                    <a:lnTo>
                      <a:pt x="51" y="396"/>
                    </a:lnTo>
                    <a:lnTo>
                      <a:pt x="49" y="382"/>
                    </a:lnTo>
                    <a:lnTo>
                      <a:pt x="48" y="356"/>
                    </a:lnTo>
                    <a:lnTo>
                      <a:pt x="48" y="356"/>
                    </a:lnTo>
                    <a:lnTo>
                      <a:pt x="49" y="324"/>
                    </a:lnTo>
                    <a:lnTo>
                      <a:pt x="53" y="295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2" y="221"/>
                    </a:lnTo>
                    <a:lnTo>
                      <a:pt x="62" y="207"/>
                    </a:lnTo>
                    <a:lnTo>
                      <a:pt x="62" y="176"/>
                    </a:lnTo>
                    <a:lnTo>
                      <a:pt x="59" y="146"/>
                    </a:lnTo>
                    <a:lnTo>
                      <a:pt x="55" y="117"/>
                    </a:lnTo>
                    <a:lnTo>
                      <a:pt x="51" y="88"/>
                    </a:lnTo>
                    <a:lnTo>
                      <a:pt x="48" y="59"/>
                    </a:lnTo>
                    <a:lnTo>
                      <a:pt x="48" y="30"/>
                    </a:lnTo>
                    <a:lnTo>
                      <a:pt x="49" y="14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107" y="49"/>
                    </a:lnTo>
                    <a:lnTo>
                      <a:pt x="142" y="79"/>
                    </a:lnTo>
                    <a:lnTo>
                      <a:pt x="162" y="94"/>
                    </a:lnTo>
                    <a:lnTo>
                      <a:pt x="181" y="107"/>
                    </a:lnTo>
                    <a:lnTo>
                      <a:pt x="201" y="120"/>
                    </a:lnTo>
                    <a:lnTo>
                      <a:pt x="220" y="130"/>
                    </a:lnTo>
                    <a:lnTo>
                      <a:pt x="240" y="139"/>
                    </a:lnTo>
                    <a:lnTo>
                      <a:pt x="260" y="144"/>
                    </a:lnTo>
                    <a:lnTo>
                      <a:pt x="279" y="147"/>
                    </a:lnTo>
                    <a:lnTo>
                      <a:pt x="288" y="147"/>
                    </a:lnTo>
                    <a:lnTo>
                      <a:pt x="297" y="146"/>
                    </a:lnTo>
                    <a:lnTo>
                      <a:pt x="307" y="144"/>
                    </a:lnTo>
                    <a:lnTo>
                      <a:pt x="314" y="140"/>
                    </a:lnTo>
                    <a:lnTo>
                      <a:pt x="323" y="137"/>
                    </a:lnTo>
                    <a:lnTo>
                      <a:pt x="331" y="131"/>
                    </a:lnTo>
                    <a:lnTo>
                      <a:pt x="331" y="131"/>
                    </a:lnTo>
                    <a:lnTo>
                      <a:pt x="340" y="156"/>
                    </a:lnTo>
                    <a:lnTo>
                      <a:pt x="349" y="182"/>
                    </a:lnTo>
                    <a:lnTo>
                      <a:pt x="354" y="195"/>
                    </a:lnTo>
                    <a:lnTo>
                      <a:pt x="360" y="207"/>
                    </a:lnTo>
                    <a:lnTo>
                      <a:pt x="369" y="217"/>
                    </a:lnTo>
                    <a:lnTo>
                      <a:pt x="373" y="220"/>
                    </a:lnTo>
                    <a:lnTo>
                      <a:pt x="378" y="222"/>
                    </a:lnTo>
                    <a:lnTo>
                      <a:pt x="378" y="222"/>
                    </a:lnTo>
                    <a:lnTo>
                      <a:pt x="386" y="212"/>
                    </a:lnTo>
                    <a:lnTo>
                      <a:pt x="389" y="209"/>
                    </a:lnTo>
                    <a:lnTo>
                      <a:pt x="394" y="207"/>
                    </a:lnTo>
                    <a:lnTo>
                      <a:pt x="404" y="204"/>
                    </a:lnTo>
                    <a:lnTo>
                      <a:pt x="415" y="202"/>
                    </a:lnTo>
                    <a:lnTo>
                      <a:pt x="415" y="202"/>
                    </a:lnTo>
                    <a:lnTo>
                      <a:pt x="417" y="212"/>
                    </a:lnTo>
                    <a:lnTo>
                      <a:pt x="420" y="221"/>
                    </a:lnTo>
                    <a:lnTo>
                      <a:pt x="427" y="237"/>
                    </a:lnTo>
                    <a:lnTo>
                      <a:pt x="436" y="253"/>
                    </a:lnTo>
                    <a:lnTo>
                      <a:pt x="440" y="262"/>
                    </a:lnTo>
                    <a:lnTo>
                      <a:pt x="443" y="270"/>
                    </a:lnTo>
                    <a:lnTo>
                      <a:pt x="443" y="270"/>
                    </a:lnTo>
                    <a:lnTo>
                      <a:pt x="459" y="272"/>
                    </a:lnTo>
                    <a:lnTo>
                      <a:pt x="475" y="273"/>
                    </a:lnTo>
                    <a:lnTo>
                      <a:pt x="489" y="275"/>
                    </a:lnTo>
                    <a:lnTo>
                      <a:pt x="502" y="276"/>
                    </a:lnTo>
                    <a:lnTo>
                      <a:pt x="514" y="280"/>
                    </a:lnTo>
                    <a:lnTo>
                      <a:pt x="519" y="285"/>
                    </a:lnTo>
                    <a:lnTo>
                      <a:pt x="524" y="289"/>
                    </a:lnTo>
                    <a:lnTo>
                      <a:pt x="528" y="295"/>
                    </a:lnTo>
                    <a:lnTo>
                      <a:pt x="532" y="301"/>
                    </a:lnTo>
                    <a:lnTo>
                      <a:pt x="535" y="309"/>
                    </a:lnTo>
                    <a:lnTo>
                      <a:pt x="538" y="318"/>
                    </a:lnTo>
                    <a:lnTo>
                      <a:pt x="538" y="318"/>
                    </a:lnTo>
                    <a:lnTo>
                      <a:pt x="550" y="317"/>
                    </a:lnTo>
                    <a:lnTo>
                      <a:pt x="559" y="317"/>
                    </a:lnTo>
                    <a:lnTo>
                      <a:pt x="567" y="317"/>
                    </a:lnTo>
                    <a:lnTo>
                      <a:pt x="573" y="318"/>
                    </a:lnTo>
                    <a:lnTo>
                      <a:pt x="579" y="321"/>
                    </a:lnTo>
                    <a:lnTo>
                      <a:pt x="583" y="324"/>
                    </a:lnTo>
                    <a:lnTo>
                      <a:pt x="592" y="332"/>
                    </a:lnTo>
                    <a:lnTo>
                      <a:pt x="601" y="343"/>
                    </a:lnTo>
                    <a:lnTo>
                      <a:pt x="611" y="353"/>
                    </a:lnTo>
                    <a:lnTo>
                      <a:pt x="616" y="357"/>
                    </a:lnTo>
                    <a:lnTo>
                      <a:pt x="625" y="361"/>
                    </a:lnTo>
                    <a:lnTo>
                      <a:pt x="634" y="364"/>
                    </a:lnTo>
                    <a:lnTo>
                      <a:pt x="644" y="369"/>
                    </a:lnTo>
                    <a:lnTo>
                      <a:pt x="644" y="369"/>
                    </a:lnTo>
                    <a:lnTo>
                      <a:pt x="647" y="369"/>
                    </a:lnTo>
                    <a:lnTo>
                      <a:pt x="650" y="367"/>
                    </a:lnTo>
                    <a:lnTo>
                      <a:pt x="656" y="360"/>
                    </a:lnTo>
                    <a:lnTo>
                      <a:pt x="660" y="354"/>
                    </a:lnTo>
                    <a:lnTo>
                      <a:pt x="663" y="354"/>
                    </a:lnTo>
                    <a:lnTo>
                      <a:pt x="667" y="354"/>
                    </a:lnTo>
                    <a:lnTo>
                      <a:pt x="667" y="354"/>
                    </a:lnTo>
                    <a:lnTo>
                      <a:pt x="673" y="357"/>
                    </a:lnTo>
                    <a:lnTo>
                      <a:pt x="677" y="361"/>
                    </a:lnTo>
                    <a:lnTo>
                      <a:pt x="680" y="366"/>
                    </a:lnTo>
                    <a:lnTo>
                      <a:pt x="683" y="370"/>
                    </a:lnTo>
                    <a:lnTo>
                      <a:pt x="686" y="380"/>
                    </a:lnTo>
                    <a:lnTo>
                      <a:pt x="690" y="392"/>
                    </a:lnTo>
                    <a:lnTo>
                      <a:pt x="690" y="392"/>
                    </a:lnTo>
                    <a:lnTo>
                      <a:pt x="705" y="419"/>
                    </a:lnTo>
                    <a:lnTo>
                      <a:pt x="712" y="434"/>
                    </a:lnTo>
                    <a:lnTo>
                      <a:pt x="716" y="448"/>
                    </a:lnTo>
                    <a:lnTo>
                      <a:pt x="716" y="448"/>
                    </a:lnTo>
                    <a:lnTo>
                      <a:pt x="732" y="447"/>
                    </a:lnTo>
                    <a:lnTo>
                      <a:pt x="744" y="445"/>
                    </a:lnTo>
                    <a:lnTo>
                      <a:pt x="754" y="447"/>
                    </a:lnTo>
                    <a:lnTo>
                      <a:pt x="761" y="450"/>
                    </a:lnTo>
                    <a:lnTo>
                      <a:pt x="767" y="457"/>
                    </a:lnTo>
                    <a:lnTo>
                      <a:pt x="771" y="467"/>
                    </a:lnTo>
                    <a:lnTo>
                      <a:pt x="783" y="497"/>
                    </a:lnTo>
                    <a:lnTo>
                      <a:pt x="783" y="497"/>
                    </a:lnTo>
                    <a:lnTo>
                      <a:pt x="790" y="528"/>
                    </a:lnTo>
                    <a:lnTo>
                      <a:pt x="794" y="544"/>
                    </a:lnTo>
                    <a:lnTo>
                      <a:pt x="800" y="560"/>
                    </a:lnTo>
                    <a:lnTo>
                      <a:pt x="807" y="574"/>
                    </a:lnTo>
                    <a:lnTo>
                      <a:pt x="812" y="580"/>
                    </a:lnTo>
                    <a:lnTo>
                      <a:pt x="816" y="586"/>
                    </a:lnTo>
                    <a:lnTo>
                      <a:pt x="822" y="590"/>
                    </a:lnTo>
                    <a:lnTo>
                      <a:pt x="828" y="593"/>
                    </a:lnTo>
                    <a:lnTo>
                      <a:pt x="835" y="594"/>
                    </a:lnTo>
                    <a:lnTo>
                      <a:pt x="844" y="596"/>
                    </a:lnTo>
                    <a:lnTo>
                      <a:pt x="844" y="596"/>
                    </a:lnTo>
                    <a:lnTo>
                      <a:pt x="848" y="619"/>
                    </a:lnTo>
                    <a:lnTo>
                      <a:pt x="852" y="642"/>
                    </a:lnTo>
                    <a:lnTo>
                      <a:pt x="855" y="664"/>
                    </a:lnTo>
                    <a:lnTo>
                      <a:pt x="857" y="688"/>
                    </a:lnTo>
                    <a:lnTo>
                      <a:pt x="857" y="688"/>
                    </a:lnTo>
                    <a:lnTo>
                      <a:pt x="858" y="700"/>
                    </a:lnTo>
                    <a:lnTo>
                      <a:pt x="861" y="712"/>
                    </a:lnTo>
                    <a:lnTo>
                      <a:pt x="867" y="735"/>
                    </a:lnTo>
                    <a:lnTo>
                      <a:pt x="871" y="758"/>
                    </a:lnTo>
                    <a:lnTo>
                      <a:pt x="871" y="769"/>
                    </a:lnTo>
                    <a:lnTo>
                      <a:pt x="871" y="782"/>
                    </a:lnTo>
                    <a:lnTo>
                      <a:pt x="871" y="782"/>
                    </a:lnTo>
                    <a:lnTo>
                      <a:pt x="883" y="781"/>
                    </a:lnTo>
                    <a:lnTo>
                      <a:pt x="894" y="784"/>
                    </a:lnTo>
                    <a:lnTo>
                      <a:pt x="902" y="790"/>
                    </a:lnTo>
                    <a:lnTo>
                      <a:pt x="909" y="795"/>
                    </a:lnTo>
                    <a:lnTo>
                      <a:pt x="913" y="806"/>
                    </a:lnTo>
                    <a:lnTo>
                      <a:pt x="916" y="816"/>
                    </a:lnTo>
                    <a:lnTo>
                      <a:pt x="919" y="827"/>
                    </a:lnTo>
                    <a:lnTo>
                      <a:pt x="920" y="839"/>
                    </a:lnTo>
                    <a:lnTo>
                      <a:pt x="920" y="866"/>
                    </a:lnTo>
                    <a:lnTo>
                      <a:pt x="919" y="892"/>
                    </a:lnTo>
                    <a:lnTo>
                      <a:pt x="917" y="917"/>
                    </a:lnTo>
                    <a:lnTo>
                      <a:pt x="917" y="927"/>
                    </a:lnTo>
                    <a:lnTo>
                      <a:pt x="919" y="937"/>
                    </a:lnTo>
                    <a:lnTo>
                      <a:pt x="919" y="937"/>
                    </a:lnTo>
                    <a:lnTo>
                      <a:pt x="923" y="933"/>
                    </a:lnTo>
                    <a:lnTo>
                      <a:pt x="930" y="929"/>
                    </a:lnTo>
                    <a:lnTo>
                      <a:pt x="938" y="924"/>
                    </a:lnTo>
                    <a:lnTo>
                      <a:pt x="944" y="918"/>
                    </a:lnTo>
                    <a:lnTo>
                      <a:pt x="944" y="918"/>
                    </a:lnTo>
                    <a:lnTo>
                      <a:pt x="946" y="926"/>
                    </a:lnTo>
                    <a:lnTo>
                      <a:pt x="949" y="932"/>
                    </a:lnTo>
                    <a:lnTo>
                      <a:pt x="954" y="946"/>
                    </a:lnTo>
                    <a:lnTo>
                      <a:pt x="954" y="960"/>
                    </a:lnTo>
                    <a:lnTo>
                      <a:pt x="952" y="976"/>
                    </a:lnTo>
                    <a:lnTo>
                      <a:pt x="951" y="991"/>
                    </a:lnTo>
                    <a:lnTo>
                      <a:pt x="948" y="1005"/>
                    </a:lnTo>
                    <a:lnTo>
                      <a:pt x="942" y="1031"/>
                    </a:lnTo>
                    <a:lnTo>
                      <a:pt x="942" y="1031"/>
                    </a:lnTo>
                    <a:lnTo>
                      <a:pt x="949" y="1031"/>
                    </a:lnTo>
                    <a:lnTo>
                      <a:pt x="958" y="1033"/>
                    </a:lnTo>
                    <a:lnTo>
                      <a:pt x="967" y="1034"/>
                    </a:lnTo>
                    <a:lnTo>
                      <a:pt x="974" y="1036"/>
                    </a:lnTo>
                    <a:lnTo>
                      <a:pt x="974" y="1036"/>
                    </a:lnTo>
                    <a:lnTo>
                      <a:pt x="975" y="1047"/>
                    </a:lnTo>
                    <a:lnTo>
                      <a:pt x="977" y="1060"/>
                    </a:lnTo>
                    <a:lnTo>
                      <a:pt x="975" y="1073"/>
                    </a:lnTo>
                    <a:lnTo>
                      <a:pt x="974" y="1088"/>
                    </a:lnTo>
                    <a:lnTo>
                      <a:pt x="968" y="1118"/>
                    </a:lnTo>
                    <a:lnTo>
                      <a:pt x="959" y="1149"/>
                    </a:lnTo>
                    <a:lnTo>
                      <a:pt x="949" y="1179"/>
                    </a:lnTo>
                    <a:lnTo>
                      <a:pt x="936" y="1208"/>
                    </a:lnTo>
                    <a:lnTo>
                      <a:pt x="925" y="1234"/>
                    </a:lnTo>
                    <a:lnTo>
                      <a:pt x="913" y="1256"/>
                    </a:lnTo>
                    <a:lnTo>
                      <a:pt x="913" y="1256"/>
                    </a:lnTo>
                    <a:lnTo>
                      <a:pt x="900" y="1280"/>
                    </a:lnTo>
                    <a:lnTo>
                      <a:pt x="884" y="1303"/>
                    </a:lnTo>
                    <a:lnTo>
                      <a:pt x="867" y="1327"/>
                    </a:lnTo>
                    <a:lnTo>
                      <a:pt x="848" y="1348"/>
                    </a:lnTo>
                    <a:lnTo>
                      <a:pt x="828" y="1370"/>
                    </a:lnTo>
                    <a:lnTo>
                      <a:pt x="807" y="1390"/>
                    </a:lnTo>
                    <a:lnTo>
                      <a:pt x="786" y="1410"/>
                    </a:lnTo>
                    <a:lnTo>
                      <a:pt x="765" y="1429"/>
                    </a:lnTo>
                    <a:lnTo>
                      <a:pt x="765" y="1429"/>
                    </a:lnTo>
                    <a:lnTo>
                      <a:pt x="742" y="1447"/>
                    </a:lnTo>
                    <a:lnTo>
                      <a:pt x="718" y="1463"/>
                    </a:lnTo>
                    <a:lnTo>
                      <a:pt x="692" y="1478"/>
                    </a:lnTo>
                    <a:lnTo>
                      <a:pt x="666" y="1490"/>
                    </a:lnTo>
                    <a:lnTo>
                      <a:pt x="638" y="1500"/>
                    </a:lnTo>
                    <a:lnTo>
                      <a:pt x="624" y="1503"/>
                    </a:lnTo>
                    <a:lnTo>
                      <a:pt x="609" y="1506"/>
                    </a:lnTo>
                    <a:lnTo>
                      <a:pt x="595" y="1507"/>
                    </a:lnTo>
                    <a:lnTo>
                      <a:pt x="580" y="1509"/>
                    </a:lnTo>
                    <a:lnTo>
                      <a:pt x="566" y="1507"/>
                    </a:lnTo>
                    <a:lnTo>
                      <a:pt x="550" y="1506"/>
                    </a:lnTo>
                    <a:lnTo>
                      <a:pt x="550" y="1506"/>
                    </a:lnTo>
                    <a:lnTo>
                      <a:pt x="525" y="1502"/>
                    </a:lnTo>
                    <a:lnTo>
                      <a:pt x="498" y="1497"/>
                    </a:lnTo>
                    <a:lnTo>
                      <a:pt x="469" y="1490"/>
                    </a:lnTo>
                    <a:lnTo>
                      <a:pt x="440" y="1481"/>
                    </a:lnTo>
                    <a:lnTo>
                      <a:pt x="409" y="1473"/>
                    </a:lnTo>
                    <a:lnTo>
                      <a:pt x="382" y="1461"/>
                    </a:lnTo>
                    <a:lnTo>
                      <a:pt x="356" y="1450"/>
                    </a:lnTo>
                    <a:lnTo>
                      <a:pt x="334" y="1438"/>
                    </a:lnTo>
                    <a:lnTo>
                      <a:pt x="346" y="1425"/>
                    </a:lnTo>
                    <a:close/>
                  </a:path>
                </a:pathLst>
              </a:custGeom>
              <a:solidFill>
                <a:srgbClr val="B6C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sym typeface="+mn-ea"/>
                </a:endParaRPr>
              </a:p>
              <a:p>
                <a:pPr algn="ctr"/>
                <a:r>
                  <a:rPr lang="zh-CN" altLang="en-US" dirty="0">
                    <a:sym typeface="+mn-ea"/>
                  </a:rPr>
                  <a:t>登录  模块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43" name="Freeform 187"/>
              <p:cNvSpPr/>
              <p:nvPr/>
            </p:nvSpPr>
            <p:spPr bwMode="auto">
              <a:xfrm>
                <a:off x="4020" y="1975"/>
                <a:ext cx="489" cy="755"/>
              </a:xfrm>
              <a:custGeom>
                <a:avLst/>
                <a:gdLst>
                  <a:gd name="T0" fmla="*/ 244 w 977"/>
                  <a:gd name="T1" fmla="*/ 1384 h 1509"/>
                  <a:gd name="T2" fmla="*/ 159 w 977"/>
                  <a:gd name="T3" fmla="*/ 1325 h 1509"/>
                  <a:gd name="T4" fmla="*/ 110 w 977"/>
                  <a:gd name="T5" fmla="*/ 1250 h 1509"/>
                  <a:gd name="T6" fmla="*/ 136 w 977"/>
                  <a:gd name="T7" fmla="*/ 1234 h 1509"/>
                  <a:gd name="T8" fmla="*/ 52 w 977"/>
                  <a:gd name="T9" fmla="*/ 1095 h 1509"/>
                  <a:gd name="T10" fmla="*/ 68 w 977"/>
                  <a:gd name="T11" fmla="*/ 1082 h 1509"/>
                  <a:gd name="T12" fmla="*/ 16 w 977"/>
                  <a:gd name="T13" fmla="*/ 976 h 1509"/>
                  <a:gd name="T14" fmla="*/ 11 w 977"/>
                  <a:gd name="T15" fmla="*/ 924 h 1509"/>
                  <a:gd name="T16" fmla="*/ 35 w 977"/>
                  <a:gd name="T17" fmla="*/ 913 h 1509"/>
                  <a:gd name="T18" fmla="*/ 36 w 977"/>
                  <a:gd name="T19" fmla="*/ 875 h 1509"/>
                  <a:gd name="T20" fmla="*/ 0 w 977"/>
                  <a:gd name="T21" fmla="*/ 778 h 1509"/>
                  <a:gd name="T22" fmla="*/ 3 w 977"/>
                  <a:gd name="T23" fmla="*/ 751 h 1509"/>
                  <a:gd name="T24" fmla="*/ 23 w 977"/>
                  <a:gd name="T25" fmla="*/ 736 h 1509"/>
                  <a:gd name="T26" fmla="*/ 22 w 977"/>
                  <a:gd name="T27" fmla="*/ 691 h 1509"/>
                  <a:gd name="T28" fmla="*/ 14 w 977"/>
                  <a:gd name="T29" fmla="*/ 607 h 1509"/>
                  <a:gd name="T30" fmla="*/ 39 w 977"/>
                  <a:gd name="T31" fmla="*/ 547 h 1509"/>
                  <a:gd name="T32" fmla="*/ 26 w 977"/>
                  <a:gd name="T33" fmla="*/ 453 h 1509"/>
                  <a:gd name="T34" fmla="*/ 43 w 977"/>
                  <a:gd name="T35" fmla="*/ 434 h 1509"/>
                  <a:gd name="T36" fmla="*/ 48 w 977"/>
                  <a:gd name="T37" fmla="*/ 356 h 1509"/>
                  <a:gd name="T38" fmla="*/ 61 w 977"/>
                  <a:gd name="T39" fmla="*/ 237 h 1509"/>
                  <a:gd name="T40" fmla="*/ 55 w 977"/>
                  <a:gd name="T41" fmla="*/ 117 h 1509"/>
                  <a:gd name="T42" fmla="*/ 51 w 977"/>
                  <a:gd name="T43" fmla="*/ 0 h 1509"/>
                  <a:gd name="T44" fmla="*/ 181 w 977"/>
                  <a:gd name="T45" fmla="*/ 107 h 1509"/>
                  <a:gd name="T46" fmla="*/ 279 w 977"/>
                  <a:gd name="T47" fmla="*/ 147 h 1509"/>
                  <a:gd name="T48" fmla="*/ 323 w 977"/>
                  <a:gd name="T49" fmla="*/ 137 h 1509"/>
                  <a:gd name="T50" fmla="*/ 354 w 977"/>
                  <a:gd name="T51" fmla="*/ 195 h 1509"/>
                  <a:gd name="T52" fmla="*/ 378 w 977"/>
                  <a:gd name="T53" fmla="*/ 222 h 1509"/>
                  <a:gd name="T54" fmla="*/ 415 w 977"/>
                  <a:gd name="T55" fmla="*/ 202 h 1509"/>
                  <a:gd name="T56" fmla="*/ 436 w 977"/>
                  <a:gd name="T57" fmla="*/ 253 h 1509"/>
                  <a:gd name="T58" fmla="*/ 475 w 977"/>
                  <a:gd name="T59" fmla="*/ 273 h 1509"/>
                  <a:gd name="T60" fmla="*/ 524 w 977"/>
                  <a:gd name="T61" fmla="*/ 289 h 1509"/>
                  <a:gd name="T62" fmla="*/ 538 w 977"/>
                  <a:gd name="T63" fmla="*/ 318 h 1509"/>
                  <a:gd name="T64" fmla="*/ 579 w 977"/>
                  <a:gd name="T65" fmla="*/ 321 h 1509"/>
                  <a:gd name="T66" fmla="*/ 616 w 977"/>
                  <a:gd name="T67" fmla="*/ 357 h 1509"/>
                  <a:gd name="T68" fmla="*/ 647 w 977"/>
                  <a:gd name="T69" fmla="*/ 369 h 1509"/>
                  <a:gd name="T70" fmla="*/ 667 w 977"/>
                  <a:gd name="T71" fmla="*/ 354 h 1509"/>
                  <a:gd name="T72" fmla="*/ 683 w 977"/>
                  <a:gd name="T73" fmla="*/ 370 h 1509"/>
                  <a:gd name="T74" fmla="*/ 712 w 977"/>
                  <a:gd name="T75" fmla="*/ 434 h 1509"/>
                  <a:gd name="T76" fmla="*/ 754 w 977"/>
                  <a:gd name="T77" fmla="*/ 447 h 1509"/>
                  <a:gd name="T78" fmla="*/ 783 w 977"/>
                  <a:gd name="T79" fmla="*/ 497 h 1509"/>
                  <a:gd name="T80" fmla="*/ 812 w 977"/>
                  <a:gd name="T81" fmla="*/ 580 h 1509"/>
                  <a:gd name="T82" fmla="*/ 844 w 977"/>
                  <a:gd name="T83" fmla="*/ 596 h 1509"/>
                  <a:gd name="T84" fmla="*/ 857 w 977"/>
                  <a:gd name="T85" fmla="*/ 688 h 1509"/>
                  <a:gd name="T86" fmla="*/ 871 w 977"/>
                  <a:gd name="T87" fmla="*/ 758 h 1509"/>
                  <a:gd name="T88" fmla="*/ 894 w 977"/>
                  <a:gd name="T89" fmla="*/ 784 h 1509"/>
                  <a:gd name="T90" fmla="*/ 919 w 977"/>
                  <a:gd name="T91" fmla="*/ 827 h 1509"/>
                  <a:gd name="T92" fmla="*/ 917 w 977"/>
                  <a:gd name="T93" fmla="*/ 927 h 1509"/>
                  <a:gd name="T94" fmla="*/ 938 w 977"/>
                  <a:gd name="T95" fmla="*/ 924 h 1509"/>
                  <a:gd name="T96" fmla="*/ 954 w 977"/>
                  <a:gd name="T97" fmla="*/ 946 h 1509"/>
                  <a:gd name="T98" fmla="*/ 942 w 977"/>
                  <a:gd name="T99" fmla="*/ 1031 h 1509"/>
                  <a:gd name="T100" fmla="*/ 974 w 977"/>
                  <a:gd name="T101" fmla="*/ 1036 h 1509"/>
                  <a:gd name="T102" fmla="*/ 974 w 977"/>
                  <a:gd name="T103" fmla="*/ 1088 h 1509"/>
                  <a:gd name="T104" fmla="*/ 925 w 977"/>
                  <a:gd name="T105" fmla="*/ 1234 h 1509"/>
                  <a:gd name="T106" fmla="*/ 867 w 977"/>
                  <a:gd name="T107" fmla="*/ 1327 h 1509"/>
                  <a:gd name="T108" fmla="*/ 765 w 977"/>
                  <a:gd name="T109" fmla="*/ 1429 h 1509"/>
                  <a:gd name="T110" fmla="*/ 666 w 977"/>
                  <a:gd name="T111" fmla="*/ 1490 h 1509"/>
                  <a:gd name="T112" fmla="*/ 580 w 977"/>
                  <a:gd name="T113" fmla="*/ 1509 h 1509"/>
                  <a:gd name="T114" fmla="*/ 498 w 977"/>
                  <a:gd name="T115" fmla="*/ 1497 h 1509"/>
                  <a:gd name="T116" fmla="*/ 356 w 977"/>
                  <a:gd name="T117" fmla="*/ 145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7" h="1509">
                    <a:moveTo>
                      <a:pt x="346" y="1425"/>
                    </a:moveTo>
                    <a:lnTo>
                      <a:pt x="346" y="1425"/>
                    </a:lnTo>
                    <a:lnTo>
                      <a:pt x="315" y="1416"/>
                    </a:lnTo>
                    <a:lnTo>
                      <a:pt x="281" y="1402"/>
                    </a:lnTo>
                    <a:lnTo>
                      <a:pt x="244" y="1384"/>
                    </a:lnTo>
                    <a:lnTo>
                      <a:pt x="226" y="1374"/>
                    </a:lnTo>
                    <a:lnTo>
                      <a:pt x="207" y="1363"/>
                    </a:lnTo>
                    <a:lnTo>
                      <a:pt x="191" y="1351"/>
                    </a:lnTo>
                    <a:lnTo>
                      <a:pt x="174" y="1338"/>
                    </a:lnTo>
                    <a:lnTo>
                      <a:pt x="159" y="1325"/>
                    </a:lnTo>
                    <a:lnTo>
                      <a:pt x="145" y="1311"/>
                    </a:lnTo>
                    <a:lnTo>
                      <a:pt x="133" y="1296"/>
                    </a:lnTo>
                    <a:lnTo>
                      <a:pt x="123" y="1282"/>
                    </a:lnTo>
                    <a:lnTo>
                      <a:pt x="114" y="1266"/>
                    </a:lnTo>
                    <a:lnTo>
                      <a:pt x="110" y="1250"/>
                    </a:lnTo>
                    <a:lnTo>
                      <a:pt x="110" y="1250"/>
                    </a:lnTo>
                    <a:lnTo>
                      <a:pt x="117" y="1246"/>
                    </a:lnTo>
                    <a:lnTo>
                      <a:pt x="124" y="1240"/>
                    </a:lnTo>
                    <a:lnTo>
                      <a:pt x="132" y="1235"/>
                    </a:lnTo>
                    <a:lnTo>
                      <a:pt x="136" y="1234"/>
                    </a:lnTo>
                    <a:lnTo>
                      <a:pt x="142" y="1232"/>
                    </a:lnTo>
                    <a:lnTo>
                      <a:pt x="142" y="1232"/>
                    </a:lnTo>
                    <a:lnTo>
                      <a:pt x="121" y="1198"/>
                    </a:lnTo>
                    <a:lnTo>
                      <a:pt x="98" y="1163"/>
                    </a:lnTo>
                    <a:lnTo>
                      <a:pt x="52" y="1095"/>
                    </a:lnTo>
                    <a:lnTo>
                      <a:pt x="52" y="1095"/>
                    </a:lnTo>
                    <a:lnTo>
                      <a:pt x="61" y="1092"/>
                    </a:lnTo>
                    <a:lnTo>
                      <a:pt x="69" y="1091"/>
                    </a:lnTo>
                    <a:lnTo>
                      <a:pt x="69" y="1091"/>
                    </a:lnTo>
                    <a:lnTo>
                      <a:pt x="68" y="1082"/>
                    </a:lnTo>
                    <a:lnTo>
                      <a:pt x="65" y="1073"/>
                    </a:lnTo>
                    <a:lnTo>
                      <a:pt x="53" y="1049"/>
                    </a:lnTo>
                    <a:lnTo>
                      <a:pt x="38" y="1020"/>
                    </a:lnTo>
                    <a:lnTo>
                      <a:pt x="23" y="991"/>
                    </a:lnTo>
                    <a:lnTo>
                      <a:pt x="16" y="976"/>
                    </a:lnTo>
                    <a:lnTo>
                      <a:pt x="11" y="962"/>
                    </a:lnTo>
                    <a:lnTo>
                      <a:pt x="9" y="949"/>
                    </a:lnTo>
                    <a:lnTo>
                      <a:pt x="7" y="939"/>
                    </a:lnTo>
                    <a:lnTo>
                      <a:pt x="9" y="929"/>
                    </a:lnTo>
                    <a:lnTo>
                      <a:pt x="11" y="924"/>
                    </a:lnTo>
                    <a:lnTo>
                      <a:pt x="13" y="920"/>
                    </a:lnTo>
                    <a:lnTo>
                      <a:pt x="17" y="917"/>
                    </a:lnTo>
                    <a:lnTo>
                      <a:pt x="22" y="916"/>
                    </a:lnTo>
                    <a:lnTo>
                      <a:pt x="27" y="913"/>
                    </a:lnTo>
                    <a:lnTo>
                      <a:pt x="35" y="913"/>
                    </a:lnTo>
                    <a:lnTo>
                      <a:pt x="35" y="913"/>
                    </a:lnTo>
                    <a:lnTo>
                      <a:pt x="38" y="903"/>
                    </a:lnTo>
                    <a:lnTo>
                      <a:pt x="38" y="894"/>
                    </a:lnTo>
                    <a:lnTo>
                      <a:pt x="38" y="884"/>
                    </a:lnTo>
                    <a:lnTo>
                      <a:pt x="36" y="875"/>
                    </a:lnTo>
                    <a:lnTo>
                      <a:pt x="30" y="856"/>
                    </a:lnTo>
                    <a:lnTo>
                      <a:pt x="22" y="836"/>
                    </a:lnTo>
                    <a:lnTo>
                      <a:pt x="13" y="817"/>
                    </a:lnTo>
                    <a:lnTo>
                      <a:pt x="6" y="797"/>
                    </a:lnTo>
                    <a:lnTo>
                      <a:pt x="0" y="778"/>
                    </a:lnTo>
                    <a:lnTo>
                      <a:pt x="0" y="768"/>
                    </a:lnTo>
                    <a:lnTo>
                      <a:pt x="0" y="759"/>
                    </a:lnTo>
                    <a:lnTo>
                      <a:pt x="0" y="759"/>
                    </a:lnTo>
                    <a:lnTo>
                      <a:pt x="1" y="755"/>
                    </a:lnTo>
                    <a:lnTo>
                      <a:pt x="3" y="751"/>
                    </a:lnTo>
                    <a:lnTo>
                      <a:pt x="7" y="749"/>
                    </a:lnTo>
                    <a:lnTo>
                      <a:pt x="11" y="746"/>
                    </a:lnTo>
                    <a:lnTo>
                      <a:pt x="19" y="743"/>
                    </a:lnTo>
                    <a:lnTo>
                      <a:pt x="22" y="741"/>
                    </a:lnTo>
                    <a:lnTo>
                      <a:pt x="23" y="736"/>
                    </a:lnTo>
                    <a:lnTo>
                      <a:pt x="23" y="736"/>
                    </a:lnTo>
                    <a:lnTo>
                      <a:pt x="23" y="725"/>
                    </a:lnTo>
                    <a:lnTo>
                      <a:pt x="23" y="713"/>
                    </a:lnTo>
                    <a:lnTo>
                      <a:pt x="22" y="691"/>
                    </a:lnTo>
                    <a:lnTo>
                      <a:pt x="22" y="691"/>
                    </a:lnTo>
                    <a:lnTo>
                      <a:pt x="20" y="672"/>
                    </a:lnTo>
                    <a:lnTo>
                      <a:pt x="17" y="651"/>
                    </a:lnTo>
                    <a:lnTo>
                      <a:pt x="14" y="629"/>
                    </a:lnTo>
                    <a:lnTo>
                      <a:pt x="14" y="619"/>
                    </a:lnTo>
                    <a:lnTo>
                      <a:pt x="14" y="607"/>
                    </a:lnTo>
                    <a:lnTo>
                      <a:pt x="14" y="607"/>
                    </a:lnTo>
                    <a:lnTo>
                      <a:pt x="35" y="603"/>
                    </a:lnTo>
                    <a:lnTo>
                      <a:pt x="35" y="603"/>
                    </a:lnTo>
                    <a:lnTo>
                      <a:pt x="39" y="567"/>
                    </a:lnTo>
                    <a:lnTo>
                      <a:pt x="39" y="547"/>
                    </a:lnTo>
                    <a:lnTo>
                      <a:pt x="39" y="526"/>
                    </a:lnTo>
                    <a:lnTo>
                      <a:pt x="39" y="506"/>
                    </a:lnTo>
                    <a:lnTo>
                      <a:pt x="36" y="487"/>
                    </a:lnTo>
                    <a:lnTo>
                      <a:pt x="32" y="470"/>
                    </a:lnTo>
                    <a:lnTo>
                      <a:pt x="26" y="453"/>
                    </a:lnTo>
                    <a:lnTo>
                      <a:pt x="26" y="453"/>
                    </a:lnTo>
                    <a:lnTo>
                      <a:pt x="32" y="450"/>
                    </a:lnTo>
                    <a:lnTo>
                      <a:pt x="38" y="445"/>
                    </a:lnTo>
                    <a:lnTo>
                      <a:pt x="40" y="440"/>
                    </a:lnTo>
                    <a:lnTo>
                      <a:pt x="43" y="434"/>
                    </a:lnTo>
                    <a:lnTo>
                      <a:pt x="48" y="422"/>
                    </a:lnTo>
                    <a:lnTo>
                      <a:pt x="51" y="409"/>
                    </a:lnTo>
                    <a:lnTo>
                      <a:pt x="51" y="396"/>
                    </a:lnTo>
                    <a:lnTo>
                      <a:pt x="49" y="382"/>
                    </a:lnTo>
                    <a:lnTo>
                      <a:pt x="48" y="356"/>
                    </a:lnTo>
                    <a:lnTo>
                      <a:pt x="48" y="356"/>
                    </a:lnTo>
                    <a:lnTo>
                      <a:pt x="49" y="324"/>
                    </a:lnTo>
                    <a:lnTo>
                      <a:pt x="53" y="295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2" y="221"/>
                    </a:lnTo>
                    <a:lnTo>
                      <a:pt x="62" y="207"/>
                    </a:lnTo>
                    <a:lnTo>
                      <a:pt x="62" y="176"/>
                    </a:lnTo>
                    <a:lnTo>
                      <a:pt x="59" y="146"/>
                    </a:lnTo>
                    <a:lnTo>
                      <a:pt x="55" y="117"/>
                    </a:lnTo>
                    <a:lnTo>
                      <a:pt x="51" y="88"/>
                    </a:lnTo>
                    <a:lnTo>
                      <a:pt x="48" y="59"/>
                    </a:lnTo>
                    <a:lnTo>
                      <a:pt x="48" y="30"/>
                    </a:lnTo>
                    <a:lnTo>
                      <a:pt x="49" y="14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107" y="49"/>
                    </a:lnTo>
                    <a:lnTo>
                      <a:pt x="142" y="79"/>
                    </a:lnTo>
                    <a:lnTo>
                      <a:pt x="162" y="94"/>
                    </a:lnTo>
                    <a:lnTo>
                      <a:pt x="181" y="107"/>
                    </a:lnTo>
                    <a:lnTo>
                      <a:pt x="201" y="120"/>
                    </a:lnTo>
                    <a:lnTo>
                      <a:pt x="220" y="130"/>
                    </a:lnTo>
                    <a:lnTo>
                      <a:pt x="240" y="139"/>
                    </a:lnTo>
                    <a:lnTo>
                      <a:pt x="260" y="144"/>
                    </a:lnTo>
                    <a:lnTo>
                      <a:pt x="279" y="147"/>
                    </a:lnTo>
                    <a:lnTo>
                      <a:pt x="288" y="147"/>
                    </a:lnTo>
                    <a:lnTo>
                      <a:pt x="297" y="146"/>
                    </a:lnTo>
                    <a:lnTo>
                      <a:pt x="307" y="144"/>
                    </a:lnTo>
                    <a:lnTo>
                      <a:pt x="314" y="140"/>
                    </a:lnTo>
                    <a:lnTo>
                      <a:pt x="323" y="137"/>
                    </a:lnTo>
                    <a:lnTo>
                      <a:pt x="331" y="131"/>
                    </a:lnTo>
                    <a:lnTo>
                      <a:pt x="331" y="131"/>
                    </a:lnTo>
                    <a:lnTo>
                      <a:pt x="340" y="156"/>
                    </a:lnTo>
                    <a:lnTo>
                      <a:pt x="349" y="182"/>
                    </a:lnTo>
                    <a:lnTo>
                      <a:pt x="354" y="195"/>
                    </a:lnTo>
                    <a:lnTo>
                      <a:pt x="360" y="207"/>
                    </a:lnTo>
                    <a:lnTo>
                      <a:pt x="369" y="217"/>
                    </a:lnTo>
                    <a:lnTo>
                      <a:pt x="373" y="220"/>
                    </a:lnTo>
                    <a:lnTo>
                      <a:pt x="378" y="222"/>
                    </a:lnTo>
                    <a:lnTo>
                      <a:pt x="378" y="222"/>
                    </a:lnTo>
                    <a:lnTo>
                      <a:pt x="386" y="212"/>
                    </a:lnTo>
                    <a:lnTo>
                      <a:pt x="389" y="209"/>
                    </a:lnTo>
                    <a:lnTo>
                      <a:pt x="394" y="207"/>
                    </a:lnTo>
                    <a:lnTo>
                      <a:pt x="404" y="204"/>
                    </a:lnTo>
                    <a:lnTo>
                      <a:pt x="415" y="202"/>
                    </a:lnTo>
                    <a:lnTo>
                      <a:pt x="415" y="202"/>
                    </a:lnTo>
                    <a:lnTo>
                      <a:pt x="417" y="212"/>
                    </a:lnTo>
                    <a:lnTo>
                      <a:pt x="420" y="221"/>
                    </a:lnTo>
                    <a:lnTo>
                      <a:pt x="427" y="237"/>
                    </a:lnTo>
                    <a:lnTo>
                      <a:pt x="436" y="253"/>
                    </a:lnTo>
                    <a:lnTo>
                      <a:pt x="440" y="262"/>
                    </a:lnTo>
                    <a:lnTo>
                      <a:pt x="443" y="270"/>
                    </a:lnTo>
                    <a:lnTo>
                      <a:pt x="443" y="270"/>
                    </a:lnTo>
                    <a:lnTo>
                      <a:pt x="459" y="272"/>
                    </a:lnTo>
                    <a:lnTo>
                      <a:pt x="475" y="273"/>
                    </a:lnTo>
                    <a:lnTo>
                      <a:pt x="489" y="275"/>
                    </a:lnTo>
                    <a:lnTo>
                      <a:pt x="502" y="276"/>
                    </a:lnTo>
                    <a:lnTo>
                      <a:pt x="514" y="280"/>
                    </a:lnTo>
                    <a:lnTo>
                      <a:pt x="519" y="285"/>
                    </a:lnTo>
                    <a:lnTo>
                      <a:pt x="524" y="289"/>
                    </a:lnTo>
                    <a:lnTo>
                      <a:pt x="528" y="295"/>
                    </a:lnTo>
                    <a:lnTo>
                      <a:pt x="532" y="301"/>
                    </a:lnTo>
                    <a:lnTo>
                      <a:pt x="535" y="309"/>
                    </a:lnTo>
                    <a:lnTo>
                      <a:pt x="538" y="318"/>
                    </a:lnTo>
                    <a:lnTo>
                      <a:pt x="538" y="318"/>
                    </a:lnTo>
                    <a:lnTo>
                      <a:pt x="550" y="317"/>
                    </a:lnTo>
                    <a:lnTo>
                      <a:pt x="559" y="317"/>
                    </a:lnTo>
                    <a:lnTo>
                      <a:pt x="567" y="317"/>
                    </a:lnTo>
                    <a:lnTo>
                      <a:pt x="573" y="318"/>
                    </a:lnTo>
                    <a:lnTo>
                      <a:pt x="579" y="321"/>
                    </a:lnTo>
                    <a:lnTo>
                      <a:pt x="583" y="324"/>
                    </a:lnTo>
                    <a:lnTo>
                      <a:pt x="592" y="332"/>
                    </a:lnTo>
                    <a:lnTo>
                      <a:pt x="601" y="343"/>
                    </a:lnTo>
                    <a:lnTo>
                      <a:pt x="611" y="353"/>
                    </a:lnTo>
                    <a:lnTo>
                      <a:pt x="616" y="357"/>
                    </a:lnTo>
                    <a:lnTo>
                      <a:pt x="625" y="361"/>
                    </a:lnTo>
                    <a:lnTo>
                      <a:pt x="634" y="364"/>
                    </a:lnTo>
                    <a:lnTo>
                      <a:pt x="644" y="369"/>
                    </a:lnTo>
                    <a:lnTo>
                      <a:pt x="644" y="369"/>
                    </a:lnTo>
                    <a:lnTo>
                      <a:pt x="647" y="369"/>
                    </a:lnTo>
                    <a:lnTo>
                      <a:pt x="650" y="367"/>
                    </a:lnTo>
                    <a:lnTo>
                      <a:pt x="656" y="360"/>
                    </a:lnTo>
                    <a:lnTo>
                      <a:pt x="660" y="354"/>
                    </a:lnTo>
                    <a:lnTo>
                      <a:pt x="663" y="354"/>
                    </a:lnTo>
                    <a:lnTo>
                      <a:pt x="667" y="354"/>
                    </a:lnTo>
                    <a:lnTo>
                      <a:pt x="667" y="354"/>
                    </a:lnTo>
                    <a:lnTo>
                      <a:pt x="673" y="357"/>
                    </a:lnTo>
                    <a:lnTo>
                      <a:pt x="677" y="361"/>
                    </a:lnTo>
                    <a:lnTo>
                      <a:pt x="680" y="366"/>
                    </a:lnTo>
                    <a:lnTo>
                      <a:pt x="683" y="370"/>
                    </a:lnTo>
                    <a:lnTo>
                      <a:pt x="686" y="380"/>
                    </a:lnTo>
                    <a:lnTo>
                      <a:pt x="690" y="392"/>
                    </a:lnTo>
                    <a:lnTo>
                      <a:pt x="690" y="392"/>
                    </a:lnTo>
                    <a:lnTo>
                      <a:pt x="705" y="419"/>
                    </a:lnTo>
                    <a:lnTo>
                      <a:pt x="712" y="434"/>
                    </a:lnTo>
                    <a:lnTo>
                      <a:pt x="716" y="448"/>
                    </a:lnTo>
                    <a:lnTo>
                      <a:pt x="716" y="448"/>
                    </a:lnTo>
                    <a:lnTo>
                      <a:pt x="732" y="447"/>
                    </a:lnTo>
                    <a:lnTo>
                      <a:pt x="744" y="445"/>
                    </a:lnTo>
                    <a:lnTo>
                      <a:pt x="754" y="447"/>
                    </a:lnTo>
                    <a:lnTo>
                      <a:pt x="761" y="450"/>
                    </a:lnTo>
                    <a:lnTo>
                      <a:pt x="767" y="457"/>
                    </a:lnTo>
                    <a:lnTo>
                      <a:pt x="771" y="467"/>
                    </a:lnTo>
                    <a:lnTo>
                      <a:pt x="783" y="497"/>
                    </a:lnTo>
                    <a:lnTo>
                      <a:pt x="783" y="497"/>
                    </a:lnTo>
                    <a:lnTo>
                      <a:pt x="790" y="528"/>
                    </a:lnTo>
                    <a:lnTo>
                      <a:pt x="794" y="544"/>
                    </a:lnTo>
                    <a:lnTo>
                      <a:pt x="800" y="560"/>
                    </a:lnTo>
                    <a:lnTo>
                      <a:pt x="807" y="574"/>
                    </a:lnTo>
                    <a:lnTo>
                      <a:pt x="812" y="580"/>
                    </a:lnTo>
                    <a:lnTo>
                      <a:pt x="816" y="586"/>
                    </a:lnTo>
                    <a:lnTo>
                      <a:pt x="822" y="590"/>
                    </a:lnTo>
                    <a:lnTo>
                      <a:pt x="828" y="593"/>
                    </a:lnTo>
                    <a:lnTo>
                      <a:pt x="835" y="594"/>
                    </a:lnTo>
                    <a:lnTo>
                      <a:pt x="844" y="596"/>
                    </a:lnTo>
                    <a:lnTo>
                      <a:pt x="844" y="596"/>
                    </a:lnTo>
                    <a:lnTo>
                      <a:pt x="848" y="619"/>
                    </a:lnTo>
                    <a:lnTo>
                      <a:pt x="852" y="642"/>
                    </a:lnTo>
                    <a:lnTo>
                      <a:pt x="855" y="664"/>
                    </a:lnTo>
                    <a:lnTo>
                      <a:pt x="857" y="688"/>
                    </a:lnTo>
                    <a:lnTo>
                      <a:pt x="857" y="688"/>
                    </a:lnTo>
                    <a:lnTo>
                      <a:pt x="858" y="700"/>
                    </a:lnTo>
                    <a:lnTo>
                      <a:pt x="861" y="712"/>
                    </a:lnTo>
                    <a:lnTo>
                      <a:pt x="867" y="735"/>
                    </a:lnTo>
                    <a:lnTo>
                      <a:pt x="871" y="758"/>
                    </a:lnTo>
                    <a:lnTo>
                      <a:pt x="871" y="769"/>
                    </a:lnTo>
                    <a:lnTo>
                      <a:pt x="871" y="782"/>
                    </a:lnTo>
                    <a:lnTo>
                      <a:pt x="871" y="782"/>
                    </a:lnTo>
                    <a:lnTo>
                      <a:pt x="883" y="781"/>
                    </a:lnTo>
                    <a:lnTo>
                      <a:pt x="894" y="784"/>
                    </a:lnTo>
                    <a:lnTo>
                      <a:pt x="902" y="790"/>
                    </a:lnTo>
                    <a:lnTo>
                      <a:pt x="909" y="795"/>
                    </a:lnTo>
                    <a:lnTo>
                      <a:pt x="913" y="806"/>
                    </a:lnTo>
                    <a:lnTo>
                      <a:pt x="916" y="816"/>
                    </a:lnTo>
                    <a:lnTo>
                      <a:pt x="919" y="827"/>
                    </a:lnTo>
                    <a:lnTo>
                      <a:pt x="920" y="839"/>
                    </a:lnTo>
                    <a:lnTo>
                      <a:pt x="920" y="866"/>
                    </a:lnTo>
                    <a:lnTo>
                      <a:pt x="919" y="892"/>
                    </a:lnTo>
                    <a:lnTo>
                      <a:pt x="917" y="917"/>
                    </a:lnTo>
                    <a:lnTo>
                      <a:pt x="917" y="927"/>
                    </a:lnTo>
                    <a:lnTo>
                      <a:pt x="919" y="937"/>
                    </a:lnTo>
                    <a:lnTo>
                      <a:pt x="919" y="937"/>
                    </a:lnTo>
                    <a:lnTo>
                      <a:pt x="923" y="933"/>
                    </a:lnTo>
                    <a:lnTo>
                      <a:pt x="930" y="929"/>
                    </a:lnTo>
                    <a:lnTo>
                      <a:pt x="938" y="924"/>
                    </a:lnTo>
                    <a:lnTo>
                      <a:pt x="944" y="918"/>
                    </a:lnTo>
                    <a:lnTo>
                      <a:pt x="944" y="918"/>
                    </a:lnTo>
                    <a:lnTo>
                      <a:pt x="946" y="926"/>
                    </a:lnTo>
                    <a:lnTo>
                      <a:pt x="949" y="932"/>
                    </a:lnTo>
                    <a:lnTo>
                      <a:pt x="954" y="946"/>
                    </a:lnTo>
                    <a:lnTo>
                      <a:pt x="954" y="960"/>
                    </a:lnTo>
                    <a:lnTo>
                      <a:pt x="952" y="976"/>
                    </a:lnTo>
                    <a:lnTo>
                      <a:pt x="951" y="991"/>
                    </a:lnTo>
                    <a:lnTo>
                      <a:pt x="948" y="1005"/>
                    </a:lnTo>
                    <a:lnTo>
                      <a:pt x="942" y="1031"/>
                    </a:lnTo>
                    <a:lnTo>
                      <a:pt x="942" y="1031"/>
                    </a:lnTo>
                    <a:lnTo>
                      <a:pt x="949" y="1031"/>
                    </a:lnTo>
                    <a:lnTo>
                      <a:pt x="958" y="1033"/>
                    </a:lnTo>
                    <a:lnTo>
                      <a:pt x="967" y="1034"/>
                    </a:lnTo>
                    <a:lnTo>
                      <a:pt x="974" y="1036"/>
                    </a:lnTo>
                    <a:lnTo>
                      <a:pt x="974" y="1036"/>
                    </a:lnTo>
                    <a:lnTo>
                      <a:pt x="975" y="1047"/>
                    </a:lnTo>
                    <a:lnTo>
                      <a:pt x="977" y="1060"/>
                    </a:lnTo>
                    <a:lnTo>
                      <a:pt x="975" y="1073"/>
                    </a:lnTo>
                    <a:lnTo>
                      <a:pt x="974" y="1088"/>
                    </a:lnTo>
                    <a:lnTo>
                      <a:pt x="968" y="1118"/>
                    </a:lnTo>
                    <a:lnTo>
                      <a:pt x="959" y="1149"/>
                    </a:lnTo>
                    <a:lnTo>
                      <a:pt x="949" y="1179"/>
                    </a:lnTo>
                    <a:lnTo>
                      <a:pt x="936" y="1208"/>
                    </a:lnTo>
                    <a:lnTo>
                      <a:pt x="925" y="1234"/>
                    </a:lnTo>
                    <a:lnTo>
                      <a:pt x="913" y="1256"/>
                    </a:lnTo>
                    <a:lnTo>
                      <a:pt x="913" y="1256"/>
                    </a:lnTo>
                    <a:lnTo>
                      <a:pt x="900" y="1280"/>
                    </a:lnTo>
                    <a:lnTo>
                      <a:pt x="884" y="1303"/>
                    </a:lnTo>
                    <a:lnTo>
                      <a:pt x="867" y="1327"/>
                    </a:lnTo>
                    <a:lnTo>
                      <a:pt x="848" y="1348"/>
                    </a:lnTo>
                    <a:lnTo>
                      <a:pt x="828" y="1370"/>
                    </a:lnTo>
                    <a:lnTo>
                      <a:pt x="807" y="1390"/>
                    </a:lnTo>
                    <a:lnTo>
                      <a:pt x="786" y="1410"/>
                    </a:lnTo>
                    <a:lnTo>
                      <a:pt x="765" y="1429"/>
                    </a:lnTo>
                    <a:lnTo>
                      <a:pt x="765" y="1429"/>
                    </a:lnTo>
                    <a:lnTo>
                      <a:pt x="742" y="1447"/>
                    </a:lnTo>
                    <a:lnTo>
                      <a:pt x="718" y="1463"/>
                    </a:lnTo>
                    <a:lnTo>
                      <a:pt x="692" y="1478"/>
                    </a:lnTo>
                    <a:lnTo>
                      <a:pt x="666" y="1490"/>
                    </a:lnTo>
                    <a:lnTo>
                      <a:pt x="638" y="1500"/>
                    </a:lnTo>
                    <a:lnTo>
                      <a:pt x="624" y="1503"/>
                    </a:lnTo>
                    <a:lnTo>
                      <a:pt x="609" y="1506"/>
                    </a:lnTo>
                    <a:lnTo>
                      <a:pt x="595" y="1507"/>
                    </a:lnTo>
                    <a:lnTo>
                      <a:pt x="580" y="1509"/>
                    </a:lnTo>
                    <a:lnTo>
                      <a:pt x="566" y="1507"/>
                    </a:lnTo>
                    <a:lnTo>
                      <a:pt x="550" y="1506"/>
                    </a:lnTo>
                    <a:lnTo>
                      <a:pt x="550" y="1506"/>
                    </a:lnTo>
                    <a:lnTo>
                      <a:pt x="525" y="1502"/>
                    </a:lnTo>
                    <a:lnTo>
                      <a:pt x="498" y="1497"/>
                    </a:lnTo>
                    <a:lnTo>
                      <a:pt x="469" y="1490"/>
                    </a:lnTo>
                    <a:lnTo>
                      <a:pt x="440" y="1481"/>
                    </a:lnTo>
                    <a:lnTo>
                      <a:pt x="409" y="1473"/>
                    </a:lnTo>
                    <a:lnTo>
                      <a:pt x="382" y="1461"/>
                    </a:lnTo>
                    <a:lnTo>
                      <a:pt x="356" y="1450"/>
                    </a:lnTo>
                    <a:lnTo>
                      <a:pt x="334" y="14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Freeform 189"/>
              <p:cNvSpPr/>
              <p:nvPr/>
            </p:nvSpPr>
            <p:spPr bwMode="auto">
              <a:xfrm>
                <a:off x="4112" y="2583"/>
                <a:ext cx="227" cy="83"/>
              </a:xfrm>
              <a:custGeom>
                <a:avLst/>
                <a:gdLst>
                  <a:gd name="T0" fmla="*/ 1 w 453"/>
                  <a:gd name="T1" fmla="*/ 7 h 167"/>
                  <a:gd name="T2" fmla="*/ 1 w 453"/>
                  <a:gd name="T3" fmla="*/ 7 h 167"/>
                  <a:gd name="T4" fmla="*/ 10 w 453"/>
                  <a:gd name="T5" fmla="*/ 19 h 167"/>
                  <a:gd name="T6" fmla="*/ 20 w 453"/>
                  <a:gd name="T7" fmla="*/ 28 h 167"/>
                  <a:gd name="T8" fmla="*/ 32 w 453"/>
                  <a:gd name="T9" fmla="*/ 36 h 167"/>
                  <a:gd name="T10" fmla="*/ 45 w 453"/>
                  <a:gd name="T11" fmla="*/ 44 h 167"/>
                  <a:gd name="T12" fmla="*/ 71 w 453"/>
                  <a:gd name="T13" fmla="*/ 58 h 167"/>
                  <a:gd name="T14" fmla="*/ 95 w 453"/>
                  <a:gd name="T15" fmla="*/ 70 h 167"/>
                  <a:gd name="T16" fmla="*/ 95 w 453"/>
                  <a:gd name="T17" fmla="*/ 70 h 167"/>
                  <a:gd name="T18" fmla="*/ 136 w 453"/>
                  <a:gd name="T19" fmla="*/ 87 h 167"/>
                  <a:gd name="T20" fmla="*/ 176 w 453"/>
                  <a:gd name="T21" fmla="*/ 104 h 167"/>
                  <a:gd name="T22" fmla="*/ 217 w 453"/>
                  <a:gd name="T23" fmla="*/ 119 h 167"/>
                  <a:gd name="T24" fmla="*/ 259 w 453"/>
                  <a:gd name="T25" fmla="*/ 132 h 167"/>
                  <a:gd name="T26" fmla="*/ 259 w 453"/>
                  <a:gd name="T27" fmla="*/ 132 h 167"/>
                  <a:gd name="T28" fmla="*/ 299 w 453"/>
                  <a:gd name="T29" fmla="*/ 145 h 167"/>
                  <a:gd name="T30" fmla="*/ 331 w 453"/>
                  <a:gd name="T31" fmla="*/ 154 h 167"/>
                  <a:gd name="T32" fmla="*/ 366 w 453"/>
                  <a:gd name="T33" fmla="*/ 161 h 167"/>
                  <a:gd name="T34" fmla="*/ 382 w 453"/>
                  <a:gd name="T35" fmla="*/ 164 h 167"/>
                  <a:gd name="T36" fmla="*/ 398 w 453"/>
                  <a:gd name="T37" fmla="*/ 167 h 167"/>
                  <a:gd name="T38" fmla="*/ 414 w 453"/>
                  <a:gd name="T39" fmla="*/ 167 h 167"/>
                  <a:gd name="T40" fmla="*/ 427 w 453"/>
                  <a:gd name="T41" fmla="*/ 165 h 167"/>
                  <a:gd name="T42" fmla="*/ 437 w 453"/>
                  <a:gd name="T43" fmla="*/ 162 h 167"/>
                  <a:gd name="T44" fmla="*/ 445 w 453"/>
                  <a:gd name="T45" fmla="*/ 158 h 167"/>
                  <a:gd name="T46" fmla="*/ 448 w 453"/>
                  <a:gd name="T47" fmla="*/ 154 h 167"/>
                  <a:gd name="T48" fmla="*/ 451 w 453"/>
                  <a:gd name="T49" fmla="*/ 151 h 167"/>
                  <a:gd name="T50" fmla="*/ 453 w 453"/>
                  <a:gd name="T51" fmla="*/ 145 h 167"/>
                  <a:gd name="T52" fmla="*/ 453 w 453"/>
                  <a:gd name="T53" fmla="*/ 140 h 167"/>
                  <a:gd name="T54" fmla="*/ 453 w 453"/>
                  <a:gd name="T55" fmla="*/ 140 h 167"/>
                  <a:gd name="T56" fmla="*/ 451 w 453"/>
                  <a:gd name="T57" fmla="*/ 138 h 167"/>
                  <a:gd name="T58" fmla="*/ 448 w 453"/>
                  <a:gd name="T59" fmla="*/ 136 h 167"/>
                  <a:gd name="T60" fmla="*/ 445 w 453"/>
                  <a:gd name="T61" fmla="*/ 136 h 167"/>
                  <a:gd name="T62" fmla="*/ 444 w 453"/>
                  <a:gd name="T63" fmla="*/ 139 h 167"/>
                  <a:gd name="T64" fmla="*/ 444 w 453"/>
                  <a:gd name="T65" fmla="*/ 139 h 167"/>
                  <a:gd name="T66" fmla="*/ 443 w 453"/>
                  <a:gd name="T67" fmla="*/ 142 h 167"/>
                  <a:gd name="T68" fmla="*/ 441 w 453"/>
                  <a:gd name="T69" fmla="*/ 145 h 167"/>
                  <a:gd name="T70" fmla="*/ 434 w 453"/>
                  <a:gd name="T71" fmla="*/ 148 h 167"/>
                  <a:gd name="T72" fmla="*/ 422 w 453"/>
                  <a:gd name="T73" fmla="*/ 149 h 167"/>
                  <a:gd name="T74" fmla="*/ 411 w 453"/>
                  <a:gd name="T75" fmla="*/ 149 h 167"/>
                  <a:gd name="T76" fmla="*/ 388 w 453"/>
                  <a:gd name="T77" fmla="*/ 146 h 167"/>
                  <a:gd name="T78" fmla="*/ 373 w 453"/>
                  <a:gd name="T79" fmla="*/ 143 h 167"/>
                  <a:gd name="T80" fmla="*/ 373 w 453"/>
                  <a:gd name="T81" fmla="*/ 143 h 167"/>
                  <a:gd name="T82" fmla="*/ 338 w 453"/>
                  <a:gd name="T83" fmla="*/ 138 h 167"/>
                  <a:gd name="T84" fmla="*/ 304 w 453"/>
                  <a:gd name="T85" fmla="*/ 129 h 167"/>
                  <a:gd name="T86" fmla="*/ 269 w 453"/>
                  <a:gd name="T87" fmla="*/ 119 h 167"/>
                  <a:gd name="T88" fmla="*/ 236 w 453"/>
                  <a:gd name="T89" fmla="*/ 107 h 167"/>
                  <a:gd name="T90" fmla="*/ 236 w 453"/>
                  <a:gd name="T91" fmla="*/ 107 h 167"/>
                  <a:gd name="T92" fmla="*/ 199 w 453"/>
                  <a:gd name="T93" fmla="*/ 96 h 167"/>
                  <a:gd name="T94" fmla="*/ 165 w 453"/>
                  <a:gd name="T95" fmla="*/ 83 h 167"/>
                  <a:gd name="T96" fmla="*/ 130 w 453"/>
                  <a:gd name="T97" fmla="*/ 68 h 167"/>
                  <a:gd name="T98" fmla="*/ 95 w 453"/>
                  <a:gd name="T99" fmla="*/ 54 h 167"/>
                  <a:gd name="T100" fmla="*/ 95 w 453"/>
                  <a:gd name="T101" fmla="*/ 54 h 167"/>
                  <a:gd name="T102" fmla="*/ 72 w 453"/>
                  <a:gd name="T103" fmla="*/ 42 h 167"/>
                  <a:gd name="T104" fmla="*/ 49 w 453"/>
                  <a:gd name="T105" fmla="*/ 31 h 167"/>
                  <a:gd name="T106" fmla="*/ 27 w 453"/>
                  <a:gd name="T107" fmla="*/ 17 h 167"/>
                  <a:gd name="T108" fmla="*/ 7 w 453"/>
                  <a:gd name="T109" fmla="*/ 2 h 167"/>
                  <a:gd name="T110" fmla="*/ 7 w 453"/>
                  <a:gd name="T111" fmla="*/ 2 h 167"/>
                  <a:gd name="T112" fmla="*/ 4 w 453"/>
                  <a:gd name="T113" fmla="*/ 0 h 167"/>
                  <a:gd name="T114" fmla="*/ 1 w 453"/>
                  <a:gd name="T115" fmla="*/ 2 h 167"/>
                  <a:gd name="T116" fmla="*/ 0 w 453"/>
                  <a:gd name="T117" fmla="*/ 4 h 167"/>
                  <a:gd name="T118" fmla="*/ 1 w 453"/>
                  <a:gd name="T119" fmla="*/ 7 h 167"/>
                  <a:gd name="T120" fmla="*/ 1 w 453"/>
                  <a:gd name="T121" fmla="*/ 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53" h="167">
                    <a:moveTo>
                      <a:pt x="1" y="7"/>
                    </a:moveTo>
                    <a:lnTo>
                      <a:pt x="1" y="7"/>
                    </a:lnTo>
                    <a:lnTo>
                      <a:pt x="10" y="19"/>
                    </a:lnTo>
                    <a:lnTo>
                      <a:pt x="20" y="28"/>
                    </a:lnTo>
                    <a:lnTo>
                      <a:pt x="32" y="36"/>
                    </a:lnTo>
                    <a:lnTo>
                      <a:pt x="45" y="44"/>
                    </a:lnTo>
                    <a:lnTo>
                      <a:pt x="71" y="58"/>
                    </a:lnTo>
                    <a:lnTo>
                      <a:pt x="95" y="70"/>
                    </a:lnTo>
                    <a:lnTo>
                      <a:pt x="95" y="70"/>
                    </a:lnTo>
                    <a:lnTo>
                      <a:pt x="136" y="87"/>
                    </a:lnTo>
                    <a:lnTo>
                      <a:pt x="176" y="104"/>
                    </a:lnTo>
                    <a:lnTo>
                      <a:pt x="217" y="119"/>
                    </a:lnTo>
                    <a:lnTo>
                      <a:pt x="259" y="132"/>
                    </a:lnTo>
                    <a:lnTo>
                      <a:pt x="259" y="132"/>
                    </a:lnTo>
                    <a:lnTo>
                      <a:pt x="299" y="145"/>
                    </a:lnTo>
                    <a:lnTo>
                      <a:pt x="331" y="154"/>
                    </a:lnTo>
                    <a:lnTo>
                      <a:pt x="366" y="161"/>
                    </a:lnTo>
                    <a:lnTo>
                      <a:pt x="382" y="164"/>
                    </a:lnTo>
                    <a:lnTo>
                      <a:pt x="398" y="167"/>
                    </a:lnTo>
                    <a:lnTo>
                      <a:pt x="414" y="167"/>
                    </a:lnTo>
                    <a:lnTo>
                      <a:pt x="427" y="165"/>
                    </a:lnTo>
                    <a:lnTo>
                      <a:pt x="437" y="162"/>
                    </a:lnTo>
                    <a:lnTo>
                      <a:pt x="445" y="158"/>
                    </a:lnTo>
                    <a:lnTo>
                      <a:pt x="448" y="154"/>
                    </a:lnTo>
                    <a:lnTo>
                      <a:pt x="451" y="151"/>
                    </a:lnTo>
                    <a:lnTo>
                      <a:pt x="453" y="145"/>
                    </a:lnTo>
                    <a:lnTo>
                      <a:pt x="453" y="140"/>
                    </a:lnTo>
                    <a:lnTo>
                      <a:pt x="453" y="140"/>
                    </a:lnTo>
                    <a:lnTo>
                      <a:pt x="451" y="138"/>
                    </a:lnTo>
                    <a:lnTo>
                      <a:pt x="448" y="136"/>
                    </a:lnTo>
                    <a:lnTo>
                      <a:pt x="445" y="136"/>
                    </a:lnTo>
                    <a:lnTo>
                      <a:pt x="444" y="139"/>
                    </a:lnTo>
                    <a:lnTo>
                      <a:pt x="444" y="139"/>
                    </a:lnTo>
                    <a:lnTo>
                      <a:pt x="443" y="142"/>
                    </a:lnTo>
                    <a:lnTo>
                      <a:pt x="441" y="145"/>
                    </a:lnTo>
                    <a:lnTo>
                      <a:pt x="434" y="148"/>
                    </a:lnTo>
                    <a:lnTo>
                      <a:pt x="422" y="149"/>
                    </a:lnTo>
                    <a:lnTo>
                      <a:pt x="411" y="149"/>
                    </a:lnTo>
                    <a:lnTo>
                      <a:pt x="388" y="146"/>
                    </a:lnTo>
                    <a:lnTo>
                      <a:pt x="373" y="143"/>
                    </a:lnTo>
                    <a:lnTo>
                      <a:pt x="373" y="143"/>
                    </a:lnTo>
                    <a:lnTo>
                      <a:pt x="338" y="138"/>
                    </a:lnTo>
                    <a:lnTo>
                      <a:pt x="304" y="129"/>
                    </a:lnTo>
                    <a:lnTo>
                      <a:pt x="269" y="119"/>
                    </a:lnTo>
                    <a:lnTo>
                      <a:pt x="236" y="107"/>
                    </a:lnTo>
                    <a:lnTo>
                      <a:pt x="236" y="107"/>
                    </a:lnTo>
                    <a:lnTo>
                      <a:pt x="199" y="96"/>
                    </a:lnTo>
                    <a:lnTo>
                      <a:pt x="165" y="83"/>
                    </a:lnTo>
                    <a:lnTo>
                      <a:pt x="130" y="68"/>
                    </a:lnTo>
                    <a:lnTo>
                      <a:pt x="95" y="54"/>
                    </a:lnTo>
                    <a:lnTo>
                      <a:pt x="95" y="54"/>
                    </a:lnTo>
                    <a:lnTo>
                      <a:pt x="72" y="42"/>
                    </a:lnTo>
                    <a:lnTo>
                      <a:pt x="49" y="31"/>
                    </a:lnTo>
                    <a:lnTo>
                      <a:pt x="27" y="17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Freeform 190"/>
              <p:cNvSpPr/>
              <p:nvPr/>
            </p:nvSpPr>
            <p:spPr bwMode="auto">
              <a:xfrm>
                <a:off x="4052" y="2444"/>
                <a:ext cx="272" cy="141"/>
              </a:xfrm>
              <a:custGeom>
                <a:avLst/>
                <a:gdLst>
                  <a:gd name="T0" fmla="*/ 1 w 542"/>
                  <a:gd name="T1" fmla="*/ 9 h 282"/>
                  <a:gd name="T2" fmla="*/ 1 w 542"/>
                  <a:gd name="T3" fmla="*/ 9 h 282"/>
                  <a:gd name="T4" fmla="*/ 29 w 542"/>
                  <a:gd name="T5" fmla="*/ 38 h 282"/>
                  <a:gd name="T6" fmla="*/ 59 w 542"/>
                  <a:gd name="T7" fmla="*/ 64 h 282"/>
                  <a:gd name="T8" fmla="*/ 92 w 542"/>
                  <a:gd name="T9" fmla="*/ 87 h 282"/>
                  <a:gd name="T10" fmla="*/ 125 w 542"/>
                  <a:gd name="T11" fmla="*/ 110 h 282"/>
                  <a:gd name="T12" fmla="*/ 160 w 542"/>
                  <a:gd name="T13" fmla="*/ 132 h 282"/>
                  <a:gd name="T14" fmla="*/ 195 w 542"/>
                  <a:gd name="T15" fmla="*/ 152 h 282"/>
                  <a:gd name="T16" fmla="*/ 264 w 542"/>
                  <a:gd name="T17" fmla="*/ 190 h 282"/>
                  <a:gd name="T18" fmla="*/ 264 w 542"/>
                  <a:gd name="T19" fmla="*/ 190 h 282"/>
                  <a:gd name="T20" fmla="*/ 302 w 542"/>
                  <a:gd name="T21" fmla="*/ 209 h 282"/>
                  <a:gd name="T22" fmla="*/ 341 w 542"/>
                  <a:gd name="T23" fmla="*/ 226 h 282"/>
                  <a:gd name="T24" fmla="*/ 379 w 542"/>
                  <a:gd name="T25" fmla="*/ 242 h 282"/>
                  <a:gd name="T26" fmla="*/ 418 w 542"/>
                  <a:gd name="T27" fmla="*/ 256 h 282"/>
                  <a:gd name="T28" fmla="*/ 418 w 542"/>
                  <a:gd name="T29" fmla="*/ 256 h 282"/>
                  <a:gd name="T30" fmla="*/ 445 w 542"/>
                  <a:gd name="T31" fmla="*/ 267 h 282"/>
                  <a:gd name="T32" fmla="*/ 477 w 542"/>
                  <a:gd name="T33" fmla="*/ 277 h 282"/>
                  <a:gd name="T34" fmla="*/ 495 w 542"/>
                  <a:gd name="T35" fmla="*/ 281 h 282"/>
                  <a:gd name="T36" fmla="*/ 510 w 542"/>
                  <a:gd name="T37" fmla="*/ 282 h 282"/>
                  <a:gd name="T38" fmla="*/ 525 w 542"/>
                  <a:gd name="T39" fmla="*/ 282 h 282"/>
                  <a:gd name="T40" fmla="*/ 532 w 542"/>
                  <a:gd name="T41" fmla="*/ 281 h 282"/>
                  <a:gd name="T42" fmla="*/ 539 w 542"/>
                  <a:gd name="T43" fmla="*/ 280 h 282"/>
                  <a:gd name="T44" fmla="*/ 539 w 542"/>
                  <a:gd name="T45" fmla="*/ 280 h 282"/>
                  <a:gd name="T46" fmla="*/ 541 w 542"/>
                  <a:gd name="T47" fmla="*/ 278 h 282"/>
                  <a:gd name="T48" fmla="*/ 542 w 542"/>
                  <a:gd name="T49" fmla="*/ 275 h 282"/>
                  <a:gd name="T50" fmla="*/ 541 w 542"/>
                  <a:gd name="T51" fmla="*/ 272 h 282"/>
                  <a:gd name="T52" fmla="*/ 539 w 542"/>
                  <a:gd name="T53" fmla="*/ 271 h 282"/>
                  <a:gd name="T54" fmla="*/ 539 w 542"/>
                  <a:gd name="T55" fmla="*/ 271 h 282"/>
                  <a:gd name="T56" fmla="*/ 528 w 542"/>
                  <a:gd name="T57" fmla="*/ 267 h 282"/>
                  <a:gd name="T58" fmla="*/ 516 w 542"/>
                  <a:gd name="T59" fmla="*/ 264 h 282"/>
                  <a:gd name="T60" fmla="*/ 493 w 542"/>
                  <a:gd name="T61" fmla="*/ 261 h 282"/>
                  <a:gd name="T62" fmla="*/ 493 w 542"/>
                  <a:gd name="T63" fmla="*/ 261 h 282"/>
                  <a:gd name="T64" fmla="*/ 458 w 542"/>
                  <a:gd name="T65" fmla="*/ 252 h 282"/>
                  <a:gd name="T66" fmla="*/ 425 w 542"/>
                  <a:gd name="T67" fmla="*/ 241 h 282"/>
                  <a:gd name="T68" fmla="*/ 425 w 542"/>
                  <a:gd name="T69" fmla="*/ 241 h 282"/>
                  <a:gd name="T70" fmla="*/ 387 w 542"/>
                  <a:gd name="T71" fmla="*/ 227 h 282"/>
                  <a:gd name="T72" fmla="*/ 350 w 542"/>
                  <a:gd name="T73" fmla="*/ 212 h 282"/>
                  <a:gd name="T74" fmla="*/ 314 w 542"/>
                  <a:gd name="T75" fmla="*/ 196 h 282"/>
                  <a:gd name="T76" fmla="*/ 279 w 542"/>
                  <a:gd name="T77" fmla="*/ 178 h 282"/>
                  <a:gd name="T78" fmla="*/ 279 w 542"/>
                  <a:gd name="T79" fmla="*/ 178 h 282"/>
                  <a:gd name="T80" fmla="*/ 243 w 542"/>
                  <a:gd name="T81" fmla="*/ 159 h 282"/>
                  <a:gd name="T82" fmla="*/ 207 w 542"/>
                  <a:gd name="T83" fmla="*/ 139 h 282"/>
                  <a:gd name="T84" fmla="*/ 173 w 542"/>
                  <a:gd name="T85" fmla="*/ 118 h 282"/>
                  <a:gd name="T86" fmla="*/ 139 w 542"/>
                  <a:gd name="T87" fmla="*/ 96 h 282"/>
                  <a:gd name="T88" fmla="*/ 105 w 542"/>
                  <a:gd name="T89" fmla="*/ 74 h 282"/>
                  <a:gd name="T90" fmla="*/ 73 w 542"/>
                  <a:gd name="T91" fmla="*/ 50 h 282"/>
                  <a:gd name="T92" fmla="*/ 8 w 542"/>
                  <a:gd name="T93" fmla="*/ 0 h 282"/>
                  <a:gd name="T94" fmla="*/ 8 w 542"/>
                  <a:gd name="T95" fmla="*/ 0 h 282"/>
                  <a:gd name="T96" fmla="*/ 7 w 542"/>
                  <a:gd name="T97" fmla="*/ 0 h 282"/>
                  <a:gd name="T98" fmla="*/ 5 w 542"/>
                  <a:gd name="T99" fmla="*/ 0 h 282"/>
                  <a:gd name="T100" fmla="*/ 1 w 542"/>
                  <a:gd name="T101" fmla="*/ 2 h 282"/>
                  <a:gd name="T102" fmla="*/ 0 w 542"/>
                  <a:gd name="T103" fmla="*/ 6 h 282"/>
                  <a:gd name="T104" fmla="*/ 0 w 542"/>
                  <a:gd name="T105" fmla="*/ 8 h 282"/>
                  <a:gd name="T106" fmla="*/ 1 w 542"/>
                  <a:gd name="T107" fmla="*/ 9 h 282"/>
                  <a:gd name="T108" fmla="*/ 1 w 542"/>
                  <a:gd name="T109" fmla="*/ 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2" h="282">
                    <a:moveTo>
                      <a:pt x="1" y="9"/>
                    </a:moveTo>
                    <a:lnTo>
                      <a:pt x="1" y="9"/>
                    </a:lnTo>
                    <a:lnTo>
                      <a:pt x="29" y="38"/>
                    </a:lnTo>
                    <a:lnTo>
                      <a:pt x="59" y="64"/>
                    </a:lnTo>
                    <a:lnTo>
                      <a:pt x="92" y="87"/>
                    </a:lnTo>
                    <a:lnTo>
                      <a:pt x="125" y="110"/>
                    </a:lnTo>
                    <a:lnTo>
                      <a:pt x="160" y="132"/>
                    </a:lnTo>
                    <a:lnTo>
                      <a:pt x="195" y="152"/>
                    </a:lnTo>
                    <a:lnTo>
                      <a:pt x="264" y="190"/>
                    </a:lnTo>
                    <a:lnTo>
                      <a:pt x="264" y="190"/>
                    </a:lnTo>
                    <a:lnTo>
                      <a:pt x="302" y="209"/>
                    </a:lnTo>
                    <a:lnTo>
                      <a:pt x="341" y="226"/>
                    </a:lnTo>
                    <a:lnTo>
                      <a:pt x="379" y="242"/>
                    </a:lnTo>
                    <a:lnTo>
                      <a:pt x="418" y="256"/>
                    </a:lnTo>
                    <a:lnTo>
                      <a:pt x="418" y="256"/>
                    </a:lnTo>
                    <a:lnTo>
                      <a:pt x="445" y="267"/>
                    </a:lnTo>
                    <a:lnTo>
                      <a:pt x="477" y="277"/>
                    </a:lnTo>
                    <a:lnTo>
                      <a:pt x="495" y="281"/>
                    </a:lnTo>
                    <a:lnTo>
                      <a:pt x="510" y="282"/>
                    </a:lnTo>
                    <a:lnTo>
                      <a:pt x="525" y="282"/>
                    </a:lnTo>
                    <a:lnTo>
                      <a:pt x="532" y="281"/>
                    </a:lnTo>
                    <a:lnTo>
                      <a:pt x="539" y="280"/>
                    </a:lnTo>
                    <a:lnTo>
                      <a:pt x="539" y="280"/>
                    </a:lnTo>
                    <a:lnTo>
                      <a:pt x="541" y="278"/>
                    </a:lnTo>
                    <a:lnTo>
                      <a:pt x="542" y="275"/>
                    </a:lnTo>
                    <a:lnTo>
                      <a:pt x="541" y="272"/>
                    </a:lnTo>
                    <a:lnTo>
                      <a:pt x="539" y="271"/>
                    </a:lnTo>
                    <a:lnTo>
                      <a:pt x="539" y="271"/>
                    </a:lnTo>
                    <a:lnTo>
                      <a:pt x="528" y="267"/>
                    </a:lnTo>
                    <a:lnTo>
                      <a:pt x="516" y="264"/>
                    </a:lnTo>
                    <a:lnTo>
                      <a:pt x="493" y="261"/>
                    </a:lnTo>
                    <a:lnTo>
                      <a:pt x="493" y="261"/>
                    </a:lnTo>
                    <a:lnTo>
                      <a:pt x="458" y="252"/>
                    </a:lnTo>
                    <a:lnTo>
                      <a:pt x="425" y="241"/>
                    </a:lnTo>
                    <a:lnTo>
                      <a:pt x="425" y="241"/>
                    </a:lnTo>
                    <a:lnTo>
                      <a:pt x="387" y="227"/>
                    </a:lnTo>
                    <a:lnTo>
                      <a:pt x="350" y="212"/>
                    </a:lnTo>
                    <a:lnTo>
                      <a:pt x="314" y="196"/>
                    </a:lnTo>
                    <a:lnTo>
                      <a:pt x="279" y="178"/>
                    </a:lnTo>
                    <a:lnTo>
                      <a:pt x="279" y="178"/>
                    </a:lnTo>
                    <a:lnTo>
                      <a:pt x="243" y="159"/>
                    </a:lnTo>
                    <a:lnTo>
                      <a:pt x="207" y="139"/>
                    </a:lnTo>
                    <a:lnTo>
                      <a:pt x="173" y="118"/>
                    </a:lnTo>
                    <a:lnTo>
                      <a:pt x="139" y="96"/>
                    </a:lnTo>
                    <a:lnTo>
                      <a:pt x="105" y="74"/>
                    </a:lnTo>
                    <a:lnTo>
                      <a:pt x="73" y="5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Freeform 192"/>
              <p:cNvSpPr/>
              <p:nvPr/>
            </p:nvSpPr>
            <p:spPr bwMode="auto">
              <a:xfrm>
                <a:off x="4057" y="2207"/>
                <a:ext cx="183" cy="155"/>
              </a:xfrm>
              <a:custGeom>
                <a:avLst/>
                <a:gdLst>
                  <a:gd name="T0" fmla="*/ 0 w 368"/>
                  <a:gd name="T1" fmla="*/ 7 h 311"/>
                  <a:gd name="T2" fmla="*/ 0 w 368"/>
                  <a:gd name="T3" fmla="*/ 7 h 311"/>
                  <a:gd name="T4" fmla="*/ 16 w 368"/>
                  <a:gd name="T5" fmla="*/ 32 h 311"/>
                  <a:gd name="T6" fmla="*/ 35 w 368"/>
                  <a:gd name="T7" fmla="*/ 55 h 311"/>
                  <a:gd name="T8" fmla="*/ 54 w 368"/>
                  <a:gd name="T9" fmla="*/ 76 h 311"/>
                  <a:gd name="T10" fmla="*/ 76 w 368"/>
                  <a:gd name="T11" fmla="*/ 97 h 311"/>
                  <a:gd name="T12" fmla="*/ 97 w 368"/>
                  <a:gd name="T13" fmla="*/ 117 h 311"/>
                  <a:gd name="T14" fmla="*/ 120 w 368"/>
                  <a:gd name="T15" fmla="*/ 136 h 311"/>
                  <a:gd name="T16" fmla="*/ 167 w 368"/>
                  <a:gd name="T17" fmla="*/ 170 h 311"/>
                  <a:gd name="T18" fmla="*/ 167 w 368"/>
                  <a:gd name="T19" fmla="*/ 170 h 311"/>
                  <a:gd name="T20" fmla="*/ 217 w 368"/>
                  <a:gd name="T21" fmla="*/ 208 h 311"/>
                  <a:gd name="T22" fmla="*/ 269 w 368"/>
                  <a:gd name="T23" fmla="*/ 243 h 311"/>
                  <a:gd name="T24" fmla="*/ 269 w 368"/>
                  <a:gd name="T25" fmla="*/ 243 h 311"/>
                  <a:gd name="T26" fmla="*/ 320 w 368"/>
                  <a:gd name="T27" fmla="*/ 280 h 311"/>
                  <a:gd name="T28" fmla="*/ 320 w 368"/>
                  <a:gd name="T29" fmla="*/ 280 h 311"/>
                  <a:gd name="T30" fmla="*/ 339 w 368"/>
                  <a:gd name="T31" fmla="*/ 296 h 311"/>
                  <a:gd name="T32" fmla="*/ 349 w 368"/>
                  <a:gd name="T33" fmla="*/ 305 h 311"/>
                  <a:gd name="T34" fmla="*/ 361 w 368"/>
                  <a:gd name="T35" fmla="*/ 311 h 311"/>
                  <a:gd name="T36" fmla="*/ 361 w 368"/>
                  <a:gd name="T37" fmla="*/ 311 h 311"/>
                  <a:gd name="T38" fmla="*/ 364 w 368"/>
                  <a:gd name="T39" fmla="*/ 311 h 311"/>
                  <a:gd name="T40" fmla="*/ 366 w 368"/>
                  <a:gd name="T41" fmla="*/ 309 h 311"/>
                  <a:gd name="T42" fmla="*/ 368 w 368"/>
                  <a:gd name="T43" fmla="*/ 306 h 311"/>
                  <a:gd name="T44" fmla="*/ 366 w 368"/>
                  <a:gd name="T45" fmla="*/ 304 h 311"/>
                  <a:gd name="T46" fmla="*/ 366 w 368"/>
                  <a:gd name="T47" fmla="*/ 304 h 311"/>
                  <a:gd name="T48" fmla="*/ 362 w 368"/>
                  <a:gd name="T49" fmla="*/ 293 h 311"/>
                  <a:gd name="T50" fmla="*/ 355 w 368"/>
                  <a:gd name="T51" fmla="*/ 286 h 311"/>
                  <a:gd name="T52" fmla="*/ 346 w 368"/>
                  <a:gd name="T53" fmla="*/ 278 h 311"/>
                  <a:gd name="T54" fmla="*/ 336 w 368"/>
                  <a:gd name="T55" fmla="*/ 270 h 311"/>
                  <a:gd name="T56" fmla="*/ 316 w 368"/>
                  <a:gd name="T57" fmla="*/ 257 h 311"/>
                  <a:gd name="T58" fmla="*/ 298 w 368"/>
                  <a:gd name="T59" fmla="*/ 244 h 311"/>
                  <a:gd name="T60" fmla="*/ 298 w 368"/>
                  <a:gd name="T61" fmla="*/ 244 h 311"/>
                  <a:gd name="T62" fmla="*/ 248 w 368"/>
                  <a:gd name="T63" fmla="*/ 208 h 311"/>
                  <a:gd name="T64" fmla="*/ 196 w 368"/>
                  <a:gd name="T65" fmla="*/ 173 h 311"/>
                  <a:gd name="T66" fmla="*/ 196 w 368"/>
                  <a:gd name="T67" fmla="*/ 173 h 311"/>
                  <a:gd name="T68" fmla="*/ 145 w 368"/>
                  <a:gd name="T69" fmla="*/ 136 h 311"/>
                  <a:gd name="T70" fmla="*/ 119 w 368"/>
                  <a:gd name="T71" fmla="*/ 115 h 311"/>
                  <a:gd name="T72" fmla="*/ 96 w 368"/>
                  <a:gd name="T73" fmla="*/ 95 h 311"/>
                  <a:gd name="T74" fmla="*/ 71 w 368"/>
                  <a:gd name="T75" fmla="*/ 73 h 311"/>
                  <a:gd name="T76" fmla="*/ 49 w 368"/>
                  <a:gd name="T77" fmla="*/ 50 h 311"/>
                  <a:gd name="T78" fmla="*/ 29 w 368"/>
                  <a:gd name="T79" fmla="*/ 26 h 311"/>
                  <a:gd name="T80" fmla="*/ 9 w 368"/>
                  <a:gd name="T81" fmla="*/ 1 h 311"/>
                  <a:gd name="T82" fmla="*/ 9 w 368"/>
                  <a:gd name="T83" fmla="*/ 1 h 311"/>
                  <a:gd name="T84" fmla="*/ 7 w 368"/>
                  <a:gd name="T85" fmla="*/ 0 h 311"/>
                  <a:gd name="T86" fmla="*/ 6 w 368"/>
                  <a:gd name="T87" fmla="*/ 0 h 311"/>
                  <a:gd name="T88" fmla="*/ 3 w 368"/>
                  <a:gd name="T89" fmla="*/ 0 h 311"/>
                  <a:gd name="T90" fmla="*/ 0 w 368"/>
                  <a:gd name="T91" fmla="*/ 3 h 311"/>
                  <a:gd name="T92" fmla="*/ 0 w 368"/>
                  <a:gd name="T93" fmla="*/ 4 h 311"/>
                  <a:gd name="T94" fmla="*/ 0 w 368"/>
                  <a:gd name="T95" fmla="*/ 7 h 311"/>
                  <a:gd name="T96" fmla="*/ 0 w 368"/>
                  <a:gd name="T97" fmla="*/ 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8" h="311">
                    <a:moveTo>
                      <a:pt x="0" y="7"/>
                    </a:moveTo>
                    <a:lnTo>
                      <a:pt x="0" y="7"/>
                    </a:lnTo>
                    <a:lnTo>
                      <a:pt x="16" y="32"/>
                    </a:lnTo>
                    <a:lnTo>
                      <a:pt x="35" y="55"/>
                    </a:lnTo>
                    <a:lnTo>
                      <a:pt x="54" y="76"/>
                    </a:lnTo>
                    <a:lnTo>
                      <a:pt x="76" y="97"/>
                    </a:lnTo>
                    <a:lnTo>
                      <a:pt x="97" y="117"/>
                    </a:lnTo>
                    <a:lnTo>
                      <a:pt x="120" y="136"/>
                    </a:lnTo>
                    <a:lnTo>
                      <a:pt x="167" y="170"/>
                    </a:lnTo>
                    <a:lnTo>
                      <a:pt x="167" y="170"/>
                    </a:lnTo>
                    <a:lnTo>
                      <a:pt x="217" y="208"/>
                    </a:lnTo>
                    <a:lnTo>
                      <a:pt x="269" y="243"/>
                    </a:lnTo>
                    <a:lnTo>
                      <a:pt x="269" y="243"/>
                    </a:lnTo>
                    <a:lnTo>
                      <a:pt x="320" y="280"/>
                    </a:lnTo>
                    <a:lnTo>
                      <a:pt x="320" y="280"/>
                    </a:lnTo>
                    <a:lnTo>
                      <a:pt x="339" y="296"/>
                    </a:lnTo>
                    <a:lnTo>
                      <a:pt x="349" y="305"/>
                    </a:lnTo>
                    <a:lnTo>
                      <a:pt x="361" y="311"/>
                    </a:lnTo>
                    <a:lnTo>
                      <a:pt x="361" y="311"/>
                    </a:lnTo>
                    <a:lnTo>
                      <a:pt x="364" y="311"/>
                    </a:lnTo>
                    <a:lnTo>
                      <a:pt x="366" y="309"/>
                    </a:lnTo>
                    <a:lnTo>
                      <a:pt x="368" y="306"/>
                    </a:lnTo>
                    <a:lnTo>
                      <a:pt x="366" y="304"/>
                    </a:lnTo>
                    <a:lnTo>
                      <a:pt x="366" y="304"/>
                    </a:lnTo>
                    <a:lnTo>
                      <a:pt x="362" y="293"/>
                    </a:lnTo>
                    <a:lnTo>
                      <a:pt x="355" y="286"/>
                    </a:lnTo>
                    <a:lnTo>
                      <a:pt x="346" y="278"/>
                    </a:lnTo>
                    <a:lnTo>
                      <a:pt x="336" y="270"/>
                    </a:lnTo>
                    <a:lnTo>
                      <a:pt x="316" y="257"/>
                    </a:lnTo>
                    <a:lnTo>
                      <a:pt x="298" y="244"/>
                    </a:lnTo>
                    <a:lnTo>
                      <a:pt x="298" y="244"/>
                    </a:lnTo>
                    <a:lnTo>
                      <a:pt x="248" y="208"/>
                    </a:lnTo>
                    <a:lnTo>
                      <a:pt x="196" y="173"/>
                    </a:lnTo>
                    <a:lnTo>
                      <a:pt x="196" y="173"/>
                    </a:lnTo>
                    <a:lnTo>
                      <a:pt x="145" y="136"/>
                    </a:lnTo>
                    <a:lnTo>
                      <a:pt x="119" y="115"/>
                    </a:lnTo>
                    <a:lnTo>
                      <a:pt x="96" y="95"/>
                    </a:lnTo>
                    <a:lnTo>
                      <a:pt x="71" y="73"/>
                    </a:lnTo>
                    <a:lnTo>
                      <a:pt x="49" y="50"/>
                    </a:lnTo>
                    <a:lnTo>
                      <a:pt x="29" y="26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Freeform 193"/>
              <p:cNvSpPr/>
              <p:nvPr/>
            </p:nvSpPr>
            <p:spPr bwMode="auto">
              <a:xfrm>
                <a:off x="4062" y="2104"/>
                <a:ext cx="100" cy="85"/>
              </a:xfrm>
              <a:custGeom>
                <a:avLst/>
                <a:gdLst>
                  <a:gd name="T0" fmla="*/ 0 w 202"/>
                  <a:gd name="T1" fmla="*/ 5 h 169"/>
                  <a:gd name="T2" fmla="*/ 0 w 202"/>
                  <a:gd name="T3" fmla="*/ 5 h 169"/>
                  <a:gd name="T4" fmla="*/ 2 w 202"/>
                  <a:gd name="T5" fmla="*/ 12 h 169"/>
                  <a:gd name="T6" fmla="*/ 6 w 202"/>
                  <a:gd name="T7" fmla="*/ 18 h 169"/>
                  <a:gd name="T8" fmla="*/ 18 w 202"/>
                  <a:gd name="T9" fmla="*/ 28 h 169"/>
                  <a:gd name="T10" fmla="*/ 18 w 202"/>
                  <a:gd name="T11" fmla="*/ 28 h 169"/>
                  <a:gd name="T12" fmla="*/ 42 w 202"/>
                  <a:gd name="T13" fmla="*/ 51 h 169"/>
                  <a:gd name="T14" fmla="*/ 68 w 202"/>
                  <a:gd name="T15" fmla="*/ 74 h 169"/>
                  <a:gd name="T16" fmla="*/ 68 w 202"/>
                  <a:gd name="T17" fmla="*/ 74 h 169"/>
                  <a:gd name="T18" fmla="*/ 128 w 202"/>
                  <a:gd name="T19" fmla="*/ 123 h 169"/>
                  <a:gd name="T20" fmla="*/ 158 w 202"/>
                  <a:gd name="T21" fmla="*/ 146 h 169"/>
                  <a:gd name="T22" fmla="*/ 189 w 202"/>
                  <a:gd name="T23" fmla="*/ 169 h 169"/>
                  <a:gd name="T24" fmla="*/ 189 w 202"/>
                  <a:gd name="T25" fmla="*/ 169 h 169"/>
                  <a:gd name="T26" fmla="*/ 193 w 202"/>
                  <a:gd name="T27" fmla="*/ 169 h 169"/>
                  <a:gd name="T28" fmla="*/ 196 w 202"/>
                  <a:gd name="T29" fmla="*/ 169 h 169"/>
                  <a:gd name="T30" fmla="*/ 197 w 202"/>
                  <a:gd name="T31" fmla="*/ 169 h 169"/>
                  <a:gd name="T32" fmla="*/ 200 w 202"/>
                  <a:gd name="T33" fmla="*/ 167 h 169"/>
                  <a:gd name="T34" fmla="*/ 202 w 202"/>
                  <a:gd name="T35" fmla="*/ 164 h 169"/>
                  <a:gd name="T36" fmla="*/ 202 w 202"/>
                  <a:gd name="T37" fmla="*/ 161 h 169"/>
                  <a:gd name="T38" fmla="*/ 200 w 202"/>
                  <a:gd name="T39" fmla="*/ 158 h 169"/>
                  <a:gd name="T40" fmla="*/ 199 w 202"/>
                  <a:gd name="T41" fmla="*/ 156 h 169"/>
                  <a:gd name="T42" fmla="*/ 199 w 202"/>
                  <a:gd name="T43" fmla="*/ 156 h 169"/>
                  <a:gd name="T44" fmla="*/ 171 w 202"/>
                  <a:gd name="T45" fmla="*/ 138 h 169"/>
                  <a:gd name="T46" fmla="*/ 144 w 202"/>
                  <a:gd name="T47" fmla="*/ 116 h 169"/>
                  <a:gd name="T48" fmla="*/ 93 w 202"/>
                  <a:gd name="T49" fmla="*/ 74 h 169"/>
                  <a:gd name="T50" fmla="*/ 93 w 202"/>
                  <a:gd name="T51" fmla="*/ 74 h 169"/>
                  <a:gd name="T52" fmla="*/ 37 w 202"/>
                  <a:gd name="T53" fmla="*/ 28 h 169"/>
                  <a:gd name="T54" fmla="*/ 37 w 202"/>
                  <a:gd name="T55" fmla="*/ 28 h 169"/>
                  <a:gd name="T56" fmla="*/ 21 w 202"/>
                  <a:gd name="T57" fmla="*/ 16 h 169"/>
                  <a:gd name="T58" fmla="*/ 12 w 202"/>
                  <a:gd name="T59" fmla="*/ 9 h 169"/>
                  <a:gd name="T60" fmla="*/ 6 w 202"/>
                  <a:gd name="T61" fmla="*/ 3 h 169"/>
                  <a:gd name="T62" fmla="*/ 6 w 202"/>
                  <a:gd name="T63" fmla="*/ 3 h 169"/>
                  <a:gd name="T64" fmla="*/ 5 w 202"/>
                  <a:gd name="T65" fmla="*/ 0 h 169"/>
                  <a:gd name="T66" fmla="*/ 2 w 202"/>
                  <a:gd name="T67" fmla="*/ 0 h 169"/>
                  <a:gd name="T68" fmla="*/ 0 w 202"/>
                  <a:gd name="T69" fmla="*/ 2 h 169"/>
                  <a:gd name="T70" fmla="*/ 0 w 202"/>
                  <a:gd name="T71" fmla="*/ 5 h 169"/>
                  <a:gd name="T72" fmla="*/ 0 w 202"/>
                  <a:gd name="T73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2" h="169">
                    <a:moveTo>
                      <a:pt x="0" y="5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6" y="1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42" y="51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128" y="123"/>
                    </a:lnTo>
                    <a:lnTo>
                      <a:pt x="158" y="146"/>
                    </a:lnTo>
                    <a:lnTo>
                      <a:pt x="189" y="169"/>
                    </a:lnTo>
                    <a:lnTo>
                      <a:pt x="189" y="169"/>
                    </a:lnTo>
                    <a:lnTo>
                      <a:pt x="193" y="169"/>
                    </a:lnTo>
                    <a:lnTo>
                      <a:pt x="196" y="169"/>
                    </a:lnTo>
                    <a:lnTo>
                      <a:pt x="197" y="169"/>
                    </a:lnTo>
                    <a:lnTo>
                      <a:pt x="200" y="167"/>
                    </a:lnTo>
                    <a:lnTo>
                      <a:pt x="202" y="164"/>
                    </a:lnTo>
                    <a:lnTo>
                      <a:pt x="202" y="161"/>
                    </a:lnTo>
                    <a:lnTo>
                      <a:pt x="200" y="158"/>
                    </a:lnTo>
                    <a:lnTo>
                      <a:pt x="199" y="156"/>
                    </a:lnTo>
                    <a:lnTo>
                      <a:pt x="199" y="156"/>
                    </a:lnTo>
                    <a:lnTo>
                      <a:pt x="171" y="138"/>
                    </a:lnTo>
                    <a:lnTo>
                      <a:pt x="144" y="116"/>
                    </a:lnTo>
                    <a:lnTo>
                      <a:pt x="93" y="74"/>
                    </a:lnTo>
                    <a:lnTo>
                      <a:pt x="93" y="74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21" y="1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Freeform 194"/>
              <p:cNvSpPr/>
              <p:nvPr/>
            </p:nvSpPr>
            <p:spPr bwMode="auto">
              <a:xfrm>
                <a:off x="4128" y="2048"/>
                <a:ext cx="13" cy="77"/>
              </a:xfrm>
              <a:custGeom>
                <a:avLst/>
                <a:gdLst>
                  <a:gd name="T0" fmla="*/ 16 w 28"/>
                  <a:gd name="T1" fmla="*/ 6 h 155"/>
                  <a:gd name="T2" fmla="*/ 16 w 28"/>
                  <a:gd name="T3" fmla="*/ 6 h 155"/>
                  <a:gd name="T4" fmla="*/ 12 w 28"/>
                  <a:gd name="T5" fmla="*/ 41 h 155"/>
                  <a:gd name="T6" fmla="*/ 7 w 28"/>
                  <a:gd name="T7" fmla="*/ 77 h 155"/>
                  <a:gd name="T8" fmla="*/ 4 w 28"/>
                  <a:gd name="T9" fmla="*/ 113 h 155"/>
                  <a:gd name="T10" fmla="*/ 0 w 28"/>
                  <a:gd name="T11" fmla="*/ 148 h 155"/>
                  <a:gd name="T12" fmla="*/ 0 w 28"/>
                  <a:gd name="T13" fmla="*/ 148 h 155"/>
                  <a:gd name="T14" fmla="*/ 0 w 28"/>
                  <a:gd name="T15" fmla="*/ 151 h 155"/>
                  <a:gd name="T16" fmla="*/ 2 w 28"/>
                  <a:gd name="T17" fmla="*/ 152 h 155"/>
                  <a:gd name="T18" fmla="*/ 4 w 28"/>
                  <a:gd name="T19" fmla="*/ 155 h 155"/>
                  <a:gd name="T20" fmla="*/ 10 w 28"/>
                  <a:gd name="T21" fmla="*/ 154 h 155"/>
                  <a:gd name="T22" fmla="*/ 12 w 28"/>
                  <a:gd name="T23" fmla="*/ 152 h 155"/>
                  <a:gd name="T24" fmla="*/ 12 w 28"/>
                  <a:gd name="T25" fmla="*/ 149 h 155"/>
                  <a:gd name="T26" fmla="*/ 12 w 28"/>
                  <a:gd name="T27" fmla="*/ 149 h 155"/>
                  <a:gd name="T28" fmla="*/ 17 w 28"/>
                  <a:gd name="T29" fmla="*/ 113 h 155"/>
                  <a:gd name="T30" fmla="*/ 20 w 28"/>
                  <a:gd name="T31" fmla="*/ 78 h 155"/>
                  <a:gd name="T32" fmla="*/ 23 w 28"/>
                  <a:gd name="T33" fmla="*/ 42 h 155"/>
                  <a:gd name="T34" fmla="*/ 28 w 28"/>
                  <a:gd name="T35" fmla="*/ 6 h 155"/>
                  <a:gd name="T36" fmla="*/ 28 w 28"/>
                  <a:gd name="T37" fmla="*/ 6 h 155"/>
                  <a:gd name="T38" fmla="*/ 28 w 28"/>
                  <a:gd name="T39" fmla="*/ 5 h 155"/>
                  <a:gd name="T40" fmla="*/ 26 w 28"/>
                  <a:gd name="T41" fmla="*/ 3 h 155"/>
                  <a:gd name="T42" fmla="*/ 23 w 28"/>
                  <a:gd name="T43" fmla="*/ 0 h 155"/>
                  <a:gd name="T44" fmla="*/ 19 w 28"/>
                  <a:gd name="T45" fmla="*/ 2 h 155"/>
                  <a:gd name="T46" fmla="*/ 17 w 28"/>
                  <a:gd name="T47" fmla="*/ 3 h 155"/>
                  <a:gd name="T48" fmla="*/ 16 w 28"/>
                  <a:gd name="T49" fmla="*/ 6 h 155"/>
                  <a:gd name="T50" fmla="*/ 16 w 28"/>
                  <a:gd name="T51" fmla="*/ 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155">
                    <a:moveTo>
                      <a:pt x="16" y="6"/>
                    </a:moveTo>
                    <a:lnTo>
                      <a:pt x="16" y="6"/>
                    </a:lnTo>
                    <a:lnTo>
                      <a:pt x="12" y="41"/>
                    </a:lnTo>
                    <a:lnTo>
                      <a:pt x="7" y="77"/>
                    </a:lnTo>
                    <a:lnTo>
                      <a:pt x="4" y="113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51"/>
                    </a:lnTo>
                    <a:lnTo>
                      <a:pt x="2" y="152"/>
                    </a:lnTo>
                    <a:lnTo>
                      <a:pt x="4" y="155"/>
                    </a:lnTo>
                    <a:lnTo>
                      <a:pt x="10" y="154"/>
                    </a:lnTo>
                    <a:lnTo>
                      <a:pt x="12" y="152"/>
                    </a:lnTo>
                    <a:lnTo>
                      <a:pt x="12" y="149"/>
                    </a:lnTo>
                    <a:lnTo>
                      <a:pt x="12" y="149"/>
                    </a:lnTo>
                    <a:lnTo>
                      <a:pt x="17" y="113"/>
                    </a:lnTo>
                    <a:lnTo>
                      <a:pt x="20" y="78"/>
                    </a:lnTo>
                    <a:lnTo>
                      <a:pt x="23" y="4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0"/>
                    </a:lnTo>
                    <a:lnTo>
                      <a:pt x="19" y="2"/>
                    </a:lnTo>
                    <a:lnTo>
                      <a:pt x="17" y="3"/>
                    </a:lnTo>
                    <a:lnTo>
                      <a:pt x="16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Freeform 195"/>
              <p:cNvSpPr/>
              <p:nvPr/>
            </p:nvSpPr>
            <p:spPr bwMode="auto">
              <a:xfrm>
                <a:off x="4186" y="2111"/>
                <a:ext cx="11" cy="141"/>
              </a:xfrm>
              <a:custGeom>
                <a:avLst/>
                <a:gdLst>
                  <a:gd name="T0" fmla="*/ 2 w 22"/>
                  <a:gd name="T1" fmla="*/ 5 h 282"/>
                  <a:gd name="T2" fmla="*/ 2 w 22"/>
                  <a:gd name="T3" fmla="*/ 5 h 282"/>
                  <a:gd name="T4" fmla="*/ 5 w 22"/>
                  <a:gd name="T5" fmla="*/ 39 h 282"/>
                  <a:gd name="T6" fmla="*/ 6 w 22"/>
                  <a:gd name="T7" fmla="*/ 73 h 282"/>
                  <a:gd name="T8" fmla="*/ 6 w 22"/>
                  <a:gd name="T9" fmla="*/ 107 h 282"/>
                  <a:gd name="T10" fmla="*/ 6 w 22"/>
                  <a:gd name="T11" fmla="*/ 140 h 282"/>
                  <a:gd name="T12" fmla="*/ 3 w 22"/>
                  <a:gd name="T13" fmla="*/ 207 h 282"/>
                  <a:gd name="T14" fmla="*/ 0 w 22"/>
                  <a:gd name="T15" fmla="*/ 273 h 282"/>
                  <a:gd name="T16" fmla="*/ 0 w 22"/>
                  <a:gd name="T17" fmla="*/ 273 h 282"/>
                  <a:gd name="T18" fmla="*/ 2 w 22"/>
                  <a:gd name="T19" fmla="*/ 277 h 282"/>
                  <a:gd name="T20" fmla="*/ 3 w 22"/>
                  <a:gd name="T21" fmla="*/ 279 h 282"/>
                  <a:gd name="T22" fmla="*/ 5 w 22"/>
                  <a:gd name="T23" fmla="*/ 280 h 282"/>
                  <a:gd name="T24" fmla="*/ 8 w 22"/>
                  <a:gd name="T25" fmla="*/ 282 h 282"/>
                  <a:gd name="T26" fmla="*/ 10 w 22"/>
                  <a:gd name="T27" fmla="*/ 282 h 282"/>
                  <a:gd name="T28" fmla="*/ 13 w 22"/>
                  <a:gd name="T29" fmla="*/ 280 h 282"/>
                  <a:gd name="T30" fmla="*/ 15 w 22"/>
                  <a:gd name="T31" fmla="*/ 277 h 282"/>
                  <a:gd name="T32" fmla="*/ 15 w 22"/>
                  <a:gd name="T33" fmla="*/ 275 h 282"/>
                  <a:gd name="T34" fmla="*/ 15 w 22"/>
                  <a:gd name="T35" fmla="*/ 275 h 282"/>
                  <a:gd name="T36" fmla="*/ 16 w 22"/>
                  <a:gd name="T37" fmla="*/ 241 h 282"/>
                  <a:gd name="T38" fmla="*/ 18 w 22"/>
                  <a:gd name="T39" fmla="*/ 208 h 282"/>
                  <a:gd name="T40" fmla="*/ 22 w 22"/>
                  <a:gd name="T41" fmla="*/ 139 h 282"/>
                  <a:gd name="T42" fmla="*/ 22 w 22"/>
                  <a:gd name="T43" fmla="*/ 105 h 282"/>
                  <a:gd name="T44" fmla="*/ 22 w 22"/>
                  <a:gd name="T45" fmla="*/ 71 h 282"/>
                  <a:gd name="T46" fmla="*/ 19 w 22"/>
                  <a:gd name="T47" fmla="*/ 37 h 282"/>
                  <a:gd name="T48" fmla="*/ 13 w 22"/>
                  <a:gd name="T49" fmla="*/ 4 h 282"/>
                  <a:gd name="T50" fmla="*/ 13 w 22"/>
                  <a:gd name="T51" fmla="*/ 4 h 282"/>
                  <a:gd name="T52" fmla="*/ 12 w 22"/>
                  <a:gd name="T53" fmla="*/ 1 h 282"/>
                  <a:gd name="T54" fmla="*/ 10 w 22"/>
                  <a:gd name="T55" fmla="*/ 0 h 282"/>
                  <a:gd name="T56" fmla="*/ 8 w 22"/>
                  <a:gd name="T57" fmla="*/ 0 h 282"/>
                  <a:gd name="T58" fmla="*/ 3 w 22"/>
                  <a:gd name="T59" fmla="*/ 1 h 282"/>
                  <a:gd name="T60" fmla="*/ 3 w 22"/>
                  <a:gd name="T61" fmla="*/ 4 h 282"/>
                  <a:gd name="T62" fmla="*/ 2 w 22"/>
                  <a:gd name="T63" fmla="*/ 5 h 282"/>
                  <a:gd name="T64" fmla="*/ 2 w 22"/>
                  <a:gd name="T65" fmla="*/ 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282">
                    <a:moveTo>
                      <a:pt x="2" y="5"/>
                    </a:moveTo>
                    <a:lnTo>
                      <a:pt x="2" y="5"/>
                    </a:lnTo>
                    <a:lnTo>
                      <a:pt x="5" y="39"/>
                    </a:lnTo>
                    <a:lnTo>
                      <a:pt x="6" y="73"/>
                    </a:lnTo>
                    <a:lnTo>
                      <a:pt x="6" y="107"/>
                    </a:lnTo>
                    <a:lnTo>
                      <a:pt x="6" y="140"/>
                    </a:lnTo>
                    <a:lnTo>
                      <a:pt x="3" y="207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2" y="277"/>
                    </a:lnTo>
                    <a:lnTo>
                      <a:pt x="3" y="279"/>
                    </a:lnTo>
                    <a:lnTo>
                      <a:pt x="5" y="280"/>
                    </a:lnTo>
                    <a:lnTo>
                      <a:pt x="8" y="282"/>
                    </a:lnTo>
                    <a:lnTo>
                      <a:pt x="10" y="282"/>
                    </a:lnTo>
                    <a:lnTo>
                      <a:pt x="13" y="280"/>
                    </a:lnTo>
                    <a:lnTo>
                      <a:pt x="15" y="277"/>
                    </a:lnTo>
                    <a:lnTo>
                      <a:pt x="15" y="275"/>
                    </a:lnTo>
                    <a:lnTo>
                      <a:pt x="15" y="275"/>
                    </a:lnTo>
                    <a:lnTo>
                      <a:pt x="16" y="241"/>
                    </a:lnTo>
                    <a:lnTo>
                      <a:pt x="18" y="208"/>
                    </a:lnTo>
                    <a:lnTo>
                      <a:pt x="22" y="139"/>
                    </a:lnTo>
                    <a:lnTo>
                      <a:pt x="22" y="105"/>
                    </a:lnTo>
                    <a:lnTo>
                      <a:pt x="22" y="71"/>
                    </a:lnTo>
                    <a:lnTo>
                      <a:pt x="19" y="37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Freeform 199"/>
              <p:cNvSpPr/>
              <p:nvPr/>
            </p:nvSpPr>
            <p:spPr bwMode="auto">
              <a:xfrm>
                <a:off x="4269" y="2409"/>
                <a:ext cx="128" cy="207"/>
              </a:xfrm>
              <a:custGeom>
                <a:avLst/>
                <a:gdLst>
                  <a:gd name="T0" fmla="*/ 248 w 256"/>
                  <a:gd name="T1" fmla="*/ 1 h 413"/>
                  <a:gd name="T2" fmla="*/ 248 w 256"/>
                  <a:gd name="T3" fmla="*/ 1 h 413"/>
                  <a:gd name="T4" fmla="*/ 238 w 256"/>
                  <a:gd name="T5" fmla="*/ 20 h 413"/>
                  <a:gd name="T6" fmla="*/ 229 w 256"/>
                  <a:gd name="T7" fmla="*/ 40 h 413"/>
                  <a:gd name="T8" fmla="*/ 212 w 256"/>
                  <a:gd name="T9" fmla="*/ 81 h 413"/>
                  <a:gd name="T10" fmla="*/ 196 w 256"/>
                  <a:gd name="T11" fmla="*/ 120 h 413"/>
                  <a:gd name="T12" fmla="*/ 187 w 256"/>
                  <a:gd name="T13" fmla="*/ 140 h 413"/>
                  <a:gd name="T14" fmla="*/ 177 w 256"/>
                  <a:gd name="T15" fmla="*/ 159 h 413"/>
                  <a:gd name="T16" fmla="*/ 177 w 256"/>
                  <a:gd name="T17" fmla="*/ 159 h 413"/>
                  <a:gd name="T18" fmla="*/ 162 w 256"/>
                  <a:gd name="T19" fmla="*/ 183 h 413"/>
                  <a:gd name="T20" fmla="*/ 146 w 256"/>
                  <a:gd name="T21" fmla="*/ 208 h 413"/>
                  <a:gd name="T22" fmla="*/ 112 w 256"/>
                  <a:gd name="T23" fmla="*/ 257 h 413"/>
                  <a:gd name="T24" fmla="*/ 112 w 256"/>
                  <a:gd name="T25" fmla="*/ 257 h 413"/>
                  <a:gd name="T26" fmla="*/ 57 w 256"/>
                  <a:gd name="T27" fmla="*/ 331 h 413"/>
                  <a:gd name="T28" fmla="*/ 2 w 256"/>
                  <a:gd name="T29" fmla="*/ 405 h 413"/>
                  <a:gd name="T30" fmla="*/ 2 w 256"/>
                  <a:gd name="T31" fmla="*/ 405 h 413"/>
                  <a:gd name="T32" fmla="*/ 0 w 256"/>
                  <a:gd name="T33" fmla="*/ 408 h 413"/>
                  <a:gd name="T34" fmla="*/ 0 w 256"/>
                  <a:gd name="T35" fmla="*/ 409 h 413"/>
                  <a:gd name="T36" fmla="*/ 2 w 256"/>
                  <a:gd name="T37" fmla="*/ 412 h 413"/>
                  <a:gd name="T38" fmla="*/ 6 w 256"/>
                  <a:gd name="T39" fmla="*/ 413 h 413"/>
                  <a:gd name="T40" fmla="*/ 8 w 256"/>
                  <a:gd name="T41" fmla="*/ 413 h 413"/>
                  <a:gd name="T42" fmla="*/ 9 w 256"/>
                  <a:gd name="T43" fmla="*/ 412 h 413"/>
                  <a:gd name="T44" fmla="*/ 9 w 256"/>
                  <a:gd name="T45" fmla="*/ 412 h 413"/>
                  <a:gd name="T46" fmla="*/ 26 w 256"/>
                  <a:gd name="T47" fmla="*/ 398 h 413"/>
                  <a:gd name="T48" fmla="*/ 42 w 256"/>
                  <a:gd name="T49" fmla="*/ 380 h 413"/>
                  <a:gd name="T50" fmla="*/ 58 w 256"/>
                  <a:gd name="T51" fmla="*/ 361 h 413"/>
                  <a:gd name="T52" fmla="*/ 73 w 256"/>
                  <a:gd name="T53" fmla="*/ 343 h 413"/>
                  <a:gd name="T54" fmla="*/ 100 w 256"/>
                  <a:gd name="T55" fmla="*/ 305 h 413"/>
                  <a:gd name="T56" fmla="*/ 126 w 256"/>
                  <a:gd name="T57" fmla="*/ 267 h 413"/>
                  <a:gd name="T58" fmla="*/ 126 w 256"/>
                  <a:gd name="T59" fmla="*/ 267 h 413"/>
                  <a:gd name="T60" fmla="*/ 160 w 256"/>
                  <a:gd name="T61" fmla="*/ 218 h 413"/>
                  <a:gd name="T62" fmla="*/ 175 w 256"/>
                  <a:gd name="T63" fmla="*/ 193 h 413"/>
                  <a:gd name="T64" fmla="*/ 190 w 256"/>
                  <a:gd name="T65" fmla="*/ 169 h 413"/>
                  <a:gd name="T66" fmla="*/ 190 w 256"/>
                  <a:gd name="T67" fmla="*/ 169 h 413"/>
                  <a:gd name="T68" fmla="*/ 200 w 256"/>
                  <a:gd name="T69" fmla="*/ 149 h 413"/>
                  <a:gd name="T70" fmla="*/ 209 w 256"/>
                  <a:gd name="T71" fmla="*/ 128 h 413"/>
                  <a:gd name="T72" fmla="*/ 225 w 256"/>
                  <a:gd name="T73" fmla="*/ 88 h 413"/>
                  <a:gd name="T74" fmla="*/ 241 w 256"/>
                  <a:gd name="T75" fmla="*/ 46 h 413"/>
                  <a:gd name="T76" fmla="*/ 256 w 256"/>
                  <a:gd name="T77" fmla="*/ 5 h 413"/>
                  <a:gd name="T78" fmla="*/ 256 w 256"/>
                  <a:gd name="T79" fmla="*/ 5 h 413"/>
                  <a:gd name="T80" fmla="*/ 256 w 256"/>
                  <a:gd name="T81" fmla="*/ 2 h 413"/>
                  <a:gd name="T82" fmla="*/ 254 w 256"/>
                  <a:gd name="T83" fmla="*/ 0 h 413"/>
                  <a:gd name="T84" fmla="*/ 251 w 256"/>
                  <a:gd name="T85" fmla="*/ 0 h 413"/>
                  <a:gd name="T86" fmla="*/ 248 w 256"/>
                  <a:gd name="T87" fmla="*/ 1 h 413"/>
                  <a:gd name="T88" fmla="*/ 248 w 256"/>
                  <a:gd name="T89" fmla="*/ 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6" h="413">
                    <a:moveTo>
                      <a:pt x="248" y="1"/>
                    </a:moveTo>
                    <a:lnTo>
                      <a:pt x="248" y="1"/>
                    </a:lnTo>
                    <a:lnTo>
                      <a:pt x="238" y="20"/>
                    </a:lnTo>
                    <a:lnTo>
                      <a:pt x="229" y="40"/>
                    </a:lnTo>
                    <a:lnTo>
                      <a:pt x="212" y="81"/>
                    </a:lnTo>
                    <a:lnTo>
                      <a:pt x="196" y="120"/>
                    </a:lnTo>
                    <a:lnTo>
                      <a:pt x="187" y="140"/>
                    </a:lnTo>
                    <a:lnTo>
                      <a:pt x="177" y="159"/>
                    </a:lnTo>
                    <a:lnTo>
                      <a:pt x="177" y="159"/>
                    </a:lnTo>
                    <a:lnTo>
                      <a:pt x="162" y="183"/>
                    </a:lnTo>
                    <a:lnTo>
                      <a:pt x="146" y="208"/>
                    </a:lnTo>
                    <a:lnTo>
                      <a:pt x="112" y="257"/>
                    </a:lnTo>
                    <a:lnTo>
                      <a:pt x="112" y="257"/>
                    </a:lnTo>
                    <a:lnTo>
                      <a:pt x="57" y="331"/>
                    </a:lnTo>
                    <a:lnTo>
                      <a:pt x="2" y="405"/>
                    </a:lnTo>
                    <a:lnTo>
                      <a:pt x="2" y="405"/>
                    </a:lnTo>
                    <a:lnTo>
                      <a:pt x="0" y="408"/>
                    </a:lnTo>
                    <a:lnTo>
                      <a:pt x="0" y="409"/>
                    </a:lnTo>
                    <a:lnTo>
                      <a:pt x="2" y="412"/>
                    </a:lnTo>
                    <a:lnTo>
                      <a:pt x="6" y="413"/>
                    </a:lnTo>
                    <a:lnTo>
                      <a:pt x="8" y="413"/>
                    </a:lnTo>
                    <a:lnTo>
                      <a:pt x="9" y="412"/>
                    </a:lnTo>
                    <a:lnTo>
                      <a:pt x="9" y="412"/>
                    </a:lnTo>
                    <a:lnTo>
                      <a:pt x="26" y="398"/>
                    </a:lnTo>
                    <a:lnTo>
                      <a:pt x="42" y="380"/>
                    </a:lnTo>
                    <a:lnTo>
                      <a:pt x="58" y="361"/>
                    </a:lnTo>
                    <a:lnTo>
                      <a:pt x="73" y="343"/>
                    </a:lnTo>
                    <a:lnTo>
                      <a:pt x="100" y="305"/>
                    </a:lnTo>
                    <a:lnTo>
                      <a:pt x="126" y="267"/>
                    </a:lnTo>
                    <a:lnTo>
                      <a:pt x="126" y="267"/>
                    </a:lnTo>
                    <a:lnTo>
                      <a:pt x="160" y="218"/>
                    </a:lnTo>
                    <a:lnTo>
                      <a:pt x="175" y="193"/>
                    </a:lnTo>
                    <a:lnTo>
                      <a:pt x="190" y="169"/>
                    </a:lnTo>
                    <a:lnTo>
                      <a:pt x="190" y="169"/>
                    </a:lnTo>
                    <a:lnTo>
                      <a:pt x="200" y="149"/>
                    </a:lnTo>
                    <a:lnTo>
                      <a:pt x="209" y="128"/>
                    </a:lnTo>
                    <a:lnTo>
                      <a:pt x="225" y="88"/>
                    </a:lnTo>
                    <a:lnTo>
                      <a:pt x="241" y="46"/>
                    </a:lnTo>
                    <a:lnTo>
                      <a:pt x="256" y="5"/>
                    </a:lnTo>
                    <a:lnTo>
                      <a:pt x="256" y="5"/>
                    </a:lnTo>
                    <a:lnTo>
                      <a:pt x="256" y="2"/>
                    </a:lnTo>
                    <a:lnTo>
                      <a:pt x="254" y="0"/>
                    </a:lnTo>
                    <a:lnTo>
                      <a:pt x="251" y="0"/>
                    </a:lnTo>
                    <a:lnTo>
                      <a:pt x="248" y="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70A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Freeform 200"/>
              <p:cNvSpPr/>
              <p:nvPr/>
            </p:nvSpPr>
            <p:spPr bwMode="auto">
              <a:xfrm>
                <a:off x="1197" y="2229"/>
                <a:ext cx="795" cy="522"/>
              </a:xfrm>
              <a:custGeom>
                <a:avLst/>
                <a:gdLst>
                  <a:gd name="T0" fmla="*/ 375 w 1590"/>
                  <a:gd name="T1" fmla="*/ 972 h 1043"/>
                  <a:gd name="T2" fmla="*/ 334 w 1590"/>
                  <a:gd name="T3" fmla="*/ 920 h 1043"/>
                  <a:gd name="T4" fmla="*/ 273 w 1590"/>
                  <a:gd name="T5" fmla="*/ 834 h 1043"/>
                  <a:gd name="T6" fmla="*/ 198 w 1590"/>
                  <a:gd name="T7" fmla="*/ 717 h 1043"/>
                  <a:gd name="T8" fmla="*/ 142 w 1590"/>
                  <a:gd name="T9" fmla="*/ 613 h 1043"/>
                  <a:gd name="T10" fmla="*/ 104 w 1590"/>
                  <a:gd name="T11" fmla="*/ 538 h 1043"/>
                  <a:gd name="T12" fmla="*/ 71 w 1590"/>
                  <a:gd name="T13" fmla="*/ 458 h 1043"/>
                  <a:gd name="T14" fmla="*/ 43 w 1590"/>
                  <a:gd name="T15" fmla="*/ 376 h 1043"/>
                  <a:gd name="T16" fmla="*/ 20 w 1590"/>
                  <a:gd name="T17" fmla="*/ 293 h 1043"/>
                  <a:gd name="T18" fmla="*/ 5 w 1590"/>
                  <a:gd name="T19" fmla="*/ 208 h 1043"/>
                  <a:gd name="T20" fmla="*/ 0 w 1590"/>
                  <a:gd name="T21" fmla="*/ 124 h 1043"/>
                  <a:gd name="T22" fmla="*/ 4 w 1590"/>
                  <a:gd name="T23" fmla="*/ 40 h 1043"/>
                  <a:gd name="T24" fmla="*/ 739 w 1590"/>
                  <a:gd name="T25" fmla="*/ 52 h 1043"/>
                  <a:gd name="T26" fmla="*/ 1000 w 1590"/>
                  <a:gd name="T27" fmla="*/ 121 h 1043"/>
                  <a:gd name="T28" fmla="*/ 1590 w 1590"/>
                  <a:gd name="T29" fmla="*/ 329 h 1043"/>
                  <a:gd name="T30" fmla="*/ 1558 w 1590"/>
                  <a:gd name="T31" fmla="*/ 399 h 1043"/>
                  <a:gd name="T32" fmla="*/ 1499 w 1590"/>
                  <a:gd name="T33" fmla="*/ 502 h 1043"/>
                  <a:gd name="T34" fmla="*/ 1456 w 1590"/>
                  <a:gd name="T35" fmla="*/ 564 h 1043"/>
                  <a:gd name="T36" fmla="*/ 1405 w 1590"/>
                  <a:gd name="T37" fmla="*/ 630 h 1043"/>
                  <a:gd name="T38" fmla="*/ 1346 w 1590"/>
                  <a:gd name="T39" fmla="*/ 698 h 1043"/>
                  <a:gd name="T40" fmla="*/ 1276 w 1590"/>
                  <a:gd name="T41" fmla="*/ 766 h 1043"/>
                  <a:gd name="T42" fmla="*/ 1198 w 1590"/>
                  <a:gd name="T43" fmla="*/ 832 h 1043"/>
                  <a:gd name="T44" fmla="*/ 1110 w 1590"/>
                  <a:gd name="T45" fmla="*/ 892 h 1043"/>
                  <a:gd name="T46" fmla="*/ 1011 w 1590"/>
                  <a:gd name="T47" fmla="*/ 944 h 1043"/>
                  <a:gd name="T48" fmla="*/ 932 w 1590"/>
                  <a:gd name="T49" fmla="*/ 979 h 1043"/>
                  <a:gd name="T50" fmla="*/ 875 w 1590"/>
                  <a:gd name="T51" fmla="*/ 998 h 1043"/>
                  <a:gd name="T52" fmla="*/ 816 w 1590"/>
                  <a:gd name="T53" fmla="*/ 1014 h 1043"/>
                  <a:gd name="T54" fmla="*/ 754 w 1590"/>
                  <a:gd name="T55" fmla="*/ 1027 h 1043"/>
                  <a:gd name="T56" fmla="*/ 689 w 1590"/>
                  <a:gd name="T57" fmla="*/ 1036 h 1043"/>
                  <a:gd name="T58" fmla="*/ 621 w 1590"/>
                  <a:gd name="T59" fmla="*/ 1041 h 1043"/>
                  <a:gd name="T60" fmla="*/ 550 w 1590"/>
                  <a:gd name="T61" fmla="*/ 1043 h 1043"/>
                  <a:gd name="T62" fmla="*/ 375 w 1590"/>
                  <a:gd name="T63" fmla="*/ 972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90" h="1043">
                    <a:moveTo>
                      <a:pt x="375" y="972"/>
                    </a:moveTo>
                    <a:lnTo>
                      <a:pt x="375" y="972"/>
                    </a:lnTo>
                    <a:lnTo>
                      <a:pt x="356" y="949"/>
                    </a:lnTo>
                    <a:lnTo>
                      <a:pt x="334" y="920"/>
                    </a:lnTo>
                    <a:lnTo>
                      <a:pt x="305" y="881"/>
                    </a:lnTo>
                    <a:lnTo>
                      <a:pt x="273" y="834"/>
                    </a:lnTo>
                    <a:lnTo>
                      <a:pt x="237" y="779"/>
                    </a:lnTo>
                    <a:lnTo>
                      <a:pt x="198" y="717"/>
                    </a:lnTo>
                    <a:lnTo>
                      <a:pt x="160" y="649"/>
                    </a:lnTo>
                    <a:lnTo>
                      <a:pt x="142" y="613"/>
                    </a:lnTo>
                    <a:lnTo>
                      <a:pt x="123" y="575"/>
                    </a:lnTo>
                    <a:lnTo>
                      <a:pt x="104" y="538"/>
                    </a:lnTo>
                    <a:lnTo>
                      <a:pt x="88" y="499"/>
                    </a:lnTo>
                    <a:lnTo>
                      <a:pt x="71" y="458"/>
                    </a:lnTo>
                    <a:lnTo>
                      <a:pt x="56" y="418"/>
                    </a:lnTo>
                    <a:lnTo>
                      <a:pt x="43" y="376"/>
                    </a:lnTo>
                    <a:lnTo>
                      <a:pt x="30" y="335"/>
                    </a:lnTo>
                    <a:lnTo>
                      <a:pt x="20" y="293"/>
                    </a:lnTo>
                    <a:lnTo>
                      <a:pt x="11" y="251"/>
                    </a:lnTo>
                    <a:lnTo>
                      <a:pt x="5" y="208"/>
                    </a:lnTo>
                    <a:lnTo>
                      <a:pt x="1" y="166"/>
                    </a:lnTo>
                    <a:lnTo>
                      <a:pt x="0" y="124"/>
                    </a:lnTo>
                    <a:lnTo>
                      <a:pt x="0" y="82"/>
                    </a:lnTo>
                    <a:lnTo>
                      <a:pt x="4" y="40"/>
                    </a:lnTo>
                    <a:lnTo>
                      <a:pt x="10" y="0"/>
                    </a:lnTo>
                    <a:lnTo>
                      <a:pt x="739" y="52"/>
                    </a:lnTo>
                    <a:lnTo>
                      <a:pt x="774" y="416"/>
                    </a:lnTo>
                    <a:lnTo>
                      <a:pt x="1000" y="121"/>
                    </a:lnTo>
                    <a:lnTo>
                      <a:pt x="1590" y="329"/>
                    </a:lnTo>
                    <a:lnTo>
                      <a:pt x="1590" y="329"/>
                    </a:lnTo>
                    <a:lnTo>
                      <a:pt x="1577" y="361"/>
                    </a:lnTo>
                    <a:lnTo>
                      <a:pt x="1558" y="399"/>
                    </a:lnTo>
                    <a:lnTo>
                      <a:pt x="1532" y="445"/>
                    </a:lnTo>
                    <a:lnTo>
                      <a:pt x="1499" y="502"/>
                    </a:lnTo>
                    <a:lnTo>
                      <a:pt x="1479" y="532"/>
                    </a:lnTo>
                    <a:lnTo>
                      <a:pt x="1456" y="564"/>
                    </a:lnTo>
                    <a:lnTo>
                      <a:pt x="1432" y="597"/>
                    </a:lnTo>
                    <a:lnTo>
                      <a:pt x="1405" y="630"/>
                    </a:lnTo>
                    <a:lnTo>
                      <a:pt x="1376" y="665"/>
                    </a:lnTo>
                    <a:lnTo>
                      <a:pt x="1346" y="698"/>
                    </a:lnTo>
                    <a:lnTo>
                      <a:pt x="1312" y="733"/>
                    </a:lnTo>
                    <a:lnTo>
                      <a:pt x="1276" y="766"/>
                    </a:lnTo>
                    <a:lnTo>
                      <a:pt x="1239" y="800"/>
                    </a:lnTo>
                    <a:lnTo>
                      <a:pt x="1198" y="832"/>
                    </a:lnTo>
                    <a:lnTo>
                      <a:pt x="1155" y="862"/>
                    </a:lnTo>
                    <a:lnTo>
                      <a:pt x="1110" y="892"/>
                    </a:lnTo>
                    <a:lnTo>
                      <a:pt x="1062" y="920"/>
                    </a:lnTo>
                    <a:lnTo>
                      <a:pt x="1011" y="944"/>
                    </a:lnTo>
                    <a:lnTo>
                      <a:pt x="959" y="968"/>
                    </a:lnTo>
                    <a:lnTo>
                      <a:pt x="932" y="979"/>
                    </a:lnTo>
                    <a:lnTo>
                      <a:pt x="904" y="989"/>
                    </a:lnTo>
                    <a:lnTo>
                      <a:pt x="875" y="998"/>
                    </a:lnTo>
                    <a:lnTo>
                      <a:pt x="845" y="1007"/>
                    </a:lnTo>
                    <a:lnTo>
                      <a:pt x="816" y="1014"/>
                    </a:lnTo>
                    <a:lnTo>
                      <a:pt x="784" y="1021"/>
                    </a:lnTo>
                    <a:lnTo>
                      <a:pt x="754" y="1027"/>
                    </a:lnTo>
                    <a:lnTo>
                      <a:pt x="720" y="1033"/>
                    </a:lnTo>
                    <a:lnTo>
                      <a:pt x="689" y="1036"/>
                    </a:lnTo>
                    <a:lnTo>
                      <a:pt x="655" y="1040"/>
                    </a:lnTo>
                    <a:lnTo>
                      <a:pt x="621" y="1041"/>
                    </a:lnTo>
                    <a:lnTo>
                      <a:pt x="586" y="1043"/>
                    </a:lnTo>
                    <a:lnTo>
                      <a:pt x="550" y="1043"/>
                    </a:lnTo>
                    <a:lnTo>
                      <a:pt x="513" y="1041"/>
                    </a:lnTo>
                    <a:lnTo>
                      <a:pt x="375" y="972"/>
                    </a:lnTo>
                    <a:close/>
                  </a:path>
                </a:pathLst>
              </a:custGeom>
              <a:solidFill>
                <a:srgbClr val="F5B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r>
                  <a:rPr lang="en-US" altLang="zh-CN" dirty="0">
                    <a:sym typeface="+mn-ea"/>
                  </a:rPr>
                  <a:t>  </a:t>
                </a:r>
                <a:r>
                  <a:rPr lang="zh-CN" altLang="en-US" dirty="0">
                    <a:sym typeface="+mn-ea"/>
                  </a:rPr>
                  <a:t>实时显    示模块</a:t>
                </a:r>
                <a:endParaRPr lang="zh-CN" altLang="en-US" dirty="0"/>
              </a:p>
            </p:txBody>
          </p:sp>
          <p:sp>
            <p:nvSpPr>
              <p:cNvPr id="257" name="Freeform 201"/>
              <p:cNvSpPr/>
              <p:nvPr/>
            </p:nvSpPr>
            <p:spPr bwMode="auto">
              <a:xfrm>
                <a:off x="1197" y="2229"/>
                <a:ext cx="795" cy="522"/>
              </a:xfrm>
              <a:custGeom>
                <a:avLst/>
                <a:gdLst>
                  <a:gd name="T0" fmla="*/ 375 w 1590"/>
                  <a:gd name="T1" fmla="*/ 972 h 1043"/>
                  <a:gd name="T2" fmla="*/ 375 w 1590"/>
                  <a:gd name="T3" fmla="*/ 972 h 1043"/>
                  <a:gd name="T4" fmla="*/ 356 w 1590"/>
                  <a:gd name="T5" fmla="*/ 949 h 1043"/>
                  <a:gd name="T6" fmla="*/ 334 w 1590"/>
                  <a:gd name="T7" fmla="*/ 920 h 1043"/>
                  <a:gd name="T8" fmla="*/ 305 w 1590"/>
                  <a:gd name="T9" fmla="*/ 881 h 1043"/>
                  <a:gd name="T10" fmla="*/ 273 w 1590"/>
                  <a:gd name="T11" fmla="*/ 834 h 1043"/>
                  <a:gd name="T12" fmla="*/ 237 w 1590"/>
                  <a:gd name="T13" fmla="*/ 779 h 1043"/>
                  <a:gd name="T14" fmla="*/ 198 w 1590"/>
                  <a:gd name="T15" fmla="*/ 717 h 1043"/>
                  <a:gd name="T16" fmla="*/ 160 w 1590"/>
                  <a:gd name="T17" fmla="*/ 649 h 1043"/>
                  <a:gd name="T18" fmla="*/ 142 w 1590"/>
                  <a:gd name="T19" fmla="*/ 613 h 1043"/>
                  <a:gd name="T20" fmla="*/ 123 w 1590"/>
                  <a:gd name="T21" fmla="*/ 575 h 1043"/>
                  <a:gd name="T22" fmla="*/ 104 w 1590"/>
                  <a:gd name="T23" fmla="*/ 538 h 1043"/>
                  <a:gd name="T24" fmla="*/ 88 w 1590"/>
                  <a:gd name="T25" fmla="*/ 499 h 1043"/>
                  <a:gd name="T26" fmla="*/ 71 w 1590"/>
                  <a:gd name="T27" fmla="*/ 458 h 1043"/>
                  <a:gd name="T28" fmla="*/ 56 w 1590"/>
                  <a:gd name="T29" fmla="*/ 418 h 1043"/>
                  <a:gd name="T30" fmla="*/ 43 w 1590"/>
                  <a:gd name="T31" fmla="*/ 376 h 1043"/>
                  <a:gd name="T32" fmla="*/ 30 w 1590"/>
                  <a:gd name="T33" fmla="*/ 335 h 1043"/>
                  <a:gd name="T34" fmla="*/ 20 w 1590"/>
                  <a:gd name="T35" fmla="*/ 293 h 1043"/>
                  <a:gd name="T36" fmla="*/ 11 w 1590"/>
                  <a:gd name="T37" fmla="*/ 251 h 1043"/>
                  <a:gd name="T38" fmla="*/ 5 w 1590"/>
                  <a:gd name="T39" fmla="*/ 208 h 1043"/>
                  <a:gd name="T40" fmla="*/ 1 w 1590"/>
                  <a:gd name="T41" fmla="*/ 166 h 1043"/>
                  <a:gd name="T42" fmla="*/ 0 w 1590"/>
                  <a:gd name="T43" fmla="*/ 124 h 1043"/>
                  <a:gd name="T44" fmla="*/ 0 w 1590"/>
                  <a:gd name="T45" fmla="*/ 82 h 1043"/>
                  <a:gd name="T46" fmla="*/ 4 w 1590"/>
                  <a:gd name="T47" fmla="*/ 40 h 1043"/>
                  <a:gd name="T48" fmla="*/ 10 w 1590"/>
                  <a:gd name="T49" fmla="*/ 0 h 1043"/>
                  <a:gd name="T50" fmla="*/ 739 w 1590"/>
                  <a:gd name="T51" fmla="*/ 52 h 1043"/>
                  <a:gd name="T52" fmla="*/ 774 w 1590"/>
                  <a:gd name="T53" fmla="*/ 416 h 1043"/>
                  <a:gd name="T54" fmla="*/ 1000 w 1590"/>
                  <a:gd name="T55" fmla="*/ 121 h 1043"/>
                  <a:gd name="T56" fmla="*/ 1590 w 1590"/>
                  <a:gd name="T57" fmla="*/ 329 h 1043"/>
                  <a:gd name="T58" fmla="*/ 1590 w 1590"/>
                  <a:gd name="T59" fmla="*/ 329 h 1043"/>
                  <a:gd name="T60" fmla="*/ 1577 w 1590"/>
                  <a:gd name="T61" fmla="*/ 361 h 1043"/>
                  <a:gd name="T62" fmla="*/ 1558 w 1590"/>
                  <a:gd name="T63" fmla="*/ 399 h 1043"/>
                  <a:gd name="T64" fmla="*/ 1532 w 1590"/>
                  <a:gd name="T65" fmla="*/ 445 h 1043"/>
                  <a:gd name="T66" fmla="*/ 1499 w 1590"/>
                  <a:gd name="T67" fmla="*/ 502 h 1043"/>
                  <a:gd name="T68" fmla="*/ 1479 w 1590"/>
                  <a:gd name="T69" fmla="*/ 532 h 1043"/>
                  <a:gd name="T70" fmla="*/ 1456 w 1590"/>
                  <a:gd name="T71" fmla="*/ 564 h 1043"/>
                  <a:gd name="T72" fmla="*/ 1432 w 1590"/>
                  <a:gd name="T73" fmla="*/ 597 h 1043"/>
                  <a:gd name="T74" fmla="*/ 1405 w 1590"/>
                  <a:gd name="T75" fmla="*/ 630 h 1043"/>
                  <a:gd name="T76" fmla="*/ 1376 w 1590"/>
                  <a:gd name="T77" fmla="*/ 665 h 1043"/>
                  <a:gd name="T78" fmla="*/ 1346 w 1590"/>
                  <a:gd name="T79" fmla="*/ 698 h 1043"/>
                  <a:gd name="T80" fmla="*/ 1312 w 1590"/>
                  <a:gd name="T81" fmla="*/ 733 h 1043"/>
                  <a:gd name="T82" fmla="*/ 1276 w 1590"/>
                  <a:gd name="T83" fmla="*/ 766 h 1043"/>
                  <a:gd name="T84" fmla="*/ 1239 w 1590"/>
                  <a:gd name="T85" fmla="*/ 800 h 1043"/>
                  <a:gd name="T86" fmla="*/ 1198 w 1590"/>
                  <a:gd name="T87" fmla="*/ 832 h 1043"/>
                  <a:gd name="T88" fmla="*/ 1155 w 1590"/>
                  <a:gd name="T89" fmla="*/ 862 h 1043"/>
                  <a:gd name="T90" fmla="*/ 1110 w 1590"/>
                  <a:gd name="T91" fmla="*/ 892 h 1043"/>
                  <a:gd name="T92" fmla="*/ 1062 w 1590"/>
                  <a:gd name="T93" fmla="*/ 920 h 1043"/>
                  <a:gd name="T94" fmla="*/ 1011 w 1590"/>
                  <a:gd name="T95" fmla="*/ 944 h 1043"/>
                  <a:gd name="T96" fmla="*/ 959 w 1590"/>
                  <a:gd name="T97" fmla="*/ 968 h 1043"/>
                  <a:gd name="T98" fmla="*/ 932 w 1590"/>
                  <a:gd name="T99" fmla="*/ 979 h 1043"/>
                  <a:gd name="T100" fmla="*/ 904 w 1590"/>
                  <a:gd name="T101" fmla="*/ 989 h 1043"/>
                  <a:gd name="T102" fmla="*/ 875 w 1590"/>
                  <a:gd name="T103" fmla="*/ 998 h 1043"/>
                  <a:gd name="T104" fmla="*/ 845 w 1590"/>
                  <a:gd name="T105" fmla="*/ 1007 h 1043"/>
                  <a:gd name="T106" fmla="*/ 816 w 1590"/>
                  <a:gd name="T107" fmla="*/ 1014 h 1043"/>
                  <a:gd name="T108" fmla="*/ 784 w 1590"/>
                  <a:gd name="T109" fmla="*/ 1021 h 1043"/>
                  <a:gd name="T110" fmla="*/ 754 w 1590"/>
                  <a:gd name="T111" fmla="*/ 1027 h 1043"/>
                  <a:gd name="T112" fmla="*/ 720 w 1590"/>
                  <a:gd name="T113" fmla="*/ 1033 h 1043"/>
                  <a:gd name="T114" fmla="*/ 689 w 1590"/>
                  <a:gd name="T115" fmla="*/ 1036 h 1043"/>
                  <a:gd name="T116" fmla="*/ 655 w 1590"/>
                  <a:gd name="T117" fmla="*/ 1040 h 1043"/>
                  <a:gd name="T118" fmla="*/ 621 w 1590"/>
                  <a:gd name="T119" fmla="*/ 1041 h 1043"/>
                  <a:gd name="T120" fmla="*/ 586 w 1590"/>
                  <a:gd name="T121" fmla="*/ 1043 h 1043"/>
                  <a:gd name="T122" fmla="*/ 550 w 1590"/>
                  <a:gd name="T123" fmla="*/ 1043 h 1043"/>
                  <a:gd name="T124" fmla="*/ 513 w 1590"/>
                  <a:gd name="T125" fmla="*/ 1041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90" h="1043">
                    <a:moveTo>
                      <a:pt x="375" y="972"/>
                    </a:moveTo>
                    <a:lnTo>
                      <a:pt x="375" y="972"/>
                    </a:lnTo>
                    <a:lnTo>
                      <a:pt x="356" y="949"/>
                    </a:lnTo>
                    <a:lnTo>
                      <a:pt x="334" y="920"/>
                    </a:lnTo>
                    <a:lnTo>
                      <a:pt x="305" y="881"/>
                    </a:lnTo>
                    <a:lnTo>
                      <a:pt x="273" y="834"/>
                    </a:lnTo>
                    <a:lnTo>
                      <a:pt x="237" y="779"/>
                    </a:lnTo>
                    <a:lnTo>
                      <a:pt x="198" y="717"/>
                    </a:lnTo>
                    <a:lnTo>
                      <a:pt x="160" y="649"/>
                    </a:lnTo>
                    <a:lnTo>
                      <a:pt x="142" y="613"/>
                    </a:lnTo>
                    <a:lnTo>
                      <a:pt x="123" y="575"/>
                    </a:lnTo>
                    <a:lnTo>
                      <a:pt x="104" y="538"/>
                    </a:lnTo>
                    <a:lnTo>
                      <a:pt x="88" y="499"/>
                    </a:lnTo>
                    <a:lnTo>
                      <a:pt x="71" y="458"/>
                    </a:lnTo>
                    <a:lnTo>
                      <a:pt x="56" y="418"/>
                    </a:lnTo>
                    <a:lnTo>
                      <a:pt x="43" y="376"/>
                    </a:lnTo>
                    <a:lnTo>
                      <a:pt x="30" y="335"/>
                    </a:lnTo>
                    <a:lnTo>
                      <a:pt x="20" y="293"/>
                    </a:lnTo>
                    <a:lnTo>
                      <a:pt x="11" y="251"/>
                    </a:lnTo>
                    <a:lnTo>
                      <a:pt x="5" y="208"/>
                    </a:lnTo>
                    <a:lnTo>
                      <a:pt x="1" y="166"/>
                    </a:lnTo>
                    <a:lnTo>
                      <a:pt x="0" y="124"/>
                    </a:lnTo>
                    <a:lnTo>
                      <a:pt x="0" y="82"/>
                    </a:lnTo>
                    <a:lnTo>
                      <a:pt x="4" y="40"/>
                    </a:lnTo>
                    <a:lnTo>
                      <a:pt x="10" y="0"/>
                    </a:lnTo>
                    <a:lnTo>
                      <a:pt x="739" y="52"/>
                    </a:lnTo>
                    <a:lnTo>
                      <a:pt x="774" y="416"/>
                    </a:lnTo>
                    <a:lnTo>
                      <a:pt x="1000" y="121"/>
                    </a:lnTo>
                    <a:lnTo>
                      <a:pt x="1590" y="329"/>
                    </a:lnTo>
                    <a:lnTo>
                      <a:pt x="1590" y="329"/>
                    </a:lnTo>
                    <a:lnTo>
                      <a:pt x="1577" y="361"/>
                    </a:lnTo>
                    <a:lnTo>
                      <a:pt x="1558" y="399"/>
                    </a:lnTo>
                    <a:lnTo>
                      <a:pt x="1532" y="445"/>
                    </a:lnTo>
                    <a:lnTo>
                      <a:pt x="1499" y="502"/>
                    </a:lnTo>
                    <a:lnTo>
                      <a:pt x="1479" y="532"/>
                    </a:lnTo>
                    <a:lnTo>
                      <a:pt x="1456" y="564"/>
                    </a:lnTo>
                    <a:lnTo>
                      <a:pt x="1432" y="597"/>
                    </a:lnTo>
                    <a:lnTo>
                      <a:pt x="1405" y="630"/>
                    </a:lnTo>
                    <a:lnTo>
                      <a:pt x="1376" y="665"/>
                    </a:lnTo>
                    <a:lnTo>
                      <a:pt x="1346" y="698"/>
                    </a:lnTo>
                    <a:lnTo>
                      <a:pt x="1312" y="733"/>
                    </a:lnTo>
                    <a:lnTo>
                      <a:pt x="1276" y="766"/>
                    </a:lnTo>
                    <a:lnTo>
                      <a:pt x="1239" y="800"/>
                    </a:lnTo>
                    <a:lnTo>
                      <a:pt x="1198" y="832"/>
                    </a:lnTo>
                    <a:lnTo>
                      <a:pt x="1155" y="862"/>
                    </a:lnTo>
                    <a:lnTo>
                      <a:pt x="1110" y="892"/>
                    </a:lnTo>
                    <a:lnTo>
                      <a:pt x="1062" y="920"/>
                    </a:lnTo>
                    <a:lnTo>
                      <a:pt x="1011" y="944"/>
                    </a:lnTo>
                    <a:lnTo>
                      <a:pt x="959" y="968"/>
                    </a:lnTo>
                    <a:lnTo>
                      <a:pt x="932" y="979"/>
                    </a:lnTo>
                    <a:lnTo>
                      <a:pt x="904" y="989"/>
                    </a:lnTo>
                    <a:lnTo>
                      <a:pt x="875" y="998"/>
                    </a:lnTo>
                    <a:lnTo>
                      <a:pt x="845" y="1007"/>
                    </a:lnTo>
                    <a:lnTo>
                      <a:pt x="816" y="1014"/>
                    </a:lnTo>
                    <a:lnTo>
                      <a:pt x="784" y="1021"/>
                    </a:lnTo>
                    <a:lnTo>
                      <a:pt x="754" y="1027"/>
                    </a:lnTo>
                    <a:lnTo>
                      <a:pt x="720" y="1033"/>
                    </a:lnTo>
                    <a:lnTo>
                      <a:pt x="689" y="1036"/>
                    </a:lnTo>
                    <a:lnTo>
                      <a:pt x="655" y="1040"/>
                    </a:lnTo>
                    <a:lnTo>
                      <a:pt x="621" y="1041"/>
                    </a:lnTo>
                    <a:lnTo>
                      <a:pt x="586" y="1043"/>
                    </a:lnTo>
                    <a:lnTo>
                      <a:pt x="550" y="1043"/>
                    </a:lnTo>
                    <a:lnTo>
                      <a:pt x="513" y="104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Freeform 202"/>
              <p:cNvSpPr/>
              <p:nvPr/>
            </p:nvSpPr>
            <p:spPr bwMode="auto">
              <a:xfrm>
                <a:off x="1310" y="2245"/>
                <a:ext cx="16" cy="92"/>
              </a:xfrm>
              <a:custGeom>
                <a:avLst/>
                <a:gdLst>
                  <a:gd name="T0" fmla="*/ 23 w 30"/>
                  <a:gd name="T1" fmla="*/ 2 h 184"/>
                  <a:gd name="T2" fmla="*/ 23 w 30"/>
                  <a:gd name="T3" fmla="*/ 2 h 184"/>
                  <a:gd name="T4" fmla="*/ 16 w 30"/>
                  <a:gd name="T5" fmla="*/ 18 h 184"/>
                  <a:gd name="T6" fmla="*/ 13 w 30"/>
                  <a:gd name="T7" fmla="*/ 26 h 184"/>
                  <a:gd name="T8" fmla="*/ 11 w 30"/>
                  <a:gd name="T9" fmla="*/ 35 h 184"/>
                  <a:gd name="T10" fmla="*/ 11 w 30"/>
                  <a:gd name="T11" fmla="*/ 35 h 184"/>
                  <a:gd name="T12" fmla="*/ 6 w 30"/>
                  <a:gd name="T13" fmla="*/ 65 h 184"/>
                  <a:gd name="T14" fmla="*/ 3 w 30"/>
                  <a:gd name="T15" fmla="*/ 94 h 184"/>
                  <a:gd name="T16" fmla="*/ 3 w 30"/>
                  <a:gd name="T17" fmla="*/ 94 h 184"/>
                  <a:gd name="T18" fmla="*/ 0 w 30"/>
                  <a:gd name="T19" fmla="*/ 136 h 184"/>
                  <a:gd name="T20" fmla="*/ 0 w 30"/>
                  <a:gd name="T21" fmla="*/ 158 h 184"/>
                  <a:gd name="T22" fmla="*/ 3 w 30"/>
                  <a:gd name="T23" fmla="*/ 178 h 184"/>
                  <a:gd name="T24" fmla="*/ 3 w 30"/>
                  <a:gd name="T25" fmla="*/ 178 h 184"/>
                  <a:gd name="T26" fmla="*/ 3 w 30"/>
                  <a:gd name="T27" fmla="*/ 181 h 184"/>
                  <a:gd name="T28" fmla="*/ 4 w 30"/>
                  <a:gd name="T29" fmla="*/ 183 h 184"/>
                  <a:gd name="T30" fmla="*/ 9 w 30"/>
                  <a:gd name="T31" fmla="*/ 184 h 184"/>
                  <a:gd name="T32" fmla="*/ 13 w 30"/>
                  <a:gd name="T33" fmla="*/ 183 h 184"/>
                  <a:gd name="T34" fmla="*/ 14 w 30"/>
                  <a:gd name="T35" fmla="*/ 180 h 184"/>
                  <a:gd name="T36" fmla="*/ 16 w 30"/>
                  <a:gd name="T37" fmla="*/ 178 h 184"/>
                  <a:gd name="T38" fmla="*/ 16 w 30"/>
                  <a:gd name="T39" fmla="*/ 178 h 184"/>
                  <a:gd name="T40" fmla="*/ 17 w 30"/>
                  <a:gd name="T41" fmla="*/ 161 h 184"/>
                  <a:gd name="T42" fmla="*/ 19 w 30"/>
                  <a:gd name="T43" fmla="*/ 145 h 184"/>
                  <a:gd name="T44" fmla="*/ 19 w 30"/>
                  <a:gd name="T45" fmla="*/ 112 h 184"/>
                  <a:gd name="T46" fmla="*/ 19 w 30"/>
                  <a:gd name="T47" fmla="*/ 112 h 184"/>
                  <a:gd name="T48" fmla="*/ 23 w 30"/>
                  <a:gd name="T49" fmla="*/ 58 h 184"/>
                  <a:gd name="T50" fmla="*/ 23 w 30"/>
                  <a:gd name="T51" fmla="*/ 58 h 184"/>
                  <a:gd name="T52" fmla="*/ 26 w 30"/>
                  <a:gd name="T53" fmla="*/ 31 h 184"/>
                  <a:gd name="T54" fmla="*/ 27 w 30"/>
                  <a:gd name="T55" fmla="*/ 18 h 184"/>
                  <a:gd name="T56" fmla="*/ 30 w 30"/>
                  <a:gd name="T57" fmla="*/ 5 h 184"/>
                  <a:gd name="T58" fmla="*/ 30 w 30"/>
                  <a:gd name="T59" fmla="*/ 5 h 184"/>
                  <a:gd name="T60" fmla="*/ 29 w 30"/>
                  <a:gd name="T61" fmla="*/ 2 h 184"/>
                  <a:gd name="T62" fmla="*/ 27 w 30"/>
                  <a:gd name="T63" fmla="*/ 0 h 184"/>
                  <a:gd name="T64" fmla="*/ 24 w 30"/>
                  <a:gd name="T65" fmla="*/ 0 h 184"/>
                  <a:gd name="T66" fmla="*/ 23 w 30"/>
                  <a:gd name="T67" fmla="*/ 2 h 184"/>
                  <a:gd name="T68" fmla="*/ 23 w 30"/>
                  <a:gd name="T69" fmla="*/ 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4">
                    <a:moveTo>
                      <a:pt x="23" y="2"/>
                    </a:moveTo>
                    <a:lnTo>
                      <a:pt x="23" y="2"/>
                    </a:lnTo>
                    <a:lnTo>
                      <a:pt x="16" y="18"/>
                    </a:lnTo>
                    <a:lnTo>
                      <a:pt x="13" y="26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6" y="65"/>
                    </a:lnTo>
                    <a:lnTo>
                      <a:pt x="3" y="94"/>
                    </a:lnTo>
                    <a:lnTo>
                      <a:pt x="3" y="94"/>
                    </a:lnTo>
                    <a:lnTo>
                      <a:pt x="0" y="136"/>
                    </a:lnTo>
                    <a:lnTo>
                      <a:pt x="0" y="158"/>
                    </a:lnTo>
                    <a:lnTo>
                      <a:pt x="3" y="178"/>
                    </a:lnTo>
                    <a:lnTo>
                      <a:pt x="3" y="178"/>
                    </a:lnTo>
                    <a:lnTo>
                      <a:pt x="3" y="181"/>
                    </a:lnTo>
                    <a:lnTo>
                      <a:pt x="4" y="183"/>
                    </a:lnTo>
                    <a:lnTo>
                      <a:pt x="9" y="184"/>
                    </a:lnTo>
                    <a:lnTo>
                      <a:pt x="13" y="183"/>
                    </a:lnTo>
                    <a:lnTo>
                      <a:pt x="14" y="180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7" y="161"/>
                    </a:lnTo>
                    <a:lnTo>
                      <a:pt x="19" y="145"/>
                    </a:lnTo>
                    <a:lnTo>
                      <a:pt x="19" y="112"/>
                    </a:lnTo>
                    <a:lnTo>
                      <a:pt x="19" y="112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6" y="31"/>
                    </a:lnTo>
                    <a:lnTo>
                      <a:pt x="27" y="18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67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Freeform 203"/>
              <p:cNvSpPr/>
              <p:nvPr/>
            </p:nvSpPr>
            <p:spPr bwMode="auto">
              <a:xfrm>
                <a:off x="1432" y="2243"/>
                <a:ext cx="26" cy="104"/>
              </a:xfrm>
              <a:custGeom>
                <a:avLst/>
                <a:gdLst>
                  <a:gd name="T0" fmla="*/ 36 w 52"/>
                  <a:gd name="T1" fmla="*/ 4 h 208"/>
                  <a:gd name="T2" fmla="*/ 36 w 52"/>
                  <a:gd name="T3" fmla="*/ 4 h 208"/>
                  <a:gd name="T4" fmla="*/ 30 w 52"/>
                  <a:gd name="T5" fmla="*/ 29 h 208"/>
                  <a:gd name="T6" fmla="*/ 26 w 52"/>
                  <a:gd name="T7" fmla="*/ 52 h 208"/>
                  <a:gd name="T8" fmla="*/ 17 w 52"/>
                  <a:gd name="T9" fmla="*/ 100 h 208"/>
                  <a:gd name="T10" fmla="*/ 10 w 52"/>
                  <a:gd name="T11" fmla="*/ 148 h 208"/>
                  <a:gd name="T12" fmla="*/ 6 w 52"/>
                  <a:gd name="T13" fmla="*/ 171 h 208"/>
                  <a:gd name="T14" fmla="*/ 0 w 52"/>
                  <a:gd name="T15" fmla="*/ 195 h 208"/>
                  <a:gd name="T16" fmla="*/ 0 w 52"/>
                  <a:gd name="T17" fmla="*/ 195 h 208"/>
                  <a:gd name="T18" fmla="*/ 0 w 52"/>
                  <a:gd name="T19" fmla="*/ 200 h 208"/>
                  <a:gd name="T20" fmla="*/ 1 w 52"/>
                  <a:gd name="T21" fmla="*/ 203 h 208"/>
                  <a:gd name="T22" fmla="*/ 4 w 52"/>
                  <a:gd name="T23" fmla="*/ 206 h 208"/>
                  <a:gd name="T24" fmla="*/ 7 w 52"/>
                  <a:gd name="T25" fmla="*/ 207 h 208"/>
                  <a:gd name="T26" fmla="*/ 10 w 52"/>
                  <a:gd name="T27" fmla="*/ 208 h 208"/>
                  <a:gd name="T28" fmla="*/ 15 w 52"/>
                  <a:gd name="T29" fmla="*/ 208 h 208"/>
                  <a:gd name="T30" fmla="*/ 16 w 52"/>
                  <a:gd name="T31" fmla="*/ 206 h 208"/>
                  <a:gd name="T32" fmla="*/ 19 w 52"/>
                  <a:gd name="T33" fmla="*/ 201 h 208"/>
                  <a:gd name="T34" fmla="*/ 19 w 52"/>
                  <a:gd name="T35" fmla="*/ 201 h 208"/>
                  <a:gd name="T36" fmla="*/ 28 w 52"/>
                  <a:gd name="T37" fmla="*/ 153 h 208"/>
                  <a:gd name="T38" fmla="*/ 36 w 52"/>
                  <a:gd name="T39" fmla="*/ 106 h 208"/>
                  <a:gd name="T40" fmla="*/ 43 w 52"/>
                  <a:gd name="T41" fmla="*/ 56 h 208"/>
                  <a:gd name="T42" fmla="*/ 52 w 52"/>
                  <a:gd name="T43" fmla="*/ 9 h 208"/>
                  <a:gd name="T44" fmla="*/ 52 w 52"/>
                  <a:gd name="T45" fmla="*/ 9 h 208"/>
                  <a:gd name="T46" fmla="*/ 52 w 52"/>
                  <a:gd name="T47" fmla="*/ 6 h 208"/>
                  <a:gd name="T48" fmla="*/ 51 w 52"/>
                  <a:gd name="T49" fmla="*/ 3 h 208"/>
                  <a:gd name="T50" fmla="*/ 48 w 52"/>
                  <a:gd name="T51" fmla="*/ 1 h 208"/>
                  <a:gd name="T52" fmla="*/ 46 w 52"/>
                  <a:gd name="T53" fmla="*/ 0 h 208"/>
                  <a:gd name="T54" fmla="*/ 43 w 52"/>
                  <a:gd name="T55" fmla="*/ 0 h 208"/>
                  <a:gd name="T56" fmla="*/ 41 w 52"/>
                  <a:gd name="T57" fmla="*/ 0 h 208"/>
                  <a:gd name="T58" fmla="*/ 38 w 52"/>
                  <a:gd name="T59" fmla="*/ 1 h 208"/>
                  <a:gd name="T60" fmla="*/ 36 w 52"/>
                  <a:gd name="T61" fmla="*/ 4 h 208"/>
                  <a:gd name="T62" fmla="*/ 36 w 52"/>
                  <a:gd name="T63" fmla="*/ 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" h="208">
                    <a:moveTo>
                      <a:pt x="36" y="4"/>
                    </a:moveTo>
                    <a:lnTo>
                      <a:pt x="36" y="4"/>
                    </a:lnTo>
                    <a:lnTo>
                      <a:pt x="30" y="29"/>
                    </a:lnTo>
                    <a:lnTo>
                      <a:pt x="26" y="52"/>
                    </a:lnTo>
                    <a:lnTo>
                      <a:pt x="17" y="100"/>
                    </a:lnTo>
                    <a:lnTo>
                      <a:pt x="10" y="148"/>
                    </a:lnTo>
                    <a:lnTo>
                      <a:pt x="6" y="171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200"/>
                    </a:lnTo>
                    <a:lnTo>
                      <a:pt x="1" y="203"/>
                    </a:lnTo>
                    <a:lnTo>
                      <a:pt x="4" y="206"/>
                    </a:lnTo>
                    <a:lnTo>
                      <a:pt x="7" y="207"/>
                    </a:lnTo>
                    <a:lnTo>
                      <a:pt x="10" y="208"/>
                    </a:lnTo>
                    <a:lnTo>
                      <a:pt x="15" y="208"/>
                    </a:lnTo>
                    <a:lnTo>
                      <a:pt x="16" y="206"/>
                    </a:lnTo>
                    <a:lnTo>
                      <a:pt x="19" y="201"/>
                    </a:lnTo>
                    <a:lnTo>
                      <a:pt x="19" y="201"/>
                    </a:lnTo>
                    <a:lnTo>
                      <a:pt x="28" y="153"/>
                    </a:lnTo>
                    <a:lnTo>
                      <a:pt x="36" y="106"/>
                    </a:lnTo>
                    <a:lnTo>
                      <a:pt x="43" y="56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2" y="6"/>
                    </a:lnTo>
                    <a:lnTo>
                      <a:pt x="51" y="3"/>
                    </a:lnTo>
                    <a:lnTo>
                      <a:pt x="48" y="1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1"/>
                    </a:lnTo>
                    <a:lnTo>
                      <a:pt x="36" y="4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67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Freeform 206"/>
            <p:cNvSpPr/>
            <p:nvPr/>
          </p:nvSpPr>
          <p:spPr bwMode="auto">
            <a:xfrm>
              <a:off x="2601081" y="2312"/>
              <a:ext cx="64428" cy="87"/>
            </a:xfrm>
            <a:custGeom>
              <a:avLst/>
              <a:gdLst>
                <a:gd name="T0" fmla="*/ 17 w 85"/>
                <a:gd name="T1" fmla="*/ 167 h 174"/>
                <a:gd name="T2" fmla="*/ 17 w 85"/>
                <a:gd name="T3" fmla="*/ 167 h 174"/>
                <a:gd name="T4" fmla="*/ 20 w 85"/>
                <a:gd name="T5" fmla="*/ 147 h 174"/>
                <a:gd name="T6" fmla="*/ 24 w 85"/>
                <a:gd name="T7" fmla="*/ 126 h 174"/>
                <a:gd name="T8" fmla="*/ 30 w 85"/>
                <a:gd name="T9" fmla="*/ 108 h 174"/>
                <a:gd name="T10" fmla="*/ 39 w 85"/>
                <a:gd name="T11" fmla="*/ 89 h 174"/>
                <a:gd name="T12" fmla="*/ 39 w 85"/>
                <a:gd name="T13" fmla="*/ 89 h 174"/>
                <a:gd name="T14" fmla="*/ 43 w 85"/>
                <a:gd name="T15" fmla="*/ 79 h 174"/>
                <a:gd name="T16" fmla="*/ 49 w 85"/>
                <a:gd name="T17" fmla="*/ 69 h 174"/>
                <a:gd name="T18" fmla="*/ 61 w 85"/>
                <a:gd name="T19" fmla="*/ 51 h 174"/>
                <a:gd name="T20" fmla="*/ 74 w 85"/>
                <a:gd name="T21" fmla="*/ 32 h 174"/>
                <a:gd name="T22" fmla="*/ 85 w 85"/>
                <a:gd name="T23" fmla="*/ 14 h 174"/>
                <a:gd name="T24" fmla="*/ 85 w 85"/>
                <a:gd name="T25" fmla="*/ 14 h 174"/>
                <a:gd name="T26" fmla="*/ 85 w 85"/>
                <a:gd name="T27" fmla="*/ 9 h 174"/>
                <a:gd name="T28" fmla="*/ 84 w 85"/>
                <a:gd name="T29" fmla="*/ 3 h 174"/>
                <a:gd name="T30" fmla="*/ 82 w 85"/>
                <a:gd name="T31" fmla="*/ 2 h 174"/>
                <a:gd name="T32" fmla="*/ 81 w 85"/>
                <a:gd name="T33" fmla="*/ 2 h 174"/>
                <a:gd name="T34" fmla="*/ 78 w 85"/>
                <a:gd name="T35" fmla="*/ 0 h 174"/>
                <a:gd name="T36" fmla="*/ 75 w 85"/>
                <a:gd name="T37" fmla="*/ 2 h 174"/>
                <a:gd name="T38" fmla="*/ 75 w 85"/>
                <a:gd name="T39" fmla="*/ 2 h 174"/>
                <a:gd name="T40" fmla="*/ 68 w 85"/>
                <a:gd name="T41" fmla="*/ 8 h 174"/>
                <a:gd name="T42" fmla="*/ 59 w 85"/>
                <a:gd name="T43" fmla="*/ 15 h 174"/>
                <a:gd name="T44" fmla="*/ 53 w 85"/>
                <a:gd name="T45" fmla="*/ 22 h 174"/>
                <a:gd name="T46" fmla="*/ 48 w 85"/>
                <a:gd name="T47" fmla="*/ 31 h 174"/>
                <a:gd name="T48" fmla="*/ 36 w 85"/>
                <a:gd name="T49" fmla="*/ 48 h 174"/>
                <a:gd name="T50" fmla="*/ 27 w 85"/>
                <a:gd name="T51" fmla="*/ 66 h 174"/>
                <a:gd name="T52" fmla="*/ 27 w 85"/>
                <a:gd name="T53" fmla="*/ 66 h 174"/>
                <a:gd name="T54" fmla="*/ 16 w 85"/>
                <a:gd name="T55" fmla="*/ 89 h 174"/>
                <a:gd name="T56" fmla="*/ 9 w 85"/>
                <a:gd name="T57" fmla="*/ 113 h 174"/>
                <a:gd name="T58" fmla="*/ 4 w 85"/>
                <a:gd name="T59" fmla="*/ 126 h 174"/>
                <a:gd name="T60" fmla="*/ 3 w 85"/>
                <a:gd name="T61" fmla="*/ 139 h 174"/>
                <a:gd name="T62" fmla="*/ 1 w 85"/>
                <a:gd name="T63" fmla="*/ 152 h 174"/>
                <a:gd name="T64" fmla="*/ 0 w 85"/>
                <a:gd name="T65" fmla="*/ 165 h 174"/>
                <a:gd name="T66" fmla="*/ 0 w 85"/>
                <a:gd name="T67" fmla="*/ 165 h 174"/>
                <a:gd name="T68" fmla="*/ 1 w 85"/>
                <a:gd name="T69" fmla="*/ 168 h 174"/>
                <a:gd name="T70" fmla="*/ 3 w 85"/>
                <a:gd name="T71" fmla="*/ 171 h 174"/>
                <a:gd name="T72" fmla="*/ 6 w 85"/>
                <a:gd name="T73" fmla="*/ 173 h 174"/>
                <a:gd name="T74" fmla="*/ 9 w 85"/>
                <a:gd name="T75" fmla="*/ 174 h 174"/>
                <a:gd name="T76" fmla="*/ 11 w 85"/>
                <a:gd name="T77" fmla="*/ 174 h 174"/>
                <a:gd name="T78" fmla="*/ 14 w 85"/>
                <a:gd name="T79" fmla="*/ 173 h 174"/>
                <a:gd name="T80" fmla="*/ 17 w 85"/>
                <a:gd name="T81" fmla="*/ 170 h 174"/>
                <a:gd name="T82" fmla="*/ 17 w 85"/>
                <a:gd name="T83" fmla="*/ 167 h 174"/>
                <a:gd name="T84" fmla="*/ 17 w 85"/>
                <a:gd name="T85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" h="174">
                  <a:moveTo>
                    <a:pt x="17" y="167"/>
                  </a:moveTo>
                  <a:lnTo>
                    <a:pt x="17" y="167"/>
                  </a:lnTo>
                  <a:lnTo>
                    <a:pt x="20" y="147"/>
                  </a:lnTo>
                  <a:lnTo>
                    <a:pt x="24" y="126"/>
                  </a:lnTo>
                  <a:lnTo>
                    <a:pt x="30" y="108"/>
                  </a:lnTo>
                  <a:lnTo>
                    <a:pt x="39" y="89"/>
                  </a:lnTo>
                  <a:lnTo>
                    <a:pt x="39" y="89"/>
                  </a:lnTo>
                  <a:lnTo>
                    <a:pt x="43" y="79"/>
                  </a:lnTo>
                  <a:lnTo>
                    <a:pt x="49" y="69"/>
                  </a:lnTo>
                  <a:lnTo>
                    <a:pt x="61" y="51"/>
                  </a:lnTo>
                  <a:lnTo>
                    <a:pt x="74" y="32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85" y="9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81" y="2"/>
                  </a:lnTo>
                  <a:lnTo>
                    <a:pt x="7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53" y="22"/>
                  </a:lnTo>
                  <a:lnTo>
                    <a:pt x="48" y="31"/>
                  </a:lnTo>
                  <a:lnTo>
                    <a:pt x="36" y="48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6" y="89"/>
                  </a:lnTo>
                  <a:lnTo>
                    <a:pt x="9" y="113"/>
                  </a:lnTo>
                  <a:lnTo>
                    <a:pt x="4" y="126"/>
                  </a:lnTo>
                  <a:lnTo>
                    <a:pt x="3" y="139"/>
                  </a:lnTo>
                  <a:lnTo>
                    <a:pt x="1" y="15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" y="168"/>
                  </a:lnTo>
                  <a:lnTo>
                    <a:pt x="3" y="171"/>
                  </a:lnTo>
                  <a:lnTo>
                    <a:pt x="6" y="173"/>
                  </a:lnTo>
                  <a:lnTo>
                    <a:pt x="9" y="174"/>
                  </a:lnTo>
                  <a:lnTo>
                    <a:pt x="11" y="174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17" y="167"/>
                  </a:lnTo>
                  <a:lnTo>
                    <a:pt x="17" y="167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Freeform 207"/>
            <p:cNvSpPr/>
            <p:nvPr/>
          </p:nvSpPr>
          <p:spPr bwMode="auto">
            <a:xfrm>
              <a:off x="3799736" y="962"/>
              <a:ext cx="994884" cy="767"/>
            </a:xfrm>
            <a:custGeom>
              <a:avLst/>
              <a:gdLst>
                <a:gd name="T0" fmla="*/ 505 w 1327"/>
                <a:gd name="T1" fmla="*/ 1498 h 1536"/>
                <a:gd name="T2" fmla="*/ 251 w 1327"/>
                <a:gd name="T3" fmla="*/ 1411 h 1536"/>
                <a:gd name="T4" fmla="*/ 107 w 1327"/>
                <a:gd name="T5" fmla="*/ 1329 h 1536"/>
                <a:gd name="T6" fmla="*/ 23 w 1327"/>
                <a:gd name="T7" fmla="*/ 1242 h 1536"/>
                <a:gd name="T8" fmla="*/ 127 w 1327"/>
                <a:gd name="T9" fmla="*/ 1229 h 1536"/>
                <a:gd name="T10" fmla="*/ 324 w 1327"/>
                <a:gd name="T11" fmla="*/ 1268 h 1536"/>
                <a:gd name="T12" fmla="*/ 290 w 1327"/>
                <a:gd name="T13" fmla="*/ 1251 h 1536"/>
                <a:gd name="T14" fmla="*/ 178 w 1327"/>
                <a:gd name="T15" fmla="*/ 1170 h 1536"/>
                <a:gd name="T16" fmla="*/ 94 w 1327"/>
                <a:gd name="T17" fmla="*/ 1071 h 1536"/>
                <a:gd name="T18" fmla="*/ 27 w 1327"/>
                <a:gd name="T19" fmla="*/ 932 h 1536"/>
                <a:gd name="T20" fmla="*/ 0 w 1327"/>
                <a:gd name="T21" fmla="*/ 748 h 1536"/>
                <a:gd name="T22" fmla="*/ 102 w 1327"/>
                <a:gd name="T23" fmla="*/ 751 h 1536"/>
                <a:gd name="T24" fmla="*/ 301 w 1327"/>
                <a:gd name="T25" fmla="*/ 957 h 1536"/>
                <a:gd name="T26" fmla="*/ 416 w 1327"/>
                <a:gd name="T27" fmla="*/ 1112 h 1536"/>
                <a:gd name="T28" fmla="*/ 305 w 1327"/>
                <a:gd name="T29" fmla="*/ 910 h 1536"/>
                <a:gd name="T30" fmla="*/ 195 w 1327"/>
                <a:gd name="T31" fmla="*/ 641 h 1536"/>
                <a:gd name="T32" fmla="*/ 156 w 1327"/>
                <a:gd name="T33" fmla="*/ 460 h 1536"/>
                <a:gd name="T34" fmla="*/ 165 w 1327"/>
                <a:gd name="T35" fmla="*/ 296 h 1536"/>
                <a:gd name="T36" fmla="*/ 228 w 1327"/>
                <a:gd name="T37" fmla="*/ 291 h 1536"/>
                <a:gd name="T38" fmla="*/ 358 w 1327"/>
                <a:gd name="T39" fmla="*/ 494 h 1536"/>
                <a:gd name="T40" fmla="*/ 493 w 1327"/>
                <a:gd name="T41" fmla="*/ 792 h 1536"/>
                <a:gd name="T42" fmla="*/ 554 w 1327"/>
                <a:gd name="T43" fmla="*/ 1002 h 1536"/>
                <a:gd name="T44" fmla="*/ 503 w 1327"/>
                <a:gd name="T45" fmla="*/ 734 h 1536"/>
                <a:gd name="T46" fmla="*/ 471 w 1327"/>
                <a:gd name="T47" fmla="*/ 398 h 1536"/>
                <a:gd name="T48" fmla="*/ 481 w 1327"/>
                <a:gd name="T49" fmla="*/ 197 h 1536"/>
                <a:gd name="T50" fmla="*/ 529 w 1327"/>
                <a:gd name="T51" fmla="*/ 42 h 1536"/>
                <a:gd name="T52" fmla="*/ 564 w 1327"/>
                <a:gd name="T53" fmla="*/ 0 h 1536"/>
                <a:gd name="T54" fmla="*/ 638 w 1327"/>
                <a:gd name="T55" fmla="*/ 157 h 1536"/>
                <a:gd name="T56" fmla="*/ 732 w 1327"/>
                <a:gd name="T57" fmla="*/ 456 h 1536"/>
                <a:gd name="T58" fmla="*/ 771 w 1327"/>
                <a:gd name="T59" fmla="*/ 679 h 1536"/>
                <a:gd name="T60" fmla="*/ 785 w 1327"/>
                <a:gd name="T61" fmla="*/ 938 h 1536"/>
                <a:gd name="T62" fmla="*/ 794 w 1327"/>
                <a:gd name="T63" fmla="*/ 912 h 1536"/>
                <a:gd name="T64" fmla="*/ 864 w 1327"/>
                <a:gd name="T65" fmla="*/ 654 h 1536"/>
                <a:gd name="T66" fmla="*/ 933 w 1327"/>
                <a:gd name="T67" fmla="*/ 500 h 1536"/>
                <a:gd name="T68" fmla="*/ 1034 w 1327"/>
                <a:gd name="T69" fmla="*/ 352 h 1536"/>
                <a:gd name="T70" fmla="*/ 1143 w 1327"/>
                <a:gd name="T71" fmla="*/ 248 h 1536"/>
                <a:gd name="T72" fmla="*/ 1173 w 1327"/>
                <a:gd name="T73" fmla="*/ 392 h 1536"/>
                <a:gd name="T74" fmla="*/ 1175 w 1327"/>
                <a:gd name="T75" fmla="*/ 552 h 1536"/>
                <a:gd name="T76" fmla="*/ 1143 w 1327"/>
                <a:gd name="T77" fmla="*/ 714 h 1536"/>
                <a:gd name="T78" fmla="*/ 1065 w 1327"/>
                <a:gd name="T79" fmla="*/ 895 h 1536"/>
                <a:gd name="T80" fmla="*/ 959 w 1327"/>
                <a:gd name="T81" fmla="*/ 1048 h 1536"/>
                <a:gd name="T82" fmla="*/ 1039 w 1327"/>
                <a:gd name="T83" fmla="*/ 967 h 1536"/>
                <a:gd name="T84" fmla="*/ 1191 w 1327"/>
                <a:gd name="T85" fmla="*/ 863 h 1536"/>
                <a:gd name="T86" fmla="*/ 1322 w 1327"/>
                <a:gd name="T87" fmla="*/ 808 h 1536"/>
                <a:gd name="T88" fmla="*/ 1273 w 1327"/>
                <a:gd name="T89" fmla="*/ 958 h 1536"/>
                <a:gd name="T90" fmla="*/ 1169 w 1327"/>
                <a:gd name="T91" fmla="*/ 1136 h 1536"/>
                <a:gd name="T92" fmla="*/ 1068 w 1327"/>
                <a:gd name="T93" fmla="*/ 1248 h 1536"/>
                <a:gd name="T94" fmla="*/ 932 w 1327"/>
                <a:gd name="T95" fmla="*/ 1342 h 1536"/>
                <a:gd name="T96" fmla="*/ 1037 w 1327"/>
                <a:gd name="T97" fmla="*/ 1290 h 1536"/>
                <a:gd name="T98" fmla="*/ 1186 w 1327"/>
                <a:gd name="T99" fmla="*/ 1242 h 1536"/>
                <a:gd name="T100" fmla="*/ 1293 w 1327"/>
                <a:gd name="T101" fmla="*/ 1238 h 1536"/>
                <a:gd name="T102" fmla="*/ 1270 w 1327"/>
                <a:gd name="T103" fmla="*/ 1295 h 1536"/>
                <a:gd name="T104" fmla="*/ 1154 w 1327"/>
                <a:gd name="T105" fmla="*/ 1411 h 1536"/>
                <a:gd name="T106" fmla="*/ 1037 w 1327"/>
                <a:gd name="T107" fmla="*/ 1481 h 1536"/>
                <a:gd name="T108" fmla="*/ 887 w 1327"/>
                <a:gd name="T109" fmla="*/ 1527 h 1536"/>
                <a:gd name="T110" fmla="*/ 697 w 1327"/>
                <a:gd name="T111" fmla="*/ 153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7" h="1536">
                  <a:moveTo>
                    <a:pt x="628" y="1525"/>
                  </a:moveTo>
                  <a:lnTo>
                    <a:pt x="628" y="1525"/>
                  </a:lnTo>
                  <a:lnTo>
                    <a:pt x="606" y="1521"/>
                  </a:lnTo>
                  <a:lnTo>
                    <a:pt x="545" y="1508"/>
                  </a:lnTo>
                  <a:lnTo>
                    <a:pt x="505" y="1498"/>
                  </a:lnTo>
                  <a:lnTo>
                    <a:pt x="460" y="1485"/>
                  </a:lnTo>
                  <a:lnTo>
                    <a:pt x="411" y="1471"/>
                  </a:lnTo>
                  <a:lnTo>
                    <a:pt x="357" y="1453"/>
                  </a:lnTo>
                  <a:lnTo>
                    <a:pt x="305" y="1434"/>
                  </a:lnTo>
                  <a:lnTo>
                    <a:pt x="251" y="1411"/>
                  </a:lnTo>
                  <a:lnTo>
                    <a:pt x="199" y="1387"/>
                  </a:lnTo>
                  <a:lnTo>
                    <a:pt x="175" y="1374"/>
                  </a:lnTo>
                  <a:lnTo>
                    <a:pt x="150" y="1359"/>
                  </a:lnTo>
                  <a:lnTo>
                    <a:pt x="128" y="1345"/>
                  </a:lnTo>
                  <a:lnTo>
                    <a:pt x="107" y="1329"/>
                  </a:lnTo>
                  <a:lnTo>
                    <a:pt x="86" y="1313"/>
                  </a:lnTo>
                  <a:lnTo>
                    <a:pt x="68" y="1297"/>
                  </a:lnTo>
                  <a:lnTo>
                    <a:pt x="50" y="1279"/>
                  </a:lnTo>
                  <a:lnTo>
                    <a:pt x="36" y="1261"/>
                  </a:lnTo>
                  <a:lnTo>
                    <a:pt x="23" y="1242"/>
                  </a:lnTo>
                  <a:lnTo>
                    <a:pt x="13" y="1223"/>
                  </a:lnTo>
                  <a:lnTo>
                    <a:pt x="13" y="1223"/>
                  </a:lnTo>
                  <a:lnTo>
                    <a:pt x="44" y="1223"/>
                  </a:lnTo>
                  <a:lnTo>
                    <a:pt x="81" y="1226"/>
                  </a:lnTo>
                  <a:lnTo>
                    <a:pt x="127" y="1229"/>
                  </a:lnTo>
                  <a:lnTo>
                    <a:pt x="180" y="1236"/>
                  </a:lnTo>
                  <a:lnTo>
                    <a:pt x="237" y="1246"/>
                  </a:lnTo>
                  <a:lnTo>
                    <a:pt x="266" y="1252"/>
                  </a:lnTo>
                  <a:lnTo>
                    <a:pt x="295" y="1259"/>
                  </a:lnTo>
                  <a:lnTo>
                    <a:pt x="324" y="1268"/>
                  </a:lnTo>
                  <a:lnTo>
                    <a:pt x="353" y="1278"/>
                  </a:lnTo>
                  <a:lnTo>
                    <a:pt x="353" y="1278"/>
                  </a:lnTo>
                  <a:lnTo>
                    <a:pt x="335" y="1271"/>
                  </a:lnTo>
                  <a:lnTo>
                    <a:pt x="317" y="1262"/>
                  </a:lnTo>
                  <a:lnTo>
                    <a:pt x="290" y="1251"/>
                  </a:lnTo>
                  <a:lnTo>
                    <a:pt x="262" y="1233"/>
                  </a:lnTo>
                  <a:lnTo>
                    <a:pt x="230" y="1211"/>
                  </a:lnTo>
                  <a:lnTo>
                    <a:pt x="212" y="1198"/>
                  </a:lnTo>
                  <a:lnTo>
                    <a:pt x="195" y="1184"/>
                  </a:lnTo>
                  <a:lnTo>
                    <a:pt x="178" y="1170"/>
                  </a:lnTo>
                  <a:lnTo>
                    <a:pt x="160" y="1152"/>
                  </a:lnTo>
                  <a:lnTo>
                    <a:pt x="143" y="1135"/>
                  </a:lnTo>
                  <a:lnTo>
                    <a:pt x="125" y="1115"/>
                  </a:lnTo>
                  <a:lnTo>
                    <a:pt x="110" y="1094"/>
                  </a:lnTo>
                  <a:lnTo>
                    <a:pt x="94" y="1071"/>
                  </a:lnTo>
                  <a:lnTo>
                    <a:pt x="78" y="1047"/>
                  </a:lnTo>
                  <a:lnTo>
                    <a:pt x="63" y="1020"/>
                  </a:lnTo>
                  <a:lnTo>
                    <a:pt x="50" y="993"/>
                  </a:lnTo>
                  <a:lnTo>
                    <a:pt x="37" y="964"/>
                  </a:lnTo>
                  <a:lnTo>
                    <a:pt x="27" y="932"/>
                  </a:lnTo>
                  <a:lnTo>
                    <a:pt x="18" y="900"/>
                  </a:lnTo>
                  <a:lnTo>
                    <a:pt x="10" y="864"/>
                  </a:lnTo>
                  <a:lnTo>
                    <a:pt x="4" y="828"/>
                  </a:lnTo>
                  <a:lnTo>
                    <a:pt x="1" y="790"/>
                  </a:lnTo>
                  <a:lnTo>
                    <a:pt x="0" y="748"/>
                  </a:lnTo>
                  <a:lnTo>
                    <a:pt x="0" y="706"/>
                  </a:lnTo>
                  <a:lnTo>
                    <a:pt x="2" y="662"/>
                  </a:lnTo>
                  <a:lnTo>
                    <a:pt x="2" y="662"/>
                  </a:lnTo>
                  <a:lnTo>
                    <a:pt x="50" y="704"/>
                  </a:lnTo>
                  <a:lnTo>
                    <a:pt x="102" y="751"/>
                  </a:lnTo>
                  <a:lnTo>
                    <a:pt x="165" y="811"/>
                  </a:lnTo>
                  <a:lnTo>
                    <a:pt x="198" y="845"/>
                  </a:lnTo>
                  <a:lnTo>
                    <a:pt x="233" y="882"/>
                  </a:lnTo>
                  <a:lnTo>
                    <a:pt x="267" y="918"/>
                  </a:lnTo>
                  <a:lnTo>
                    <a:pt x="301" y="957"/>
                  </a:lnTo>
                  <a:lnTo>
                    <a:pt x="334" y="996"/>
                  </a:lnTo>
                  <a:lnTo>
                    <a:pt x="364" y="1035"/>
                  </a:lnTo>
                  <a:lnTo>
                    <a:pt x="392" y="1074"/>
                  </a:lnTo>
                  <a:lnTo>
                    <a:pt x="416" y="1112"/>
                  </a:lnTo>
                  <a:lnTo>
                    <a:pt x="416" y="1112"/>
                  </a:lnTo>
                  <a:lnTo>
                    <a:pt x="400" y="1087"/>
                  </a:lnTo>
                  <a:lnTo>
                    <a:pt x="383" y="1057"/>
                  </a:lnTo>
                  <a:lnTo>
                    <a:pt x="360" y="1016"/>
                  </a:lnTo>
                  <a:lnTo>
                    <a:pt x="334" y="967"/>
                  </a:lnTo>
                  <a:lnTo>
                    <a:pt x="305" y="910"/>
                  </a:lnTo>
                  <a:lnTo>
                    <a:pt x="276" y="850"/>
                  </a:lnTo>
                  <a:lnTo>
                    <a:pt x="246" y="783"/>
                  </a:lnTo>
                  <a:lnTo>
                    <a:pt x="220" y="712"/>
                  </a:lnTo>
                  <a:lnTo>
                    <a:pt x="207" y="678"/>
                  </a:lnTo>
                  <a:lnTo>
                    <a:pt x="195" y="641"/>
                  </a:lnTo>
                  <a:lnTo>
                    <a:pt x="183" y="604"/>
                  </a:lnTo>
                  <a:lnTo>
                    <a:pt x="175" y="568"/>
                  </a:lnTo>
                  <a:lnTo>
                    <a:pt x="167" y="531"/>
                  </a:lnTo>
                  <a:lnTo>
                    <a:pt x="160" y="495"/>
                  </a:lnTo>
                  <a:lnTo>
                    <a:pt x="156" y="460"/>
                  </a:lnTo>
                  <a:lnTo>
                    <a:pt x="153" y="426"/>
                  </a:lnTo>
                  <a:lnTo>
                    <a:pt x="153" y="391"/>
                  </a:lnTo>
                  <a:lnTo>
                    <a:pt x="154" y="359"/>
                  </a:lnTo>
                  <a:lnTo>
                    <a:pt x="159" y="326"/>
                  </a:lnTo>
                  <a:lnTo>
                    <a:pt x="165" y="296"/>
                  </a:lnTo>
                  <a:lnTo>
                    <a:pt x="175" y="267"/>
                  </a:lnTo>
                  <a:lnTo>
                    <a:pt x="186" y="239"/>
                  </a:lnTo>
                  <a:lnTo>
                    <a:pt x="186" y="239"/>
                  </a:lnTo>
                  <a:lnTo>
                    <a:pt x="198" y="252"/>
                  </a:lnTo>
                  <a:lnTo>
                    <a:pt x="228" y="291"/>
                  </a:lnTo>
                  <a:lnTo>
                    <a:pt x="250" y="320"/>
                  </a:lnTo>
                  <a:lnTo>
                    <a:pt x="273" y="355"/>
                  </a:lnTo>
                  <a:lnTo>
                    <a:pt x="301" y="395"/>
                  </a:lnTo>
                  <a:lnTo>
                    <a:pt x="330" y="442"/>
                  </a:lnTo>
                  <a:lnTo>
                    <a:pt x="358" y="494"/>
                  </a:lnTo>
                  <a:lnTo>
                    <a:pt x="389" y="550"/>
                  </a:lnTo>
                  <a:lnTo>
                    <a:pt x="421" y="614"/>
                  </a:lnTo>
                  <a:lnTo>
                    <a:pt x="450" y="682"/>
                  </a:lnTo>
                  <a:lnTo>
                    <a:pt x="479" y="754"/>
                  </a:lnTo>
                  <a:lnTo>
                    <a:pt x="493" y="792"/>
                  </a:lnTo>
                  <a:lnTo>
                    <a:pt x="506" y="832"/>
                  </a:lnTo>
                  <a:lnTo>
                    <a:pt x="519" y="873"/>
                  </a:lnTo>
                  <a:lnTo>
                    <a:pt x="532" y="915"/>
                  </a:lnTo>
                  <a:lnTo>
                    <a:pt x="544" y="958"/>
                  </a:lnTo>
                  <a:lnTo>
                    <a:pt x="554" y="1002"/>
                  </a:lnTo>
                  <a:lnTo>
                    <a:pt x="554" y="1002"/>
                  </a:lnTo>
                  <a:lnTo>
                    <a:pt x="547" y="967"/>
                  </a:lnTo>
                  <a:lnTo>
                    <a:pt x="528" y="871"/>
                  </a:lnTo>
                  <a:lnTo>
                    <a:pt x="516" y="806"/>
                  </a:lnTo>
                  <a:lnTo>
                    <a:pt x="503" y="734"/>
                  </a:lnTo>
                  <a:lnTo>
                    <a:pt x="493" y="654"/>
                  </a:lnTo>
                  <a:lnTo>
                    <a:pt x="483" y="570"/>
                  </a:lnTo>
                  <a:lnTo>
                    <a:pt x="476" y="484"/>
                  </a:lnTo>
                  <a:lnTo>
                    <a:pt x="473" y="440"/>
                  </a:lnTo>
                  <a:lnTo>
                    <a:pt x="471" y="398"/>
                  </a:lnTo>
                  <a:lnTo>
                    <a:pt x="471" y="356"/>
                  </a:lnTo>
                  <a:lnTo>
                    <a:pt x="471" y="314"/>
                  </a:lnTo>
                  <a:lnTo>
                    <a:pt x="473" y="274"/>
                  </a:lnTo>
                  <a:lnTo>
                    <a:pt x="477" y="235"/>
                  </a:lnTo>
                  <a:lnTo>
                    <a:pt x="481" y="197"/>
                  </a:lnTo>
                  <a:lnTo>
                    <a:pt x="487" y="161"/>
                  </a:lnTo>
                  <a:lnTo>
                    <a:pt x="496" y="128"/>
                  </a:lnTo>
                  <a:lnTo>
                    <a:pt x="505" y="96"/>
                  </a:lnTo>
                  <a:lnTo>
                    <a:pt x="516" y="67"/>
                  </a:lnTo>
                  <a:lnTo>
                    <a:pt x="529" y="42"/>
                  </a:lnTo>
                  <a:lnTo>
                    <a:pt x="538" y="31"/>
                  </a:lnTo>
                  <a:lnTo>
                    <a:pt x="545" y="19"/>
                  </a:lnTo>
                  <a:lnTo>
                    <a:pt x="554" y="9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74" y="18"/>
                  </a:lnTo>
                  <a:lnTo>
                    <a:pt x="586" y="41"/>
                  </a:lnTo>
                  <a:lnTo>
                    <a:pt x="600" y="71"/>
                  </a:lnTo>
                  <a:lnTo>
                    <a:pt x="619" y="110"/>
                  </a:lnTo>
                  <a:lnTo>
                    <a:pt x="638" y="157"/>
                  </a:lnTo>
                  <a:lnTo>
                    <a:pt x="660" y="212"/>
                  </a:lnTo>
                  <a:lnTo>
                    <a:pt x="681" y="272"/>
                  </a:lnTo>
                  <a:lnTo>
                    <a:pt x="701" y="340"/>
                  </a:lnTo>
                  <a:lnTo>
                    <a:pt x="722" y="416"/>
                  </a:lnTo>
                  <a:lnTo>
                    <a:pt x="732" y="456"/>
                  </a:lnTo>
                  <a:lnTo>
                    <a:pt x="741" y="498"/>
                  </a:lnTo>
                  <a:lnTo>
                    <a:pt x="749" y="541"/>
                  </a:lnTo>
                  <a:lnTo>
                    <a:pt x="758" y="586"/>
                  </a:lnTo>
                  <a:lnTo>
                    <a:pt x="764" y="631"/>
                  </a:lnTo>
                  <a:lnTo>
                    <a:pt x="771" y="679"/>
                  </a:lnTo>
                  <a:lnTo>
                    <a:pt x="775" y="728"/>
                  </a:lnTo>
                  <a:lnTo>
                    <a:pt x="780" y="779"/>
                  </a:lnTo>
                  <a:lnTo>
                    <a:pt x="783" y="831"/>
                  </a:lnTo>
                  <a:lnTo>
                    <a:pt x="784" y="883"/>
                  </a:lnTo>
                  <a:lnTo>
                    <a:pt x="785" y="938"/>
                  </a:lnTo>
                  <a:lnTo>
                    <a:pt x="784" y="993"/>
                  </a:lnTo>
                  <a:lnTo>
                    <a:pt x="784" y="993"/>
                  </a:lnTo>
                  <a:lnTo>
                    <a:pt x="787" y="971"/>
                  </a:lnTo>
                  <a:lnTo>
                    <a:pt x="790" y="945"/>
                  </a:lnTo>
                  <a:lnTo>
                    <a:pt x="794" y="912"/>
                  </a:lnTo>
                  <a:lnTo>
                    <a:pt x="803" y="870"/>
                  </a:lnTo>
                  <a:lnTo>
                    <a:pt x="813" y="822"/>
                  </a:lnTo>
                  <a:lnTo>
                    <a:pt x="826" y="770"/>
                  </a:lnTo>
                  <a:lnTo>
                    <a:pt x="843" y="714"/>
                  </a:lnTo>
                  <a:lnTo>
                    <a:pt x="864" y="654"/>
                  </a:lnTo>
                  <a:lnTo>
                    <a:pt x="875" y="624"/>
                  </a:lnTo>
                  <a:lnTo>
                    <a:pt x="888" y="594"/>
                  </a:lnTo>
                  <a:lnTo>
                    <a:pt x="901" y="562"/>
                  </a:lnTo>
                  <a:lnTo>
                    <a:pt x="917" y="531"/>
                  </a:lnTo>
                  <a:lnTo>
                    <a:pt x="933" y="500"/>
                  </a:lnTo>
                  <a:lnTo>
                    <a:pt x="950" y="469"/>
                  </a:lnTo>
                  <a:lnTo>
                    <a:pt x="969" y="439"/>
                  </a:lnTo>
                  <a:lnTo>
                    <a:pt x="989" y="410"/>
                  </a:lnTo>
                  <a:lnTo>
                    <a:pt x="1011" y="379"/>
                  </a:lnTo>
                  <a:lnTo>
                    <a:pt x="1034" y="352"/>
                  </a:lnTo>
                  <a:lnTo>
                    <a:pt x="1059" y="324"/>
                  </a:lnTo>
                  <a:lnTo>
                    <a:pt x="1085" y="297"/>
                  </a:lnTo>
                  <a:lnTo>
                    <a:pt x="1113" y="272"/>
                  </a:lnTo>
                  <a:lnTo>
                    <a:pt x="1143" y="248"/>
                  </a:lnTo>
                  <a:lnTo>
                    <a:pt x="1143" y="248"/>
                  </a:lnTo>
                  <a:lnTo>
                    <a:pt x="1149" y="265"/>
                  </a:lnTo>
                  <a:lnTo>
                    <a:pt x="1154" y="287"/>
                  </a:lnTo>
                  <a:lnTo>
                    <a:pt x="1162" y="316"/>
                  </a:lnTo>
                  <a:lnTo>
                    <a:pt x="1169" y="350"/>
                  </a:lnTo>
                  <a:lnTo>
                    <a:pt x="1173" y="392"/>
                  </a:lnTo>
                  <a:lnTo>
                    <a:pt x="1178" y="440"/>
                  </a:lnTo>
                  <a:lnTo>
                    <a:pt x="1178" y="466"/>
                  </a:lnTo>
                  <a:lnTo>
                    <a:pt x="1178" y="494"/>
                  </a:lnTo>
                  <a:lnTo>
                    <a:pt x="1178" y="521"/>
                  </a:lnTo>
                  <a:lnTo>
                    <a:pt x="1175" y="552"/>
                  </a:lnTo>
                  <a:lnTo>
                    <a:pt x="1172" y="582"/>
                  </a:lnTo>
                  <a:lnTo>
                    <a:pt x="1166" y="614"/>
                  </a:lnTo>
                  <a:lnTo>
                    <a:pt x="1160" y="646"/>
                  </a:lnTo>
                  <a:lnTo>
                    <a:pt x="1152" y="679"/>
                  </a:lnTo>
                  <a:lnTo>
                    <a:pt x="1143" y="714"/>
                  </a:lnTo>
                  <a:lnTo>
                    <a:pt x="1131" y="748"/>
                  </a:lnTo>
                  <a:lnTo>
                    <a:pt x="1117" y="785"/>
                  </a:lnTo>
                  <a:lnTo>
                    <a:pt x="1102" y="821"/>
                  </a:lnTo>
                  <a:lnTo>
                    <a:pt x="1084" y="857"/>
                  </a:lnTo>
                  <a:lnTo>
                    <a:pt x="1065" y="895"/>
                  </a:lnTo>
                  <a:lnTo>
                    <a:pt x="1042" y="932"/>
                  </a:lnTo>
                  <a:lnTo>
                    <a:pt x="1017" y="971"/>
                  </a:lnTo>
                  <a:lnTo>
                    <a:pt x="989" y="1009"/>
                  </a:lnTo>
                  <a:lnTo>
                    <a:pt x="959" y="1048"/>
                  </a:lnTo>
                  <a:lnTo>
                    <a:pt x="959" y="1048"/>
                  </a:lnTo>
                  <a:lnTo>
                    <a:pt x="963" y="1042"/>
                  </a:lnTo>
                  <a:lnTo>
                    <a:pt x="978" y="1026"/>
                  </a:lnTo>
                  <a:lnTo>
                    <a:pt x="1003" y="1000"/>
                  </a:lnTo>
                  <a:lnTo>
                    <a:pt x="1018" y="984"/>
                  </a:lnTo>
                  <a:lnTo>
                    <a:pt x="1039" y="967"/>
                  </a:lnTo>
                  <a:lnTo>
                    <a:pt x="1062" y="948"/>
                  </a:lnTo>
                  <a:lnTo>
                    <a:pt x="1089" y="929"/>
                  </a:lnTo>
                  <a:lnTo>
                    <a:pt x="1118" y="908"/>
                  </a:lnTo>
                  <a:lnTo>
                    <a:pt x="1153" y="884"/>
                  </a:lnTo>
                  <a:lnTo>
                    <a:pt x="1191" y="863"/>
                  </a:lnTo>
                  <a:lnTo>
                    <a:pt x="1231" y="838"/>
                  </a:lnTo>
                  <a:lnTo>
                    <a:pt x="1277" y="815"/>
                  </a:lnTo>
                  <a:lnTo>
                    <a:pt x="1327" y="790"/>
                  </a:lnTo>
                  <a:lnTo>
                    <a:pt x="1327" y="790"/>
                  </a:lnTo>
                  <a:lnTo>
                    <a:pt x="1322" y="808"/>
                  </a:lnTo>
                  <a:lnTo>
                    <a:pt x="1318" y="827"/>
                  </a:lnTo>
                  <a:lnTo>
                    <a:pt x="1311" y="853"/>
                  </a:lnTo>
                  <a:lnTo>
                    <a:pt x="1301" y="883"/>
                  </a:lnTo>
                  <a:lnTo>
                    <a:pt x="1289" y="919"/>
                  </a:lnTo>
                  <a:lnTo>
                    <a:pt x="1273" y="958"/>
                  </a:lnTo>
                  <a:lnTo>
                    <a:pt x="1253" y="1000"/>
                  </a:lnTo>
                  <a:lnTo>
                    <a:pt x="1230" y="1045"/>
                  </a:lnTo>
                  <a:lnTo>
                    <a:pt x="1202" y="1091"/>
                  </a:lnTo>
                  <a:lnTo>
                    <a:pt x="1186" y="1115"/>
                  </a:lnTo>
                  <a:lnTo>
                    <a:pt x="1169" y="1136"/>
                  </a:lnTo>
                  <a:lnTo>
                    <a:pt x="1152" y="1159"/>
                  </a:lnTo>
                  <a:lnTo>
                    <a:pt x="1133" y="1183"/>
                  </a:lnTo>
                  <a:lnTo>
                    <a:pt x="1113" y="1204"/>
                  </a:lnTo>
                  <a:lnTo>
                    <a:pt x="1091" y="1226"/>
                  </a:lnTo>
                  <a:lnTo>
                    <a:pt x="1068" y="1248"/>
                  </a:lnTo>
                  <a:lnTo>
                    <a:pt x="1043" y="1268"/>
                  </a:lnTo>
                  <a:lnTo>
                    <a:pt x="1017" y="1288"/>
                  </a:lnTo>
                  <a:lnTo>
                    <a:pt x="989" y="1307"/>
                  </a:lnTo>
                  <a:lnTo>
                    <a:pt x="962" y="1326"/>
                  </a:lnTo>
                  <a:lnTo>
                    <a:pt x="932" y="1342"/>
                  </a:lnTo>
                  <a:lnTo>
                    <a:pt x="932" y="1342"/>
                  </a:lnTo>
                  <a:lnTo>
                    <a:pt x="942" y="1336"/>
                  </a:lnTo>
                  <a:lnTo>
                    <a:pt x="969" y="1321"/>
                  </a:lnTo>
                  <a:lnTo>
                    <a:pt x="1011" y="1300"/>
                  </a:lnTo>
                  <a:lnTo>
                    <a:pt x="1037" y="1290"/>
                  </a:lnTo>
                  <a:lnTo>
                    <a:pt x="1065" y="1278"/>
                  </a:lnTo>
                  <a:lnTo>
                    <a:pt x="1094" y="1266"/>
                  </a:lnTo>
                  <a:lnTo>
                    <a:pt x="1124" y="1256"/>
                  </a:lnTo>
                  <a:lnTo>
                    <a:pt x="1156" y="1248"/>
                  </a:lnTo>
                  <a:lnTo>
                    <a:pt x="1186" y="1242"/>
                  </a:lnTo>
                  <a:lnTo>
                    <a:pt x="1218" y="1236"/>
                  </a:lnTo>
                  <a:lnTo>
                    <a:pt x="1250" y="1235"/>
                  </a:lnTo>
                  <a:lnTo>
                    <a:pt x="1264" y="1235"/>
                  </a:lnTo>
                  <a:lnTo>
                    <a:pt x="1279" y="1236"/>
                  </a:lnTo>
                  <a:lnTo>
                    <a:pt x="1293" y="1238"/>
                  </a:lnTo>
                  <a:lnTo>
                    <a:pt x="1308" y="1240"/>
                  </a:lnTo>
                  <a:lnTo>
                    <a:pt x="1308" y="1240"/>
                  </a:lnTo>
                  <a:lnTo>
                    <a:pt x="1299" y="1256"/>
                  </a:lnTo>
                  <a:lnTo>
                    <a:pt x="1288" y="1274"/>
                  </a:lnTo>
                  <a:lnTo>
                    <a:pt x="1270" y="1295"/>
                  </a:lnTo>
                  <a:lnTo>
                    <a:pt x="1249" y="1321"/>
                  </a:lnTo>
                  <a:lnTo>
                    <a:pt x="1222" y="1350"/>
                  </a:lnTo>
                  <a:lnTo>
                    <a:pt x="1191" y="1381"/>
                  </a:lnTo>
                  <a:lnTo>
                    <a:pt x="1173" y="1395"/>
                  </a:lnTo>
                  <a:lnTo>
                    <a:pt x="1154" y="1411"/>
                  </a:lnTo>
                  <a:lnTo>
                    <a:pt x="1134" y="1426"/>
                  </a:lnTo>
                  <a:lnTo>
                    <a:pt x="1111" y="1440"/>
                  </a:lnTo>
                  <a:lnTo>
                    <a:pt x="1088" y="1455"/>
                  </a:lnTo>
                  <a:lnTo>
                    <a:pt x="1063" y="1468"/>
                  </a:lnTo>
                  <a:lnTo>
                    <a:pt x="1037" y="1481"/>
                  </a:lnTo>
                  <a:lnTo>
                    <a:pt x="1010" y="1492"/>
                  </a:lnTo>
                  <a:lnTo>
                    <a:pt x="981" y="1502"/>
                  </a:lnTo>
                  <a:lnTo>
                    <a:pt x="952" y="1512"/>
                  </a:lnTo>
                  <a:lnTo>
                    <a:pt x="920" y="1520"/>
                  </a:lnTo>
                  <a:lnTo>
                    <a:pt x="887" y="1527"/>
                  </a:lnTo>
                  <a:lnTo>
                    <a:pt x="852" y="1531"/>
                  </a:lnTo>
                  <a:lnTo>
                    <a:pt x="816" y="1534"/>
                  </a:lnTo>
                  <a:lnTo>
                    <a:pt x="778" y="1536"/>
                  </a:lnTo>
                  <a:lnTo>
                    <a:pt x="739" y="1534"/>
                  </a:lnTo>
                  <a:lnTo>
                    <a:pt x="697" y="1531"/>
                  </a:lnTo>
                  <a:lnTo>
                    <a:pt x="655" y="1525"/>
                  </a:lnTo>
                  <a:lnTo>
                    <a:pt x="628" y="1525"/>
                  </a:lnTo>
                  <a:close/>
                </a:path>
              </a:pathLst>
            </a:custGeom>
            <a:solidFill>
              <a:srgbClr val="E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2000" dirty="0"/>
            </a:p>
          </p:txBody>
        </p:sp>
        <p:sp>
          <p:nvSpPr>
            <p:cNvPr id="9" name="Freeform 208"/>
            <p:cNvSpPr/>
            <p:nvPr/>
          </p:nvSpPr>
          <p:spPr bwMode="auto">
            <a:xfrm>
              <a:off x="3799736" y="962"/>
              <a:ext cx="994884" cy="767"/>
            </a:xfrm>
            <a:custGeom>
              <a:avLst/>
              <a:gdLst>
                <a:gd name="T0" fmla="*/ 505 w 1327"/>
                <a:gd name="T1" fmla="*/ 1498 h 1536"/>
                <a:gd name="T2" fmla="*/ 251 w 1327"/>
                <a:gd name="T3" fmla="*/ 1411 h 1536"/>
                <a:gd name="T4" fmla="*/ 107 w 1327"/>
                <a:gd name="T5" fmla="*/ 1329 h 1536"/>
                <a:gd name="T6" fmla="*/ 23 w 1327"/>
                <a:gd name="T7" fmla="*/ 1242 h 1536"/>
                <a:gd name="T8" fmla="*/ 127 w 1327"/>
                <a:gd name="T9" fmla="*/ 1229 h 1536"/>
                <a:gd name="T10" fmla="*/ 324 w 1327"/>
                <a:gd name="T11" fmla="*/ 1268 h 1536"/>
                <a:gd name="T12" fmla="*/ 290 w 1327"/>
                <a:gd name="T13" fmla="*/ 1251 h 1536"/>
                <a:gd name="T14" fmla="*/ 178 w 1327"/>
                <a:gd name="T15" fmla="*/ 1170 h 1536"/>
                <a:gd name="T16" fmla="*/ 94 w 1327"/>
                <a:gd name="T17" fmla="*/ 1071 h 1536"/>
                <a:gd name="T18" fmla="*/ 27 w 1327"/>
                <a:gd name="T19" fmla="*/ 932 h 1536"/>
                <a:gd name="T20" fmla="*/ 0 w 1327"/>
                <a:gd name="T21" fmla="*/ 748 h 1536"/>
                <a:gd name="T22" fmla="*/ 102 w 1327"/>
                <a:gd name="T23" fmla="*/ 751 h 1536"/>
                <a:gd name="T24" fmla="*/ 301 w 1327"/>
                <a:gd name="T25" fmla="*/ 957 h 1536"/>
                <a:gd name="T26" fmla="*/ 416 w 1327"/>
                <a:gd name="T27" fmla="*/ 1112 h 1536"/>
                <a:gd name="T28" fmla="*/ 305 w 1327"/>
                <a:gd name="T29" fmla="*/ 910 h 1536"/>
                <a:gd name="T30" fmla="*/ 195 w 1327"/>
                <a:gd name="T31" fmla="*/ 641 h 1536"/>
                <a:gd name="T32" fmla="*/ 156 w 1327"/>
                <a:gd name="T33" fmla="*/ 460 h 1536"/>
                <a:gd name="T34" fmla="*/ 165 w 1327"/>
                <a:gd name="T35" fmla="*/ 296 h 1536"/>
                <a:gd name="T36" fmla="*/ 228 w 1327"/>
                <a:gd name="T37" fmla="*/ 291 h 1536"/>
                <a:gd name="T38" fmla="*/ 358 w 1327"/>
                <a:gd name="T39" fmla="*/ 494 h 1536"/>
                <a:gd name="T40" fmla="*/ 493 w 1327"/>
                <a:gd name="T41" fmla="*/ 792 h 1536"/>
                <a:gd name="T42" fmla="*/ 554 w 1327"/>
                <a:gd name="T43" fmla="*/ 1002 h 1536"/>
                <a:gd name="T44" fmla="*/ 503 w 1327"/>
                <a:gd name="T45" fmla="*/ 734 h 1536"/>
                <a:gd name="T46" fmla="*/ 471 w 1327"/>
                <a:gd name="T47" fmla="*/ 398 h 1536"/>
                <a:gd name="T48" fmla="*/ 481 w 1327"/>
                <a:gd name="T49" fmla="*/ 197 h 1536"/>
                <a:gd name="T50" fmla="*/ 529 w 1327"/>
                <a:gd name="T51" fmla="*/ 42 h 1536"/>
                <a:gd name="T52" fmla="*/ 564 w 1327"/>
                <a:gd name="T53" fmla="*/ 0 h 1536"/>
                <a:gd name="T54" fmla="*/ 638 w 1327"/>
                <a:gd name="T55" fmla="*/ 157 h 1536"/>
                <a:gd name="T56" fmla="*/ 732 w 1327"/>
                <a:gd name="T57" fmla="*/ 456 h 1536"/>
                <a:gd name="T58" fmla="*/ 771 w 1327"/>
                <a:gd name="T59" fmla="*/ 679 h 1536"/>
                <a:gd name="T60" fmla="*/ 785 w 1327"/>
                <a:gd name="T61" fmla="*/ 938 h 1536"/>
                <a:gd name="T62" fmla="*/ 794 w 1327"/>
                <a:gd name="T63" fmla="*/ 912 h 1536"/>
                <a:gd name="T64" fmla="*/ 864 w 1327"/>
                <a:gd name="T65" fmla="*/ 654 h 1536"/>
                <a:gd name="T66" fmla="*/ 933 w 1327"/>
                <a:gd name="T67" fmla="*/ 500 h 1536"/>
                <a:gd name="T68" fmla="*/ 1034 w 1327"/>
                <a:gd name="T69" fmla="*/ 352 h 1536"/>
                <a:gd name="T70" fmla="*/ 1143 w 1327"/>
                <a:gd name="T71" fmla="*/ 248 h 1536"/>
                <a:gd name="T72" fmla="*/ 1173 w 1327"/>
                <a:gd name="T73" fmla="*/ 392 h 1536"/>
                <a:gd name="T74" fmla="*/ 1175 w 1327"/>
                <a:gd name="T75" fmla="*/ 552 h 1536"/>
                <a:gd name="T76" fmla="*/ 1143 w 1327"/>
                <a:gd name="T77" fmla="*/ 714 h 1536"/>
                <a:gd name="T78" fmla="*/ 1065 w 1327"/>
                <a:gd name="T79" fmla="*/ 895 h 1536"/>
                <a:gd name="T80" fmla="*/ 959 w 1327"/>
                <a:gd name="T81" fmla="*/ 1048 h 1536"/>
                <a:gd name="T82" fmla="*/ 1039 w 1327"/>
                <a:gd name="T83" fmla="*/ 967 h 1536"/>
                <a:gd name="T84" fmla="*/ 1191 w 1327"/>
                <a:gd name="T85" fmla="*/ 863 h 1536"/>
                <a:gd name="T86" fmla="*/ 1322 w 1327"/>
                <a:gd name="T87" fmla="*/ 808 h 1536"/>
                <a:gd name="T88" fmla="*/ 1273 w 1327"/>
                <a:gd name="T89" fmla="*/ 958 h 1536"/>
                <a:gd name="T90" fmla="*/ 1169 w 1327"/>
                <a:gd name="T91" fmla="*/ 1136 h 1536"/>
                <a:gd name="T92" fmla="*/ 1068 w 1327"/>
                <a:gd name="T93" fmla="*/ 1248 h 1536"/>
                <a:gd name="T94" fmla="*/ 932 w 1327"/>
                <a:gd name="T95" fmla="*/ 1342 h 1536"/>
                <a:gd name="T96" fmla="*/ 1037 w 1327"/>
                <a:gd name="T97" fmla="*/ 1290 h 1536"/>
                <a:gd name="T98" fmla="*/ 1186 w 1327"/>
                <a:gd name="T99" fmla="*/ 1242 h 1536"/>
                <a:gd name="T100" fmla="*/ 1293 w 1327"/>
                <a:gd name="T101" fmla="*/ 1238 h 1536"/>
                <a:gd name="T102" fmla="*/ 1270 w 1327"/>
                <a:gd name="T103" fmla="*/ 1295 h 1536"/>
                <a:gd name="T104" fmla="*/ 1154 w 1327"/>
                <a:gd name="T105" fmla="*/ 1411 h 1536"/>
                <a:gd name="T106" fmla="*/ 1037 w 1327"/>
                <a:gd name="T107" fmla="*/ 1481 h 1536"/>
                <a:gd name="T108" fmla="*/ 887 w 1327"/>
                <a:gd name="T109" fmla="*/ 1527 h 1536"/>
                <a:gd name="T110" fmla="*/ 697 w 1327"/>
                <a:gd name="T111" fmla="*/ 153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7" h="1536">
                  <a:moveTo>
                    <a:pt x="628" y="1525"/>
                  </a:moveTo>
                  <a:lnTo>
                    <a:pt x="628" y="1525"/>
                  </a:lnTo>
                  <a:lnTo>
                    <a:pt x="606" y="1521"/>
                  </a:lnTo>
                  <a:lnTo>
                    <a:pt x="545" y="1508"/>
                  </a:lnTo>
                  <a:lnTo>
                    <a:pt x="505" y="1498"/>
                  </a:lnTo>
                  <a:lnTo>
                    <a:pt x="460" y="1485"/>
                  </a:lnTo>
                  <a:lnTo>
                    <a:pt x="411" y="1471"/>
                  </a:lnTo>
                  <a:lnTo>
                    <a:pt x="357" y="1453"/>
                  </a:lnTo>
                  <a:lnTo>
                    <a:pt x="305" y="1434"/>
                  </a:lnTo>
                  <a:lnTo>
                    <a:pt x="251" y="1411"/>
                  </a:lnTo>
                  <a:lnTo>
                    <a:pt x="199" y="1387"/>
                  </a:lnTo>
                  <a:lnTo>
                    <a:pt x="175" y="1374"/>
                  </a:lnTo>
                  <a:lnTo>
                    <a:pt x="150" y="1359"/>
                  </a:lnTo>
                  <a:lnTo>
                    <a:pt x="128" y="1345"/>
                  </a:lnTo>
                  <a:lnTo>
                    <a:pt x="107" y="1329"/>
                  </a:lnTo>
                  <a:lnTo>
                    <a:pt x="86" y="1313"/>
                  </a:lnTo>
                  <a:lnTo>
                    <a:pt x="68" y="1297"/>
                  </a:lnTo>
                  <a:lnTo>
                    <a:pt x="50" y="1279"/>
                  </a:lnTo>
                  <a:lnTo>
                    <a:pt x="36" y="1261"/>
                  </a:lnTo>
                  <a:lnTo>
                    <a:pt x="23" y="1242"/>
                  </a:lnTo>
                  <a:lnTo>
                    <a:pt x="13" y="1223"/>
                  </a:lnTo>
                  <a:lnTo>
                    <a:pt x="13" y="1223"/>
                  </a:lnTo>
                  <a:lnTo>
                    <a:pt x="44" y="1223"/>
                  </a:lnTo>
                  <a:lnTo>
                    <a:pt x="81" y="1226"/>
                  </a:lnTo>
                  <a:lnTo>
                    <a:pt x="127" y="1229"/>
                  </a:lnTo>
                  <a:lnTo>
                    <a:pt x="180" y="1236"/>
                  </a:lnTo>
                  <a:lnTo>
                    <a:pt x="237" y="1246"/>
                  </a:lnTo>
                  <a:lnTo>
                    <a:pt x="266" y="1252"/>
                  </a:lnTo>
                  <a:lnTo>
                    <a:pt x="295" y="1259"/>
                  </a:lnTo>
                  <a:lnTo>
                    <a:pt x="324" y="1268"/>
                  </a:lnTo>
                  <a:lnTo>
                    <a:pt x="353" y="1278"/>
                  </a:lnTo>
                  <a:lnTo>
                    <a:pt x="353" y="1278"/>
                  </a:lnTo>
                  <a:lnTo>
                    <a:pt x="335" y="1271"/>
                  </a:lnTo>
                  <a:lnTo>
                    <a:pt x="317" y="1262"/>
                  </a:lnTo>
                  <a:lnTo>
                    <a:pt x="290" y="1251"/>
                  </a:lnTo>
                  <a:lnTo>
                    <a:pt x="262" y="1233"/>
                  </a:lnTo>
                  <a:lnTo>
                    <a:pt x="230" y="1211"/>
                  </a:lnTo>
                  <a:lnTo>
                    <a:pt x="212" y="1198"/>
                  </a:lnTo>
                  <a:lnTo>
                    <a:pt x="195" y="1184"/>
                  </a:lnTo>
                  <a:lnTo>
                    <a:pt x="178" y="1170"/>
                  </a:lnTo>
                  <a:lnTo>
                    <a:pt x="160" y="1152"/>
                  </a:lnTo>
                  <a:lnTo>
                    <a:pt x="143" y="1135"/>
                  </a:lnTo>
                  <a:lnTo>
                    <a:pt x="125" y="1115"/>
                  </a:lnTo>
                  <a:lnTo>
                    <a:pt x="110" y="1094"/>
                  </a:lnTo>
                  <a:lnTo>
                    <a:pt x="94" y="1071"/>
                  </a:lnTo>
                  <a:lnTo>
                    <a:pt x="78" y="1047"/>
                  </a:lnTo>
                  <a:lnTo>
                    <a:pt x="63" y="1020"/>
                  </a:lnTo>
                  <a:lnTo>
                    <a:pt x="50" y="993"/>
                  </a:lnTo>
                  <a:lnTo>
                    <a:pt x="37" y="964"/>
                  </a:lnTo>
                  <a:lnTo>
                    <a:pt x="27" y="932"/>
                  </a:lnTo>
                  <a:lnTo>
                    <a:pt x="18" y="900"/>
                  </a:lnTo>
                  <a:lnTo>
                    <a:pt x="10" y="864"/>
                  </a:lnTo>
                  <a:lnTo>
                    <a:pt x="4" y="828"/>
                  </a:lnTo>
                  <a:lnTo>
                    <a:pt x="1" y="790"/>
                  </a:lnTo>
                  <a:lnTo>
                    <a:pt x="0" y="748"/>
                  </a:lnTo>
                  <a:lnTo>
                    <a:pt x="0" y="706"/>
                  </a:lnTo>
                  <a:lnTo>
                    <a:pt x="2" y="662"/>
                  </a:lnTo>
                  <a:lnTo>
                    <a:pt x="2" y="662"/>
                  </a:lnTo>
                  <a:lnTo>
                    <a:pt x="50" y="704"/>
                  </a:lnTo>
                  <a:lnTo>
                    <a:pt x="102" y="751"/>
                  </a:lnTo>
                  <a:lnTo>
                    <a:pt x="165" y="811"/>
                  </a:lnTo>
                  <a:lnTo>
                    <a:pt x="198" y="845"/>
                  </a:lnTo>
                  <a:lnTo>
                    <a:pt x="233" y="882"/>
                  </a:lnTo>
                  <a:lnTo>
                    <a:pt x="267" y="918"/>
                  </a:lnTo>
                  <a:lnTo>
                    <a:pt x="301" y="957"/>
                  </a:lnTo>
                  <a:lnTo>
                    <a:pt x="334" y="996"/>
                  </a:lnTo>
                  <a:lnTo>
                    <a:pt x="364" y="1035"/>
                  </a:lnTo>
                  <a:lnTo>
                    <a:pt x="392" y="1074"/>
                  </a:lnTo>
                  <a:lnTo>
                    <a:pt x="416" y="1112"/>
                  </a:lnTo>
                  <a:lnTo>
                    <a:pt x="416" y="1112"/>
                  </a:lnTo>
                  <a:lnTo>
                    <a:pt x="400" y="1087"/>
                  </a:lnTo>
                  <a:lnTo>
                    <a:pt x="383" y="1057"/>
                  </a:lnTo>
                  <a:lnTo>
                    <a:pt x="360" y="1016"/>
                  </a:lnTo>
                  <a:lnTo>
                    <a:pt x="334" y="967"/>
                  </a:lnTo>
                  <a:lnTo>
                    <a:pt x="305" y="910"/>
                  </a:lnTo>
                  <a:lnTo>
                    <a:pt x="276" y="850"/>
                  </a:lnTo>
                  <a:lnTo>
                    <a:pt x="246" y="783"/>
                  </a:lnTo>
                  <a:lnTo>
                    <a:pt x="220" y="712"/>
                  </a:lnTo>
                  <a:lnTo>
                    <a:pt x="207" y="678"/>
                  </a:lnTo>
                  <a:lnTo>
                    <a:pt x="195" y="641"/>
                  </a:lnTo>
                  <a:lnTo>
                    <a:pt x="183" y="604"/>
                  </a:lnTo>
                  <a:lnTo>
                    <a:pt x="175" y="568"/>
                  </a:lnTo>
                  <a:lnTo>
                    <a:pt x="167" y="531"/>
                  </a:lnTo>
                  <a:lnTo>
                    <a:pt x="160" y="495"/>
                  </a:lnTo>
                  <a:lnTo>
                    <a:pt x="156" y="460"/>
                  </a:lnTo>
                  <a:lnTo>
                    <a:pt x="153" y="426"/>
                  </a:lnTo>
                  <a:lnTo>
                    <a:pt x="153" y="391"/>
                  </a:lnTo>
                  <a:lnTo>
                    <a:pt x="154" y="359"/>
                  </a:lnTo>
                  <a:lnTo>
                    <a:pt x="159" y="326"/>
                  </a:lnTo>
                  <a:lnTo>
                    <a:pt x="165" y="296"/>
                  </a:lnTo>
                  <a:lnTo>
                    <a:pt x="175" y="267"/>
                  </a:lnTo>
                  <a:lnTo>
                    <a:pt x="186" y="239"/>
                  </a:lnTo>
                  <a:lnTo>
                    <a:pt x="186" y="239"/>
                  </a:lnTo>
                  <a:lnTo>
                    <a:pt x="198" y="252"/>
                  </a:lnTo>
                  <a:lnTo>
                    <a:pt x="228" y="291"/>
                  </a:lnTo>
                  <a:lnTo>
                    <a:pt x="250" y="320"/>
                  </a:lnTo>
                  <a:lnTo>
                    <a:pt x="273" y="355"/>
                  </a:lnTo>
                  <a:lnTo>
                    <a:pt x="301" y="395"/>
                  </a:lnTo>
                  <a:lnTo>
                    <a:pt x="330" y="442"/>
                  </a:lnTo>
                  <a:lnTo>
                    <a:pt x="358" y="494"/>
                  </a:lnTo>
                  <a:lnTo>
                    <a:pt x="389" y="550"/>
                  </a:lnTo>
                  <a:lnTo>
                    <a:pt x="421" y="614"/>
                  </a:lnTo>
                  <a:lnTo>
                    <a:pt x="450" y="682"/>
                  </a:lnTo>
                  <a:lnTo>
                    <a:pt x="479" y="754"/>
                  </a:lnTo>
                  <a:lnTo>
                    <a:pt x="493" y="792"/>
                  </a:lnTo>
                  <a:lnTo>
                    <a:pt x="506" y="832"/>
                  </a:lnTo>
                  <a:lnTo>
                    <a:pt x="519" y="873"/>
                  </a:lnTo>
                  <a:lnTo>
                    <a:pt x="532" y="915"/>
                  </a:lnTo>
                  <a:lnTo>
                    <a:pt x="544" y="958"/>
                  </a:lnTo>
                  <a:lnTo>
                    <a:pt x="554" y="1002"/>
                  </a:lnTo>
                  <a:lnTo>
                    <a:pt x="554" y="1002"/>
                  </a:lnTo>
                  <a:lnTo>
                    <a:pt x="547" y="967"/>
                  </a:lnTo>
                  <a:lnTo>
                    <a:pt x="528" y="871"/>
                  </a:lnTo>
                  <a:lnTo>
                    <a:pt x="516" y="806"/>
                  </a:lnTo>
                  <a:lnTo>
                    <a:pt x="503" y="734"/>
                  </a:lnTo>
                  <a:lnTo>
                    <a:pt x="493" y="654"/>
                  </a:lnTo>
                  <a:lnTo>
                    <a:pt x="483" y="570"/>
                  </a:lnTo>
                  <a:lnTo>
                    <a:pt x="476" y="484"/>
                  </a:lnTo>
                  <a:lnTo>
                    <a:pt x="473" y="440"/>
                  </a:lnTo>
                  <a:lnTo>
                    <a:pt x="471" y="398"/>
                  </a:lnTo>
                  <a:lnTo>
                    <a:pt x="471" y="356"/>
                  </a:lnTo>
                  <a:lnTo>
                    <a:pt x="471" y="314"/>
                  </a:lnTo>
                  <a:lnTo>
                    <a:pt x="473" y="274"/>
                  </a:lnTo>
                  <a:lnTo>
                    <a:pt x="477" y="235"/>
                  </a:lnTo>
                  <a:lnTo>
                    <a:pt x="481" y="197"/>
                  </a:lnTo>
                  <a:lnTo>
                    <a:pt x="487" y="161"/>
                  </a:lnTo>
                  <a:lnTo>
                    <a:pt x="496" y="128"/>
                  </a:lnTo>
                  <a:lnTo>
                    <a:pt x="505" y="96"/>
                  </a:lnTo>
                  <a:lnTo>
                    <a:pt x="516" y="67"/>
                  </a:lnTo>
                  <a:lnTo>
                    <a:pt x="529" y="42"/>
                  </a:lnTo>
                  <a:lnTo>
                    <a:pt x="538" y="31"/>
                  </a:lnTo>
                  <a:lnTo>
                    <a:pt x="545" y="19"/>
                  </a:lnTo>
                  <a:lnTo>
                    <a:pt x="554" y="9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74" y="18"/>
                  </a:lnTo>
                  <a:lnTo>
                    <a:pt x="586" y="41"/>
                  </a:lnTo>
                  <a:lnTo>
                    <a:pt x="600" y="71"/>
                  </a:lnTo>
                  <a:lnTo>
                    <a:pt x="619" y="110"/>
                  </a:lnTo>
                  <a:lnTo>
                    <a:pt x="638" y="157"/>
                  </a:lnTo>
                  <a:lnTo>
                    <a:pt x="660" y="212"/>
                  </a:lnTo>
                  <a:lnTo>
                    <a:pt x="681" y="272"/>
                  </a:lnTo>
                  <a:lnTo>
                    <a:pt x="701" y="340"/>
                  </a:lnTo>
                  <a:lnTo>
                    <a:pt x="722" y="416"/>
                  </a:lnTo>
                  <a:lnTo>
                    <a:pt x="732" y="456"/>
                  </a:lnTo>
                  <a:lnTo>
                    <a:pt x="741" y="498"/>
                  </a:lnTo>
                  <a:lnTo>
                    <a:pt x="749" y="541"/>
                  </a:lnTo>
                  <a:lnTo>
                    <a:pt x="758" y="586"/>
                  </a:lnTo>
                  <a:lnTo>
                    <a:pt x="764" y="631"/>
                  </a:lnTo>
                  <a:lnTo>
                    <a:pt x="771" y="679"/>
                  </a:lnTo>
                  <a:lnTo>
                    <a:pt x="775" y="728"/>
                  </a:lnTo>
                  <a:lnTo>
                    <a:pt x="780" y="779"/>
                  </a:lnTo>
                  <a:lnTo>
                    <a:pt x="783" y="831"/>
                  </a:lnTo>
                  <a:lnTo>
                    <a:pt x="784" y="883"/>
                  </a:lnTo>
                  <a:lnTo>
                    <a:pt x="785" y="938"/>
                  </a:lnTo>
                  <a:lnTo>
                    <a:pt x="784" y="993"/>
                  </a:lnTo>
                  <a:lnTo>
                    <a:pt x="784" y="993"/>
                  </a:lnTo>
                  <a:lnTo>
                    <a:pt x="787" y="971"/>
                  </a:lnTo>
                  <a:lnTo>
                    <a:pt x="790" y="945"/>
                  </a:lnTo>
                  <a:lnTo>
                    <a:pt x="794" y="912"/>
                  </a:lnTo>
                  <a:lnTo>
                    <a:pt x="803" y="870"/>
                  </a:lnTo>
                  <a:lnTo>
                    <a:pt x="813" y="822"/>
                  </a:lnTo>
                  <a:lnTo>
                    <a:pt x="826" y="770"/>
                  </a:lnTo>
                  <a:lnTo>
                    <a:pt x="843" y="714"/>
                  </a:lnTo>
                  <a:lnTo>
                    <a:pt x="864" y="654"/>
                  </a:lnTo>
                  <a:lnTo>
                    <a:pt x="875" y="624"/>
                  </a:lnTo>
                  <a:lnTo>
                    <a:pt x="888" y="594"/>
                  </a:lnTo>
                  <a:lnTo>
                    <a:pt x="901" y="562"/>
                  </a:lnTo>
                  <a:lnTo>
                    <a:pt x="917" y="531"/>
                  </a:lnTo>
                  <a:lnTo>
                    <a:pt x="933" y="500"/>
                  </a:lnTo>
                  <a:lnTo>
                    <a:pt x="950" y="469"/>
                  </a:lnTo>
                  <a:lnTo>
                    <a:pt x="969" y="439"/>
                  </a:lnTo>
                  <a:lnTo>
                    <a:pt x="989" y="410"/>
                  </a:lnTo>
                  <a:lnTo>
                    <a:pt x="1011" y="379"/>
                  </a:lnTo>
                  <a:lnTo>
                    <a:pt x="1034" y="352"/>
                  </a:lnTo>
                  <a:lnTo>
                    <a:pt x="1059" y="324"/>
                  </a:lnTo>
                  <a:lnTo>
                    <a:pt x="1085" y="297"/>
                  </a:lnTo>
                  <a:lnTo>
                    <a:pt x="1113" y="272"/>
                  </a:lnTo>
                  <a:lnTo>
                    <a:pt x="1143" y="248"/>
                  </a:lnTo>
                  <a:lnTo>
                    <a:pt x="1143" y="248"/>
                  </a:lnTo>
                  <a:lnTo>
                    <a:pt x="1149" y="265"/>
                  </a:lnTo>
                  <a:lnTo>
                    <a:pt x="1154" y="287"/>
                  </a:lnTo>
                  <a:lnTo>
                    <a:pt x="1162" y="316"/>
                  </a:lnTo>
                  <a:lnTo>
                    <a:pt x="1169" y="350"/>
                  </a:lnTo>
                  <a:lnTo>
                    <a:pt x="1173" y="392"/>
                  </a:lnTo>
                  <a:lnTo>
                    <a:pt x="1178" y="440"/>
                  </a:lnTo>
                  <a:lnTo>
                    <a:pt x="1178" y="466"/>
                  </a:lnTo>
                  <a:lnTo>
                    <a:pt x="1178" y="494"/>
                  </a:lnTo>
                  <a:lnTo>
                    <a:pt x="1178" y="521"/>
                  </a:lnTo>
                  <a:lnTo>
                    <a:pt x="1175" y="552"/>
                  </a:lnTo>
                  <a:lnTo>
                    <a:pt x="1172" y="582"/>
                  </a:lnTo>
                  <a:lnTo>
                    <a:pt x="1166" y="614"/>
                  </a:lnTo>
                  <a:lnTo>
                    <a:pt x="1160" y="646"/>
                  </a:lnTo>
                  <a:lnTo>
                    <a:pt x="1152" y="679"/>
                  </a:lnTo>
                  <a:lnTo>
                    <a:pt x="1143" y="714"/>
                  </a:lnTo>
                  <a:lnTo>
                    <a:pt x="1131" y="748"/>
                  </a:lnTo>
                  <a:lnTo>
                    <a:pt x="1117" y="785"/>
                  </a:lnTo>
                  <a:lnTo>
                    <a:pt x="1102" y="821"/>
                  </a:lnTo>
                  <a:lnTo>
                    <a:pt x="1084" y="857"/>
                  </a:lnTo>
                  <a:lnTo>
                    <a:pt x="1065" y="895"/>
                  </a:lnTo>
                  <a:lnTo>
                    <a:pt x="1042" y="932"/>
                  </a:lnTo>
                  <a:lnTo>
                    <a:pt x="1017" y="971"/>
                  </a:lnTo>
                  <a:lnTo>
                    <a:pt x="989" y="1009"/>
                  </a:lnTo>
                  <a:lnTo>
                    <a:pt x="959" y="1048"/>
                  </a:lnTo>
                  <a:lnTo>
                    <a:pt x="959" y="1048"/>
                  </a:lnTo>
                  <a:lnTo>
                    <a:pt x="963" y="1042"/>
                  </a:lnTo>
                  <a:lnTo>
                    <a:pt x="978" y="1026"/>
                  </a:lnTo>
                  <a:lnTo>
                    <a:pt x="1003" y="1000"/>
                  </a:lnTo>
                  <a:lnTo>
                    <a:pt x="1018" y="984"/>
                  </a:lnTo>
                  <a:lnTo>
                    <a:pt x="1039" y="967"/>
                  </a:lnTo>
                  <a:lnTo>
                    <a:pt x="1062" y="948"/>
                  </a:lnTo>
                  <a:lnTo>
                    <a:pt x="1089" y="929"/>
                  </a:lnTo>
                  <a:lnTo>
                    <a:pt x="1118" y="908"/>
                  </a:lnTo>
                  <a:lnTo>
                    <a:pt x="1153" y="884"/>
                  </a:lnTo>
                  <a:lnTo>
                    <a:pt x="1191" y="863"/>
                  </a:lnTo>
                  <a:lnTo>
                    <a:pt x="1231" y="838"/>
                  </a:lnTo>
                  <a:lnTo>
                    <a:pt x="1277" y="815"/>
                  </a:lnTo>
                  <a:lnTo>
                    <a:pt x="1327" y="790"/>
                  </a:lnTo>
                  <a:lnTo>
                    <a:pt x="1327" y="790"/>
                  </a:lnTo>
                  <a:lnTo>
                    <a:pt x="1322" y="808"/>
                  </a:lnTo>
                  <a:lnTo>
                    <a:pt x="1318" y="827"/>
                  </a:lnTo>
                  <a:lnTo>
                    <a:pt x="1311" y="853"/>
                  </a:lnTo>
                  <a:lnTo>
                    <a:pt x="1301" y="883"/>
                  </a:lnTo>
                  <a:lnTo>
                    <a:pt x="1289" y="919"/>
                  </a:lnTo>
                  <a:lnTo>
                    <a:pt x="1273" y="958"/>
                  </a:lnTo>
                  <a:lnTo>
                    <a:pt x="1253" y="1000"/>
                  </a:lnTo>
                  <a:lnTo>
                    <a:pt x="1230" y="1045"/>
                  </a:lnTo>
                  <a:lnTo>
                    <a:pt x="1202" y="1091"/>
                  </a:lnTo>
                  <a:lnTo>
                    <a:pt x="1186" y="1115"/>
                  </a:lnTo>
                  <a:lnTo>
                    <a:pt x="1169" y="1136"/>
                  </a:lnTo>
                  <a:lnTo>
                    <a:pt x="1152" y="1159"/>
                  </a:lnTo>
                  <a:lnTo>
                    <a:pt x="1133" y="1183"/>
                  </a:lnTo>
                  <a:lnTo>
                    <a:pt x="1113" y="1204"/>
                  </a:lnTo>
                  <a:lnTo>
                    <a:pt x="1091" y="1226"/>
                  </a:lnTo>
                  <a:lnTo>
                    <a:pt x="1068" y="1248"/>
                  </a:lnTo>
                  <a:lnTo>
                    <a:pt x="1043" y="1268"/>
                  </a:lnTo>
                  <a:lnTo>
                    <a:pt x="1017" y="1288"/>
                  </a:lnTo>
                  <a:lnTo>
                    <a:pt x="989" y="1307"/>
                  </a:lnTo>
                  <a:lnTo>
                    <a:pt x="962" y="1326"/>
                  </a:lnTo>
                  <a:lnTo>
                    <a:pt x="932" y="1342"/>
                  </a:lnTo>
                  <a:lnTo>
                    <a:pt x="932" y="1342"/>
                  </a:lnTo>
                  <a:lnTo>
                    <a:pt x="942" y="1336"/>
                  </a:lnTo>
                  <a:lnTo>
                    <a:pt x="969" y="1321"/>
                  </a:lnTo>
                  <a:lnTo>
                    <a:pt x="1011" y="1300"/>
                  </a:lnTo>
                  <a:lnTo>
                    <a:pt x="1037" y="1290"/>
                  </a:lnTo>
                  <a:lnTo>
                    <a:pt x="1065" y="1278"/>
                  </a:lnTo>
                  <a:lnTo>
                    <a:pt x="1094" y="1266"/>
                  </a:lnTo>
                  <a:lnTo>
                    <a:pt x="1124" y="1256"/>
                  </a:lnTo>
                  <a:lnTo>
                    <a:pt x="1156" y="1248"/>
                  </a:lnTo>
                  <a:lnTo>
                    <a:pt x="1186" y="1242"/>
                  </a:lnTo>
                  <a:lnTo>
                    <a:pt x="1218" y="1236"/>
                  </a:lnTo>
                  <a:lnTo>
                    <a:pt x="1250" y="1235"/>
                  </a:lnTo>
                  <a:lnTo>
                    <a:pt x="1264" y="1235"/>
                  </a:lnTo>
                  <a:lnTo>
                    <a:pt x="1279" y="1236"/>
                  </a:lnTo>
                  <a:lnTo>
                    <a:pt x="1293" y="1238"/>
                  </a:lnTo>
                  <a:lnTo>
                    <a:pt x="1308" y="1240"/>
                  </a:lnTo>
                  <a:lnTo>
                    <a:pt x="1308" y="1240"/>
                  </a:lnTo>
                  <a:lnTo>
                    <a:pt x="1299" y="1256"/>
                  </a:lnTo>
                  <a:lnTo>
                    <a:pt x="1288" y="1274"/>
                  </a:lnTo>
                  <a:lnTo>
                    <a:pt x="1270" y="1295"/>
                  </a:lnTo>
                  <a:lnTo>
                    <a:pt x="1249" y="1321"/>
                  </a:lnTo>
                  <a:lnTo>
                    <a:pt x="1222" y="1350"/>
                  </a:lnTo>
                  <a:lnTo>
                    <a:pt x="1191" y="1381"/>
                  </a:lnTo>
                  <a:lnTo>
                    <a:pt x="1173" y="1395"/>
                  </a:lnTo>
                  <a:lnTo>
                    <a:pt x="1154" y="1411"/>
                  </a:lnTo>
                  <a:lnTo>
                    <a:pt x="1134" y="1426"/>
                  </a:lnTo>
                  <a:lnTo>
                    <a:pt x="1111" y="1440"/>
                  </a:lnTo>
                  <a:lnTo>
                    <a:pt x="1088" y="1455"/>
                  </a:lnTo>
                  <a:lnTo>
                    <a:pt x="1063" y="1468"/>
                  </a:lnTo>
                  <a:lnTo>
                    <a:pt x="1037" y="1481"/>
                  </a:lnTo>
                  <a:lnTo>
                    <a:pt x="1010" y="1492"/>
                  </a:lnTo>
                  <a:lnTo>
                    <a:pt x="981" y="1502"/>
                  </a:lnTo>
                  <a:lnTo>
                    <a:pt x="952" y="1512"/>
                  </a:lnTo>
                  <a:lnTo>
                    <a:pt x="920" y="1520"/>
                  </a:lnTo>
                  <a:lnTo>
                    <a:pt x="887" y="1527"/>
                  </a:lnTo>
                  <a:lnTo>
                    <a:pt x="852" y="1531"/>
                  </a:lnTo>
                  <a:lnTo>
                    <a:pt x="816" y="1534"/>
                  </a:lnTo>
                  <a:lnTo>
                    <a:pt x="778" y="1536"/>
                  </a:lnTo>
                  <a:lnTo>
                    <a:pt x="739" y="1534"/>
                  </a:lnTo>
                  <a:lnTo>
                    <a:pt x="697" y="1531"/>
                  </a:lnTo>
                  <a:lnTo>
                    <a:pt x="655" y="15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0" name="Freeform 209"/>
            <p:cNvSpPr/>
            <p:nvPr/>
          </p:nvSpPr>
          <p:spPr bwMode="auto">
            <a:xfrm>
              <a:off x="4232750" y="1148"/>
              <a:ext cx="103384" cy="570"/>
            </a:xfrm>
            <a:custGeom>
              <a:avLst/>
              <a:gdLst>
                <a:gd name="T0" fmla="*/ 0 w 138"/>
                <a:gd name="T1" fmla="*/ 7 h 1140"/>
                <a:gd name="T2" fmla="*/ 12 w 138"/>
                <a:gd name="T3" fmla="*/ 52 h 1140"/>
                <a:gd name="T4" fmla="*/ 19 w 138"/>
                <a:gd name="T5" fmla="*/ 99 h 1140"/>
                <a:gd name="T6" fmla="*/ 35 w 138"/>
                <a:gd name="T7" fmla="*/ 194 h 1140"/>
                <a:gd name="T8" fmla="*/ 58 w 138"/>
                <a:gd name="T9" fmla="*/ 389 h 1140"/>
                <a:gd name="T10" fmla="*/ 67 w 138"/>
                <a:gd name="T11" fmla="*/ 462 h 1140"/>
                <a:gd name="T12" fmla="*/ 78 w 138"/>
                <a:gd name="T13" fmla="*/ 605 h 1140"/>
                <a:gd name="T14" fmla="*/ 81 w 138"/>
                <a:gd name="T15" fmla="*/ 677 h 1140"/>
                <a:gd name="T16" fmla="*/ 84 w 138"/>
                <a:gd name="T17" fmla="*/ 877 h 1140"/>
                <a:gd name="T18" fmla="*/ 88 w 138"/>
                <a:gd name="T19" fmla="*/ 942 h 1140"/>
                <a:gd name="T20" fmla="*/ 93 w 138"/>
                <a:gd name="T21" fmla="*/ 1017 h 1140"/>
                <a:gd name="T22" fmla="*/ 101 w 138"/>
                <a:gd name="T23" fmla="*/ 1070 h 1140"/>
                <a:gd name="T24" fmla="*/ 117 w 138"/>
                <a:gd name="T25" fmla="*/ 1117 h 1140"/>
                <a:gd name="T26" fmla="*/ 130 w 138"/>
                <a:gd name="T27" fmla="*/ 1139 h 1140"/>
                <a:gd name="T28" fmla="*/ 133 w 138"/>
                <a:gd name="T29" fmla="*/ 1140 h 1140"/>
                <a:gd name="T30" fmla="*/ 138 w 138"/>
                <a:gd name="T31" fmla="*/ 1136 h 1140"/>
                <a:gd name="T32" fmla="*/ 138 w 138"/>
                <a:gd name="T33" fmla="*/ 1133 h 1140"/>
                <a:gd name="T34" fmla="*/ 120 w 138"/>
                <a:gd name="T35" fmla="*/ 1084 h 1140"/>
                <a:gd name="T36" fmla="*/ 109 w 138"/>
                <a:gd name="T37" fmla="*/ 1032 h 1140"/>
                <a:gd name="T38" fmla="*/ 101 w 138"/>
                <a:gd name="T39" fmla="*/ 980 h 1140"/>
                <a:gd name="T40" fmla="*/ 97 w 138"/>
                <a:gd name="T41" fmla="*/ 926 h 1140"/>
                <a:gd name="T42" fmla="*/ 93 w 138"/>
                <a:gd name="T43" fmla="*/ 787 h 1140"/>
                <a:gd name="T44" fmla="*/ 90 w 138"/>
                <a:gd name="T45" fmla="*/ 648 h 1140"/>
                <a:gd name="T46" fmla="*/ 81 w 138"/>
                <a:gd name="T47" fmla="*/ 512 h 1140"/>
                <a:gd name="T48" fmla="*/ 67 w 138"/>
                <a:gd name="T49" fmla="*/ 376 h 1140"/>
                <a:gd name="T50" fmla="*/ 56 w 138"/>
                <a:gd name="T51" fmla="*/ 285 h 1140"/>
                <a:gd name="T52" fmla="*/ 43 w 138"/>
                <a:gd name="T53" fmla="*/ 193 h 1140"/>
                <a:gd name="T54" fmla="*/ 28 w 138"/>
                <a:gd name="T55" fmla="*/ 97 h 1140"/>
                <a:gd name="T56" fmla="*/ 17 w 138"/>
                <a:gd name="T57" fmla="*/ 51 h 1140"/>
                <a:gd name="T58" fmla="*/ 9 w 138"/>
                <a:gd name="T59" fmla="*/ 5 h 1140"/>
                <a:gd name="T60" fmla="*/ 9 w 138"/>
                <a:gd name="T61" fmla="*/ 2 h 1140"/>
                <a:gd name="T62" fmla="*/ 4 w 138"/>
                <a:gd name="T63" fmla="*/ 0 h 1140"/>
                <a:gd name="T64" fmla="*/ 0 w 138"/>
                <a:gd name="T65" fmla="*/ 5 h 1140"/>
                <a:gd name="T66" fmla="*/ 0 w 138"/>
                <a:gd name="T67" fmla="*/ 7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" h="1140">
                  <a:moveTo>
                    <a:pt x="0" y="7"/>
                  </a:moveTo>
                  <a:lnTo>
                    <a:pt x="0" y="7"/>
                  </a:lnTo>
                  <a:lnTo>
                    <a:pt x="7" y="29"/>
                  </a:lnTo>
                  <a:lnTo>
                    <a:pt x="12" y="52"/>
                  </a:lnTo>
                  <a:lnTo>
                    <a:pt x="19" y="99"/>
                  </a:lnTo>
                  <a:lnTo>
                    <a:pt x="19" y="99"/>
                  </a:lnTo>
                  <a:lnTo>
                    <a:pt x="35" y="194"/>
                  </a:lnTo>
                  <a:lnTo>
                    <a:pt x="35" y="194"/>
                  </a:lnTo>
                  <a:lnTo>
                    <a:pt x="48" y="291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67" y="462"/>
                  </a:lnTo>
                  <a:lnTo>
                    <a:pt x="72" y="533"/>
                  </a:lnTo>
                  <a:lnTo>
                    <a:pt x="78" y="605"/>
                  </a:lnTo>
                  <a:lnTo>
                    <a:pt x="81" y="677"/>
                  </a:lnTo>
                  <a:lnTo>
                    <a:pt x="81" y="677"/>
                  </a:lnTo>
                  <a:lnTo>
                    <a:pt x="83" y="811"/>
                  </a:lnTo>
                  <a:lnTo>
                    <a:pt x="84" y="877"/>
                  </a:lnTo>
                  <a:lnTo>
                    <a:pt x="88" y="942"/>
                  </a:lnTo>
                  <a:lnTo>
                    <a:pt x="88" y="942"/>
                  </a:lnTo>
                  <a:lnTo>
                    <a:pt x="91" y="991"/>
                  </a:lnTo>
                  <a:lnTo>
                    <a:pt x="93" y="1017"/>
                  </a:lnTo>
                  <a:lnTo>
                    <a:pt x="97" y="1044"/>
                  </a:lnTo>
                  <a:lnTo>
                    <a:pt x="101" y="1070"/>
                  </a:lnTo>
                  <a:lnTo>
                    <a:pt x="109" y="1094"/>
                  </a:lnTo>
                  <a:lnTo>
                    <a:pt x="117" y="1117"/>
                  </a:lnTo>
                  <a:lnTo>
                    <a:pt x="123" y="1129"/>
                  </a:lnTo>
                  <a:lnTo>
                    <a:pt x="130" y="1139"/>
                  </a:lnTo>
                  <a:lnTo>
                    <a:pt x="130" y="1139"/>
                  </a:lnTo>
                  <a:lnTo>
                    <a:pt x="133" y="1140"/>
                  </a:lnTo>
                  <a:lnTo>
                    <a:pt x="136" y="1139"/>
                  </a:lnTo>
                  <a:lnTo>
                    <a:pt x="138" y="1136"/>
                  </a:lnTo>
                  <a:lnTo>
                    <a:pt x="138" y="1133"/>
                  </a:lnTo>
                  <a:lnTo>
                    <a:pt x="138" y="1133"/>
                  </a:lnTo>
                  <a:lnTo>
                    <a:pt x="127" y="1109"/>
                  </a:lnTo>
                  <a:lnTo>
                    <a:pt x="120" y="1084"/>
                  </a:lnTo>
                  <a:lnTo>
                    <a:pt x="113" y="1058"/>
                  </a:lnTo>
                  <a:lnTo>
                    <a:pt x="109" y="1032"/>
                  </a:lnTo>
                  <a:lnTo>
                    <a:pt x="104" y="1006"/>
                  </a:lnTo>
                  <a:lnTo>
                    <a:pt x="101" y="980"/>
                  </a:lnTo>
                  <a:lnTo>
                    <a:pt x="97" y="926"/>
                  </a:lnTo>
                  <a:lnTo>
                    <a:pt x="97" y="926"/>
                  </a:lnTo>
                  <a:lnTo>
                    <a:pt x="94" y="857"/>
                  </a:lnTo>
                  <a:lnTo>
                    <a:pt x="93" y="787"/>
                  </a:lnTo>
                  <a:lnTo>
                    <a:pt x="90" y="648"/>
                  </a:lnTo>
                  <a:lnTo>
                    <a:pt x="90" y="648"/>
                  </a:lnTo>
                  <a:lnTo>
                    <a:pt x="87" y="580"/>
                  </a:lnTo>
                  <a:lnTo>
                    <a:pt x="81" y="512"/>
                  </a:lnTo>
                  <a:lnTo>
                    <a:pt x="75" y="444"/>
                  </a:lnTo>
                  <a:lnTo>
                    <a:pt x="67" y="376"/>
                  </a:lnTo>
                  <a:lnTo>
                    <a:pt x="67" y="376"/>
                  </a:lnTo>
                  <a:lnTo>
                    <a:pt x="56" y="285"/>
                  </a:lnTo>
                  <a:lnTo>
                    <a:pt x="43" y="193"/>
                  </a:lnTo>
                  <a:lnTo>
                    <a:pt x="43" y="193"/>
                  </a:lnTo>
                  <a:lnTo>
                    <a:pt x="36" y="145"/>
                  </a:lnTo>
                  <a:lnTo>
                    <a:pt x="28" y="97"/>
                  </a:lnTo>
                  <a:lnTo>
                    <a:pt x="28" y="97"/>
                  </a:lnTo>
                  <a:lnTo>
                    <a:pt x="17" y="51"/>
                  </a:lnTo>
                  <a:lnTo>
                    <a:pt x="12" y="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1" name="Freeform 210"/>
            <p:cNvSpPr/>
            <p:nvPr/>
          </p:nvSpPr>
          <p:spPr bwMode="auto">
            <a:xfrm>
              <a:off x="4034972" y="1259"/>
              <a:ext cx="295169" cy="454"/>
            </a:xfrm>
            <a:custGeom>
              <a:avLst/>
              <a:gdLst>
                <a:gd name="T0" fmla="*/ 10 w 395"/>
                <a:gd name="T1" fmla="*/ 1 h 909"/>
                <a:gd name="T2" fmla="*/ 3 w 395"/>
                <a:gd name="T3" fmla="*/ 26 h 909"/>
                <a:gd name="T4" fmla="*/ 0 w 395"/>
                <a:gd name="T5" fmla="*/ 77 h 909"/>
                <a:gd name="T6" fmla="*/ 6 w 395"/>
                <a:gd name="T7" fmla="*/ 129 h 909"/>
                <a:gd name="T8" fmla="*/ 18 w 395"/>
                <a:gd name="T9" fmla="*/ 178 h 909"/>
                <a:gd name="T10" fmla="*/ 25 w 395"/>
                <a:gd name="T11" fmla="*/ 203 h 909"/>
                <a:gd name="T12" fmla="*/ 46 w 395"/>
                <a:gd name="T13" fmla="*/ 265 h 909"/>
                <a:gd name="T14" fmla="*/ 74 w 395"/>
                <a:gd name="T15" fmla="*/ 327 h 909"/>
                <a:gd name="T16" fmla="*/ 136 w 395"/>
                <a:gd name="T17" fmla="*/ 446 h 909"/>
                <a:gd name="T18" fmla="*/ 171 w 395"/>
                <a:gd name="T19" fmla="*/ 507 h 909"/>
                <a:gd name="T20" fmla="*/ 278 w 395"/>
                <a:gd name="T21" fmla="*/ 686 h 909"/>
                <a:gd name="T22" fmla="*/ 307 w 395"/>
                <a:gd name="T23" fmla="*/ 739 h 909"/>
                <a:gd name="T24" fmla="*/ 349 w 395"/>
                <a:gd name="T25" fmla="*/ 821 h 909"/>
                <a:gd name="T26" fmla="*/ 374 w 395"/>
                <a:gd name="T27" fmla="*/ 876 h 909"/>
                <a:gd name="T28" fmla="*/ 384 w 395"/>
                <a:gd name="T29" fmla="*/ 904 h 909"/>
                <a:gd name="T30" fmla="*/ 387 w 395"/>
                <a:gd name="T31" fmla="*/ 909 h 909"/>
                <a:gd name="T32" fmla="*/ 394 w 395"/>
                <a:gd name="T33" fmla="*/ 909 h 909"/>
                <a:gd name="T34" fmla="*/ 395 w 395"/>
                <a:gd name="T35" fmla="*/ 904 h 909"/>
                <a:gd name="T36" fmla="*/ 395 w 395"/>
                <a:gd name="T37" fmla="*/ 902 h 909"/>
                <a:gd name="T38" fmla="*/ 376 w 395"/>
                <a:gd name="T39" fmla="*/ 851 h 909"/>
                <a:gd name="T40" fmla="*/ 355 w 395"/>
                <a:gd name="T41" fmla="*/ 802 h 909"/>
                <a:gd name="T42" fmla="*/ 303 w 395"/>
                <a:gd name="T43" fmla="*/ 706 h 909"/>
                <a:gd name="T44" fmla="*/ 268 w 395"/>
                <a:gd name="T45" fmla="*/ 647 h 909"/>
                <a:gd name="T46" fmla="*/ 162 w 395"/>
                <a:gd name="T47" fmla="*/ 467 h 909"/>
                <a:gd name="T48" fmla="*/ 132 w 395"/>
                <a:gd name="T49" fmla="*/ 414 h 909"/>
                <a:gd name="T50" fmla="*/ 74 w 395"/>
                <a:gd name="T51" fmla="*/ 304 h 909"/>
                <a:gd name="T52" fmla="*/ 49 w 395"/>
                <a:gd name="T53" fmla="*/ 246 h 909"/>
                <a:gd name="T54" fmla="*/ 29 w 395"/>
                <a:gd name="T55" fmla="*/ 187 h 909"/>
                <a:gd name="T56" fmla="*/ 16 w 395"/>
                <a:gd name="T57" fmla="*/ 126 h 909"/>
                <a:gd name="T58" fmla="*/ 10 w 395"/>
                <a:gd name="T59" fmla="*/ 65 h 909"/>
                <a:gd name="T60" fmla="*/ 15 w 395"/>
                <a:gd name="T61" fmla="*/ 3 h 909"/>
                <a:gd name="T62" fmla="*/ 15 w 395"/>
                <a:gd name="T63" fmla="*/ 1 h 909"/>
                <a:gd name="T64" fmla="*/ 12 w 395"/>
                <a:gd name="T65" fmla="*/ 0 h 909"/>
                <a:gd name="T66" fmla="*/ 10 w 395"/>
                <a:gd name="T67" fmla="*/ 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5" h="909">
                  <a:moveTo>
                    <a:pt x="10" y="1"/>
                  </a:moveTo>
                  <a:lnTo>
                    <a:pt x="10" y="1"/>
                  </a:lnTo>
                  <a:lnTo>
                    <a:pt x="6" y="15"/>
                  </a:lnTo>
                  <a:lnTo>
                    <a:pt x="3" y="26"/>
                  </a:lnTo>
                  <a:lnTo>
                    <a:pt x="0" y="51"/>
                  </a:lnTo>
                  <a:lnTo>
                    <a:pt x="0" y="77"/>
                  </a:lnTo>
                  <a:lnTo>
                    <a:pt x="2" y="103"/>
                  </a:lnTo>
                  <a:lnTo>
                    <a:pt x="6" y="129"/>
                  </a:lnTo>
                  <a:lnTo>
                    <a:pt x="10" y="153"/>
                  </a:lnTo>
                  <a:lnTo>
                    <a:pt x="18" y="178"/>
                  </a:lnTo>
                  <a:lnTo>
                    <a:pt x="25" y="203"/>
                  </a:lnTo>
                  <a:lnTo>
                    <a:pt x="25" y="203"/>
                  </a:lnTo>
                  <a:lnTo>
                    <a:pt x="35" y="234"/>
                  </a:lnTo>
                  <a:lnTo>
                    <a:pt x="46" y="265"/>
                  </a:lnTo>
                  <a:lnTo>
                    <a:pt x="60" y="297"/>
                  </a:lnTo>
                  <a:lnTo>
                    <a:pt x="74" y="327"/>
                  </a:lnTo>
                  <a:lnTo>
                    <a:pt x="104" y="386"/>
                  </a:lnTo>
                  <a:lnTo>
                    <a:pt x="136" y="446"/>
                  </a:lnTo>
                  <a:lnTo>
                    <a:pt x="136" y="446"/>
                  </a:lnTo>
                  <a:lnTo>
                    <a:pt x="171" y="507"/>
                  </a:lnTo>
                  <a:lnTo>
                    <a:pt x="206" y="566"/>
                  </a:lnTo>
                  <a:lnTo>
                    <a:pt x="278" y="686"/>
                  </a:lnTo>
                  <a:lnTo>
                    <a:pt x="278" y="686"/>
                  </a:lnTo>
                  <a:lnTo>
                    <a:pt x="307" y="739"/>
                  </a:lnTo>
                  <a:lnTo>
                    <a:pt x="336" y="793"/>
                  </a:lnTo>
                  <a:lnTo>
                    <a:pt x="349" y="821"/>
                  </a:lnTo>
                  <a:lnTo>
                    <a:pt x="362" y="848"/>
                  </a:lnTo>
                  <a:lnTo>
                    <a:pt x="374" y="876"/>
                  </a:lnTo>
                  <a:lnTo>
                    <a:pt x="384" y="904"/>
                  </a:lnTo>
                  <a:lnTo>
                    <a:pt x="384" y="904"/>
                  </a:lnTo>
                  <a:lnTo>
                    <a:pt x="385" y="907"/>
                  </a:lnTo>
                  <a:lnTo>
                    <a:pt x="387" y="909"/>
                  </a:lnTo>
                  <a:lnTo>
                    <a:pt x="391" y="909"/>
                  </a:lnTo>
                  <a:lnTo>
                    <a:pt x="394" y="909"/>
                  </a:lnTo>
                  <a:lnTo>
                    <a:pt x="395" y="907"/>
                  </a:lnTo>
                  <a:lnTo>
                    <a:pt x="395" y="904"/>
                  </a:lnTo>
                  <a:lnTo>
                    <a:pt x="395" y="902"/>
                  </a:lnTo>
                  <a:lnTo>
                    <a:pt x="395" y="902"/>
                  </a:lnTo>
                  <a:lnTo>
                    <a:pt x="387" y="877"/>
                  </a:lnTo>
                  <a:lnTo>
                    <a:pt x="376" y="851"/>
                  </a:lnTo>
                  <a:lnTo>
                    <a:pt x="366" y="826"/>
                  </a:lnTo>
                  <a:lnTo>
                    <a:pt x="355" y="802"/>
                  </a:lnTo>
                  <a:lnTo>
                    <a:pt x="330" y="754"/>
                  </a:lnTo>
                  <a:lnTo>
                    <a:pt x="303" y="706"/>
                  </a:lnTo>
                  <a:lnTo>
                    <a:pt x="303" y="706"/>
                  </a:lnTo>
                  <a:lnTo>
                    <a:pt x="268" y="647"/>
                  </a:lnTo>
                  <a:lnTo>
                    <a:pt x="233" y="588"/>
                  </a:lnTo>
                  <a:lnTo>
                    <a:pt x="162" y="467"/>
                  </a:lnTo>
                  <a:lnTo>
                    <a:pt x="162" y="467"/>
                  </a:lnTo>
                  <a:lnTo>
                    <a:pt x="132" y="414"/>
                  </a:lnTo>
                  <a:lnTo>
                    <a:pt x="101" y="360"/>
                  </a:lnTo>
                  <a:lnTo>
                    <a:pt x="74" y="304"/>
                  </a:lnTo>
                  <a:lnTo>
                    <a:pt x="61" y="275"/>
                  </a:lnTo>
                  <a:lnTo>
                    <a:pt x="49" y="246"/>
                  </a:lnTo>
                  <a:lnTo>
                    <a:pt x="39" y="216"/>
                  </a:lnTo>
                  <a:lnTo>
                    <a:pt x="29" y="187"/>
                  </a:lnTo>
                  <a:lnTo>
                    <a:pt x="22" y="156"/>
                  </a:lnTo>
                  <a:lnTo>
                    <a:pt x="16" y="126"/>
                  </a:lnTo>
                  <a:lnTo>
                    <a:pt x="12" y="96"/>
                  </a:lnTo>
                  <a:lnTo>
                    <a:pt x="10" y="65"/>
                  </a:lnTo>
                  <a:lnTo>
                    <a:pt x="12" y="3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2" name="Freeform 211"/>
            <p:cNvSpPr/>
            <p:nvPr/>
          </p:nvSpPr>
          <p:spPr bwMode="auto">
            <a:xfrm>
              <a:off x="3897127" y="1406"/>
              <a:ext cx="431516" cy="307"/>
            </a:xfrm>
            <a:custGeom>
              <a:avLst/>
              <a:gdLst>
                <a:gd name="T0" fmla="*/ 0 w 578"/>
                <a:gd name="T1" fmla="*/ 4 h 615"/>
                <a:gd name="T2" fmla="*/ 0 w 578"/>
                <a:gd name="T3" fmla="*/ 4 h 615"/>
                <a:gd name="T4" fmla="*/ 10 w 578"/>
                <a:gd name="T5" fmla="*/ 29 h 615"/>
                <a:gd name="T6" fmla="*/ 22 w 578"/>
                <a:gd name="T7" fmla="*/ 53 h 615"/>
                <a:gd name="T8" fmla="*/ 34 w 578"/>
                <a:gd name="T9" fmla="*/ 78 h 615"/>
                <a:gd name="T10" fmla="*/ 47 w 578"/>
                <a:gd name="T11" fmla="*/ 101 h 615"/>
                <a:gd name="T12" fmla="*/ 61 w 578"/>
                <a:gd name="T13" fmla="*/ 124 h 615"/>
                <a:gd name="T14" fmla="*/ 76 w 578"/>
                <a:gd name="T15" fmla="*/ 147 h 615"/>
                <a:gd name="T16" fmla="*/ 107 w 578"/>
                <a:gd name="T17" fmla="*/ 191 h 615"/>
                <a:gd name="T18" fmla="*/ 142 w 578"/>
                <a:gd name="T19" fmla="*/ 234 h 615"/>
                <a:gd name="T20" fmla="*/ 178 w 578"/>
                <a:gd name="T21" fmla="*/ 275 h 615"/>
                <a:gd name="T22" fmla="*/ 216 w 578"/>
                <a:gd name="T23" fmla="*/ 314 h 615"/>
                <a:gd name="T24" fmla="*/ 254 w 578"/>
                <a:gd name="T25" fmla="*/ 351 h 615"/>
                <a:gd name="T26" fmla="*/ 254 w 578"/>
                <a:gd name="T27" fmla="*/ 351 h 615"/>
                <a:gd name="T28" fmla="*/ 293 w 578"/>
                <a:gd name="T29" fmla="*/ 390 h 615"/>
                <a:gd name="T30" fmla="*/ 333 w 578"/>
                <a:gd name="T31" fmla="*/ 428 h 615"/>
                <a:gd name="T32" fmla="*/ 374 w 578"/>
                <a:gd name="T33" fmla="*/ 464 h 615"/>
                <a:gd name="T34" fmla="*/ 416 w 578"/>
                <a:gd name="T35" fmla="*/ 499 h 615"/>
                <a:gd name="T36" fmla="*/ 416 w 578"/>
                <a:gd name="T37" fmla="*/ 499 h 615"/>
                <a:gd name="T38" fmla="*/ 453 w 578"/>
                <a:gd name="T39" fmla="*/ 529 h 615"/>
                <a:gd name="T40" fmla="*/ 491 w 578"/>
                <a:gd name="T41" fmla="*/ 560 h 615"/>
                <a:gd name="T42" fmla="*/ 530 w 578"/>
                <a:gd name="T43" fmla="*/ 589 h 615"/>
                <a:gd name="T44" fmla="*/ 550 w 578"/>
                <a:gd name="T45" fmla="*/ 602 h 615"/>
                <a:gd name="T46" fmla="*/ 571 w 578"/>
                <a:gd name="T47" fmla="*/ 613 h 615"/>
                <a:gd name="T48" fmla="*/ 571 w 578"/>
                <a:gd name="T49" fmla="*/ 613 h 615"/>
                <a:gd name="T50" fmla="*/ 575 w 578"/>
                <a:gd name="T51" fmla="*/ 615 h 615"/>
                <a:gd name="T52" fmla="*/ 578 w 578"/>
                <a:gd name="T53" fmla="*/ 612 h 615"/>
                <a:gd name="T54" fmla="*/ 578 w 578"/>
                <a:gd name="T55" fmla="*/ 609 h 615"/>
                <a:gd name="T56" fmla="*/ 578 w 578"/>
                <a:gd name="T57" fmla="*/ 606 h 615"/>
                <a:gd name="T58" fmla="*/ 576 w 578"/>
                <a:gd name="T59" fmla="*/ 605 h 615"/>
                <a:gd name="T60" fmla="*/ 576 w 578"/>
                <a:gd name="T61" fmla="*/ 605 h 615"/>
                <a:gd name="T62" fmla="*/ 542 w 578"/>
                <a:gd name="T63" fmla="*/ 579 h 615"/>
                <a:gd name="T64" fmla="*/ 505 w 578"/>
                <a:gd name="T65" fmla="*/ 553 h 615"/>
                <a:gd name="T66" fmla="*/ 471 w 578"/>
                <a:gd name="T67" fmla="*/ 527 h 615"/>
                <a:gd name="T68" fmla="*/ 436 w 578"/>
                <a:gd name="T69" fmla="*/ 499 h 615"/>
                <a:gd name="T70" fmla="*/ 436 w 578"/>
                <a:gd name="T71" fmla="*/ 499 h 615"/>
                <a:gd name="T72" fmla="*/ 393 w 578"/>
                <a:gd name="T73" fmla="*/ 463 h 615"/>
                <a:gd name="T74" fmla="*/ 351 w 578"/>
                <a:gd name="T75" fmla="*/ 427 h 615"/>
                <a:gd name="T76" fmla="*/ 309 w 578"/>
                <a:gd name="T77" fmla="*/ 389 h 615"/>
                <a:gd name="T78" fmla="*/ 268 w 578"/>
                <a:gd name="T79" fmla="*/ 350 h 615"/>
                <a:gd name="T80" fmla="*/ 268 w 578"/>
                <a:gd name="T81" fmla="*/ 350 h 615"/>
                <a:gd name="T82" fmla="*/ 230 w 578"/>
                <a:gd name="T83" fmla="*/ 311 h 615"/>
                <a:gd name="T84" fmla="*/ 193 w 578"/>
                <a:gd name="T85" fmla="*/ 272 h 615"/>
                <a:gd name="T86" fmla="*/ 155 w 578"/>
                <a:gd name="T87" fmla="*/ 230 h 615"/>
                <a:gd name="T88" fmla="*/ 122 w 578"/>
                <a:gd name="T89" fmla="*/ 188 h 615"/>
                <a:gd name="T90" fmla="*/ 89 w 578"/>
                <a:gd name="T91" fmla="*/ 143 h 615"/>
                <a:gd name="T92" fmla="*/ 58 w 578"/>
                <a:gd name="T93" fmla="*/ 98 h 615"/>
                <a:gd name="T94" fmla="*/ 31 w 578"/>
                <a:gd name="T95" fmla="*/ 50 h 615"/>
                <a:gd name="T96" fmla="*/ 18 w 578"/>
                <a:gd name="T97" fmla="*/ 26 h 615"/>
                <a:gd name="T98" fmla="*/ 6 w 578"/>
                <a:gd name="T99" fmla="*/ 1 h 615"/>
                <a:gd name="T100" fmla="*/ 6 w 578"/>
                <a:gd name="T101" fmla="*/ 1 h 615"/>
                <a:gd name="T102" fmla="*/ 5 w 578"/>
                <a:gd name="T103" fmla="*/ 0 h 615"/>
                <a:gd name="T104" fmla="*/ 2 w 578"/>
                <a:gd name="T105" fmla="*/ 0 h 615"/>
                <a:gd name="T106" fmla="*/ 0 w 578"/>
                <a:gd name="T107" fmla="*/ 1 h 615"/>
                <a:gd name="T108" fmla="*/ 0 w 578"/>
                <a:gd name="T109" fmla="*/ 4 h 615"/>
                <a:gd name="T110" fmla="*/ 0 w 578"/>
                <a:gd name="T111" fmla="*/ 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8" h="615">
                  <a:moveTo>
                    <a:pt x="0" y="4"/>
                  </a:moveTo>
                  <a:lnTo>
                    <a:pt x="0" y="4"/>
                  </a:lnTo>
                  <a:lnTo>
                    <a:pt x="10" y="29"/>
                  </a:lnTo>
                  <a:lnTo>
                    <a:pt x="22" y="53"/>
                  </a:lnTo>
                  <a:lnTo>
                    <a:pt x="34" y="78"/>
                  </a:lnTo>
                  <a:lnTo>
                    <a:pt x="47" y="101"/>
                  </a:lnTo>
                  <a:lnTo>
                    <a:pt x="61" y="124"/>
                  </a:lnTo>
                  <a:lnTo>
                    <a:pt x="76" y="147"/>
                  </a:lnTo>
                  <a:lnTo>
                    <a:pt x="107" y="191"/>
                  </a:lnTo>
                  <a:lnTo>
                    <a:pt x="142" y="234"/>
                  </a:lnTo>
                  <a:lnTo>
                    <a:pt x="178" y="275"/>
                  </a:lnTo>
                  <a:lnTo>
                    <a:pt x="216" y="314"/>
                  </a:lnTo>
                  <a:lnTo>
                    <a:pt x="254" y="351"/>
                  </a:lnTo>
                  <a:lnTo>
                    <a:pt x="254" y="351"/>
                  </a:lnTo>
                  <a:lnTo>
                    <a:pt x="293" y="390"/>
                  </a:lnTo>
                  <a:lnTo>
                    <a:pt x="333" y="428"/>
                  </a:lnTo>
                  <a:lnTo>
                    <a:pt x="374" y="464"/>
                  </a:lnTo>
                  <a:lnTo>
                    <a:pt x="416" y="499"/>
                  </a:lnTo>
                  <a:lnTo>
                    <a:pt x="416" y="499"/>
                  </a:lnTo>
                  <a:lnTo>
                    <a:pt x="453" y="529"/>
                  </a:lnTo>
                  <a:lnTo>
                    <a:pt x="491" y="560"/>
                  </a:lnTo>
                  <a:lnTo>
                    <a:pt x="530" y="589"/>
                  </a:lnTo>
                  <a:lnTo>
                    <a:pt x="550" y="602"/>
                  </a:lnTo>
                  <a:lnTo>
                    <a:pt x="571" y="613"/>
                  </a:lnTo>
                  <a:lnTo>
                    <a:pt x="571" y="613"/>
                  </a:lnTo>
                  <a:lnTo>
                    <a:pt x="575" y="615"/>
                  </a:lnTo>
                  <a:lnTo>
                    <a:pt x="578" y="612"/>
                  </a:lnTo>
                  <a:lnTo>
                    <a:pt x="578" y="609"/>
                  </a:lnTo>
                  <a:lnTo>
                    <a:pt x="578" y="606"/>
                  </a:lnTo>
                  <a:lnTo>
                    <a:pt x="576" y="605"/>
                  </a:lnTo>
                  <a:lnTo>
                    <a:pt x="576" y="605"/>
                  </a:lnTo>
                  <a:lnTo>
                    <a:pt x="542" y="579"/>
                  </a:lnTo>
                  <a:lnTo>
                    <a:pt x="505" y="553"/>
                  </a:lnTo>
                  <a:lnTo>
                    <a:pt x="471" y="527"/>
                  </a:lnTo>
                  <a:lnTo>
                    <a:pt x="436" y="499"/>
                  </a:lnTo>
                  <a:lnTo>
                    <a:pt x="436" y="499"/>
                  </a:lnTo>
                  <a:lnTo>
                    <a:pt x="393" y="463"/>
                  </a:lnTo>
                  <a:lnTo>
                    <a:pt x="351" y="427"/>
                  </a:lnTo>
                  <a:lnTo>
                    <a:pt x="309" y="389"/>
                  </a:lnTo>
                  <a:lnTo>
                    <a:pt x="268" y="350"/>
                  </a:lnTo>
                  <a:lnTo>
                    <a:pt x="268" y="350"/>
                  </a:lnTo>
                  <a:lnTo>
                    <a:pt x="230" y="311"/>
                  </a:lnTo>
                  <a:lnTo>
                    <a:pt x="193" y="272"/>
                  </a:lnTo>
                  <a:lnTo>
                    <a:pt x="155" y="230"/>
                  </a:lnTo>
                  <a:lnTo>
                    <a:pt x="122" y="188"/>
                  </a:lnTo>
                  <a:lnTo>
                    <a:pt x="89" y="143"/>
                  </a:lnTo>
                  <a:lnTo>
                    <a:pt x="58" y="98"/>
                  </a:lnTo>
                  <a:lnTo>
                    <a:pt x="31" y="50"/>
                  </a:lnTo>
                  <a:lnTo>
                    <a:pt x="18" y="26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4" name="Freeform 213"/>
            <p:cNvSpPr/>
            <p:nvPr/>
          </p:nvSpPr>
          <p:spPr bwMode="auto">
            <a:xfrm>
              <a:off x="4301673" y="1235"/>
              <a:ext cx="310152" cy="488"/>
            </a:xfrm>
            <a:custGeom>
              <a:avLst/>
              <a:gdLst>
                <a:gd name="T0" fmla="*/ 405 w 414"/>
                <a:gd name="T1" fmla="*/ 5 h 976"/>
                <a:gd name="T2" fmla="*/ 401 w 414"/>
                <a:gd name="T3" fmla="*/ 63 h 976"/>
                <a:gd name="T4" fmla="*/ 388 w 414"/>
                <a:gd name="T5" fmla="*/ 120 h 976"/>
                <a:gd name="T6" fmla="*/ 372 w 414"/>
                <a:gd name="T7" fmla="*/ 178 h 976"/>
                <a:gd name="T8" fmla="*/ 355 w 414"/>
                <a:gd name="T9" fmla="*/ 233 h 976"/>
                <a:gd name="T10" fmla="*/ 307 w 414"/>
                <a:gd name="T11" fmla="*/ 365 h 976"/>
                <a:gd name="T12" fmla="*/ 251 w 414"/>
                <a:gd name="T13" fmla="*/ 492 h 976"/>
                <a:gd name="T14" fmla="*/ 222 w 414"/>
                <a:gd name="T15" fmla="*/ 553 h 976"/>
                <a:gd name="T16" fmla="*/ 161 w 414"/>
                <a:gd name="T17" fmla="*/ 672 h 976"/>
                <a:gd name="T18" fmla="*/ 65 w 414"/>
                <a:gd name="T19" fmla="*/ 848 h 976"/>
                <a:gd name="T20" fmla="*/ 0 w 414"/>
                <a:gd name="T21" fmla="*/ 965 h 976"/>
                <a:gd name="T22" fmla="*/ 2 w 414"/>
                <a:gd name="T23" fmla="*/ 974 h 976"/>
                <a:gd name="T24" fmla="*/ 7 w 414"/>
                <a:gd name="T25" fmla="*/ 976 h 976"/>
                <a:gd name="T26" fmla="*/ 10 w 414"/>
                <a:gd name="T27" fmla="*/ 974 h 976"/>
                <a:gd name="T28" fmla="*/ 36 w 414"/>
                <a:gd name="T29" fmla="*/ 944 h 976"/>
                <a:gd name="T30" fmla="*/ 36 w 414"/>
                <a:gd name="T31" fmla="*/ 942 h 976"/>
                <a:gd name="T32" fmla="*/ 33 w 414"/>
                <a:gd name="T33" fmla="*/ 938 h 976"/>
                <a:gd name="T34" fmla="*/ 31 w 414"/>
                <a:gd name="T35" fmla="*/ 939 h 976"/>
                <a:gd name="T36" fmla="*/ 2 w 414"/>
                <a:gd name="T37" fmla="*/ 965 h 976"/>
                <a:gd name="T38" fmla="*/ 10 w 414"/>
                <a:gd name="T39" fmla="*/ 973 h 976"/>
                <a:gd name="T40" fmla="*/ 78 w 414"/>
                <a:gd name="T41" fmla="*/ 857 h 976"/>
                <a:gd name="T42" fmla="*/ 174 w 414"/>
                <a:gd name="T43" fmla="*/ 678 h 976"/>
                <a:gd name="T44" fmla="*/ 233 w 414"/>
                <a:gd name="T45" fmla="*/ 557 h 976"/>
                <a:gd name="T46" fmla="*/ 262 w 414"/>
                <a:gd name="T47" fmla="*/ 497 h 976"/>
                <a:gd name="T48" fmla="*/ 317 w 414"/>
                <a:gd name="T49" fmla="*/ 368 h 976"/>
                <a:gd name="T50" fmla="*/ 365 w 414"/>
                <a:gd name="T51" fmla="*/ 238 h 976"/>
                <a:gd name="T52" fmla="*/ 374 w 414"/>
                <a:gd name="T53" fmla="*/ 209 h 976"/>
                <a:gd name="T54" fmla="*/ 395 w 414"/>
                <a:gd name="T55" fmla="*/ 122 h 976"/>
                <a:gd name="T56" fmla="*/ 414 w 414"/>
                <a:gd name="T57" fmla="*/ 5 h 976"/>
                <a:gd name="T58" fmla="*/ 414 w 414"/>
                <a:gd name="T59" fmla="*/ 3 h 976"/>
                <a:gd name="T60" fmla="*/ 410 w 414"/>
                <a:gd name="T61" fmla="*/ 0 h 976"/>
                <a:gd name="T62" fmla="*/ 405 w 414"/>
                <a:gd name="T63" fmla="*/ 2 h 976"/>
                <a:gd name="T64" fmla="*/ 405 w 414"/>
                <a:gd name="T65" fmla="*/ 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976">
                  <a:moveTo>
                    <a:pt x="405" y="5"/>
                  </a:moveTo>
                  <a:lnTo>
                    <a:pt x="405" y="5"/>
                  </a:lnTo>
                  <a:lnTo>
                    <a:pt x="404" y="34"/>
                  </a:lnTo>
                  <a:lnTo>
                    <a:pt x="401" y="63"/>
                  </a:lnTo>
                  <a:lnTo>
                    <a:pt x="395" y="91"/>
                  </a:lnTo>
                  <a:lnTo>
                    <a:pt x="388" y="120"/>
                  </a:lnTo>
                  <a:lnTo>
                    <a:pt x="381" y="149"/>
                  </a:lnTo>
                  <a:lnTo>
                    <a:pt x="372" y="178"/>
                  </a:lnTo>
                  <a:lnTo>
                    <a:pt x="355" y="233"/>
                  </a:lnTo>
                  <a:lnTo>
                    <a:pt x="355" y="233"/>
                  </a:lnTo>
                  <a:lnTo>
                    <a:pt x="332" y="300"/>
                  </a:lnTo>
                  <a:lnTo>
                    <a:pt x="307" y="365"/>
                  </a:lnTo>
                  <a:lnTo>
                    <a:pt x="280" y="429"/>
                  </a:lnTo>
                  <a:lnTo>
                    <a:pt x="251" y="492"/>
                  </a:lnTo>
                  <a:lnTo>
                    <a:pt x="251" y="492"/>
                  </a:lnTo>
                  <a:lnTo>
                    <a:pt x="222" y="553"/>
                  </a:lnTo>
                  <a:lnTo>
                    <a:pt x="193" y="612"/>
                  </a:lnTo>
                  <a:lnTo>
                    <a:pt x="161" y="672"/>
                  </a:lnTo>
                  <a:lnTo>
                    <a:pt x="130" y="731"/>
                  </a:lnTo>
                  <a:lnTo>
                    <a:pt x="65" y="848"/>
                  </a:lnTo>
                  <a:lnTo>
                    <a:pt x="0" y="965"/>
                  </a:lnTo>
                  <a:lnTo>
                    <a:pt x="0" y="965"/>
                  </a:lnTo>
                  <a:lnTo>
                    <a:pt x="0" y="971"/>
                  </a:lnTo>
                  <a:lnTo>
                    <a:pt x="2" y="974"/>
                  </a:lnTo>
                  <a:lnTo>
                    <a:pt x="6" y="976"/>
                  </a:lnTo>
                  <a:lnTo>
                    <a:pt x="7" y="976"/>
                  </a:lnTo>
                  <a:lnTo>
                    <a:pt x="10" y="974"/>
                  </a:lnTo>
                  <a:lnTo>
                    <a:pt x="10" y="974"/>
                  </a:lnTo>
                  <a:lnTo>
                    <a:pt x="23" y="960"/>
                  </a:lnTo>
                  <a:lnTo>
                    <a:pt x="36" y="944"/>
                  </a:lnTo>
                  <a:lnTo>
                    <a:pt x="36" y="944"/>
                  </a:lnTo>
                  <a:lnTo>
                    <a:pt x="36" y="942"/>
                  </a:lnTo>
                  <a:lnTo>
                    <a:pt x="36" y="939"/>
                  </a:lnTo>
                  <a:lnTo>
                    <a:pt x="33" y="938"/>
                  </a:lnTo>
                  <a:lnTo>
                    <a:pt x="31" y="939"/>
                  </a:lnTo>
                  <a:lnTo>
                    <a:pt x="31" y="939"/>
                  </a:lnTo>
                  <a:lnTo>
                    <a:pt x="16" y="952"/>
                  </a:lnTo>
                  <a:lnTo>
                    <a:pt x="2" y="965"/>
                  </a:lnTo>
                  <a:lnTo>
                    <a:pt x="2" y="965"/>
                  </a:lnTo>
                  <a:lnTo>
                    <a:pt x="10" y="973"/>
                  </a:lnTo>
                  <a:lnTo>
                    <a:pt x="10" y="973"/>
                  </a:lnTo>
                  <a:lnTo>
                    <a:pt x="78" y="857"/>
                  </a:lnTo>
                  <a:lnTo>
                    <a:pt x="142" y="738"/>
                  </a:lnTo>
                  <a:lnTo>
                    <a:pt x="174" y="678"/>
                  </a:lnTo>
                  <a:lnTo>
                    <a:pt x="204" y="618"/>
                  </a:lnTo>
                  <a:lnTo>
                    <a:pt x="233" y="55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90" y="433"/>
                  </a:lnTo>
                  <a:lnTo>
                    <a:pt x="317" y="368"/>
                  </a:lnTo>
                  <a:lnTo>
                    <a:pt x="342" y="303"/>
                  </a:lnTo>
                  <a:lnTo>
                    <a:pt x="365" y="238"/>
                  </a:lnTo>
                  <a:lnTo>
                    <a:pt x="365" y="238"/>
                  </a:lnTo>
                  <a:lnTo>
                    <a:pt x="374" y="209"/>
                  </a:lnTo>
                  <a:lnTo>
                    <a:pt x="382" y="180"/>
                  </a:lnTo>
                  <a:lnTo>
                    <a:pt x="395" y="122"/>
                  </a:lnTo>
                  <a:lnTo>
                    <a:pt x="405" y="64"/>
                  </a:lnTo>
                  <a:lnTo>
                    <a:pt x="414" y="5"/>
                  </a:lnTo>
                  <a:lnTo>
                    <a:pt x="414" y="5"/>
                  </a:lnTo>
                  <a:lnTo>
                    <a:pt x="414" y="3"/>
                  </a:lnTo>
                  <a:lnTo>
                    <a:pt x="414" y="2"/>
                  </a:lnTo>
                  <a:lnTo>
                    <a:pt x="410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5"/>
                  </a:lnTo>
                  <a:lnTo>
                    <a:pt x="405" y="5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5" name="Freeform 214"/>
            <p:cNvSpPr/>
            <p:nvPr/>
          </p:nvSpPr>
          <p:spPr bwMode="auto">
            <a:xfrm>
              <a:off x="4309165" y="1446"/>
              <a:ext cx="385068" cy="276"/>
            </a:xfrm>
            <a:custGeom>
              <a:avLst/>
              <a:gdLst>
                <a:gd name="T0" fmla="*/ 8 w 516"/>
                <a:gd name="T1" fmla="*/ 552 h 553"/>
                <a:gd name="T2" fmla="*/ 8 w 516"/>
                <a:gd name="T3" fmla="*/ 552 h 553"/>
                <a:gd name="T4" fmla="*/ 45 w 516"/>
                <a:gd name="T5" fmla="*/ 524 h 553"/>
                <a:gd name="T6" fmla="*/ 81 w 516"/>
                <a:gd name="T7" fmla="*/ 495 h 553"/>
                <a:gd name="T8" fmla="*/ 118 w 516"/>
                <a:gd name="T9" fmla="*/ 465 h 553"/>
                <a:gd name="T10" fmla="*/ 152 w 516"/>
                <a:gd name="T11" fmla="*/ 434 h 553"/>
                <a:gd name="T12" fmla="*/ 187 w 516"/>
                <a:gd name="T13" fmla="*/ 403 h 553"/>
                <a:gd name="T14" fmla="*/ 220 w 516"/>
                <a:gd name="T15" fmla="*/ 369 h 553"/>
                <a:gd name="T16" fmla="*/ 285 w 516"/>
                <a:gd name="T17" fmla="*/ 303 h 553"/>
                <a:gd name="T18" fmla="*/ 285 w 516"/>
                <a:gd name="T19" fmla="*/ 303 h 553"/>
                <a:gd name="T20" fmla="*/ 317 w 516"/>
                <a:gd name="T21" fmla="*/ 268 h 553"/>
                <a:gd name="T22" fmla="*/ 348 w 516"/>
                <a:gd name="T23" fmla="*/ 233 h 553"/>
                <a:gd name="T24" fmla="*/ 378 w 516"/>
                <a:gd name="T25" fmla="*/ 197 h 553"/>
                <a:gd name="T26" fmla="*/ 407 w 516"/>
                <a:gd name="T27" fmla="*/ 161 h 553"/>
                <a:gd name="T28" fmla="*/ 435 w 516"/>
                <a:gd name="T29" fmla="*/ 123 h 553"/>
                <a:gd name="T30" fmla="*/ 462 w 516"/>
                <a:gd name="T31" fmla="*/ 87 h 553"/>
                <a:gd name="T32" fmla="*/ 489 w 516"/>
                <a:gd name="T33" fmla="*/ 48 h 553"/>
                <a:gd name="T34" fmla="*/ 516 w 516"/>
                <a:gd name="T35" fmla="*/ 9 h 553"/>
                <a:gd name="T36" fmla="*/ 516 w 516"/>
                <a:gd name="T37" fmla="*/ 9 h 553"/>
                <a:gd name="T38" fmla="*/ 516 w 516"/>
                <a:gd name="T39" fmla="*/ 8 h 553"/>
                <a:gd name="T40" fmla="*/ 516 w 516"/>
                <a:gd name="T41" fmla="*/ 5 h 553"/>
                <a:gd name="T42" fmla="*/ 514 w 516"/>
                <a:gd name="T43" fmla="*/ 2 h 553"/>
                <a:gd name="T44" fmla="*/ 510 w 516"/>
                <a:gd name="T45" fmla="*/ 0 h 553"/>
                <a:gd name="T46" fmla="*/ 507 w 516"/>
                <a:gd name="T47" fmla="*/ 2 h 553"/>
                <a:gd name="T48" fmla="*/ 505 w 516"/>
                <a:gd name="T49" fmla="*/ 3 h 553"/>
                <a:gd name="T50" fmla="*/ 505 w 516"/>
                <a:gd name="T51" fmla="*/ 3 h 553"/>
                <a:gd name="T52" fmla="*/ 479 w 516"/>
                <a:gd name="T53" fmla="*/ 42 h 553"/>
                <a:gd name="T54" fmla="*/ 452 w 516"/>
                <a:gd name="T55" fmla="*/ 81 h 553"/>
                <a:gd name="T56" fmla="*/ 424 w 516"/>
                <a:gd name="T57" fmla="*/ 119 h 553"/>
                <a:gd name="T58" fmla="*/ 395 w 516"/>
                <a:gd name="T59" fmla="*/ 157 h 553"/>
                <a:gd name="T60" fmla="*/ 365 w 516"/>
                <a:gd name="T61" fmla="*/ 194 h 553"/>
                <a:gd name="T62" fmla="*/ 335 w 516"/>
                <a:gd name="T63" fmla="*/ 230 h 553"/>
                <a:gd name="T64" fmla="*/ 303 w 516"/>
                <a:gd name="T65" fmla="*/ 267 h 553"/>
                <a:gd name="T66" fmla="*/ 271 w 516"/>
                <a:gd name="T67" fmla="*/ 301 h 553"/>
                <a:gd name="T68" fmla="*/ 271 w 516"/>
                <a:gd name="T69" fmla="*/ 301 h 553"/>
                <a:gd name="T70" fmla="*/ 239 w 516"/>
                <a:gd name="T71" fmla="*/ 335 h 553"/>
                <a:gd name="T72" fmla="*/ 207 w 516"/>
                <a:gd name="T73" fmla="*/ 366 h 553"/>
                <a:gd name="T74" fmla="*/ 174 w 516"/>
                <a:gd name="T75" fmla="*/ 397 h 553"/>
                <a:gd name="T76" fmla="*/ 141 w 516"/>
                <a:gd name="T77" fmla="*/ 427 h 553"/>
                <a:gd name="T78" fmla="*/ 71 w 516"/>
                <a:gd name="T79" fmla="*/ 487 h 553"/>
                <a:gd name="T80" fmla="*/ 2 w 516"/>
                <a:gd name="T81" fmla="*/ 546 h 553"/>
                <a:gd name="T82" fmla="*/ 2 w 516"/>
                <a:gd name="T83" fmla="*/ 546 h 553"/>
                <a:gd name="T84" fmla="*/ 0 w 516"/>
                <a:gd name="T85" fmla="*/ 549 h 553"/>
                <a:gd name="T86" fmla="*/ 2 w 516"/>
                <a:gd name="T87" fmla="*/ 552 h 553"/>
                <a:gd name="T88" fmla="*/ 5 w 516"/>
                <a:gd name="T89" fmla="*/ 553 h 553"/>
                <a:gd name="T90" fmla="*/ 8 w 516"/>
                <a:gd name="T91" fmla="*/ 552 h 553"/>
                <a:gd name="T92" fmla="*/ 8 w 516"/>
                <a:gd name="T93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6" h="553">
                  <a:moveTo>
                    <a:pt x="8" y="552"/>
                  </a:moveTo>
                  <a:lnTo>
                    <a:pt x="8" y="552"/>
                  </a:lnTo>
                  <a:lnTo>
                    <a:pt x="45" y="524"/>
                  </a:lnTo>
                  <a:lnTo>
                    <a:pt x="81" y="495"/>
                  </a:lnTo>
                  <a:lnTo>
                    <a:pt x="118" y="465"/>
                  </a:lnTo>
                  <a:lnTo>
                    <a:pt x="152" y="434"/>
                  </a:lnTo>
                  <a:lnTo>
                    <a:pt x="187" y="403"/>
                  </a:lnTo>
                  <a:lnTo>
                    <a:pt x="220" y="369"/>
                  </a:lnTo>
                  <a:lnTo>
                    <a:pt x="285" y="303"/>
                  </a:lnTo>
                  <a:lnTo>
                    <a:pt x="285" y="303"/>
                  </a:lnTo>
                  <a:lnTo>
                    <a:pt x="317" y="268"/>
                  </a:lnTo>
                  <a:lnTo>
                    <a:pt x="348" y="233"/>
                  </a:lnTo>
                  <a:lnTo>
                    <a:pt x="378" y="197"/>
                  </a:lnTo>
                  <a:lnTo>
                    <a:pt x="407" y="161"/>
                  </a:lnTo>
                  <a:lnTo>
                    <a:pt x="435" y="123"/>
                  </a:lnTo>
                  <a:lnTo>
                    <a:pt x="462" y="87"/>
                  </a:lnTo>
                  <a:lnTo>
                    <a:pt x="489" y="48"/>
                  </a:lnTo>
                  <a:lnTo>
                    <a:pt x="516" y="9"/>
                  </a:lnTo>
                  <a:lnTo>
                    <a:pt x="516" y="9"/>
                  </a:lnTo>
                  <a:lnTo>
                    <a:pt x="516" y="8"/>
                  </a:lnTo>
                  <a:lnTo>
                    <a:pt x="516" y="5"/>
                  </a:lnTo>
                  <a:lnTo>
                    <a:pt x="514" y="2"/>
                  </a:lnTo>
                  <a:lnTo>
                    <a:pt x="510" y="0"/>
                  </a:lnTo>
                  <a:lnTo>
                    <a:pt x="507" y="2"/>
                  </a:lnTo>
                  <a:lnTo>
                    <a:pt x="505" y="3"/>
                  </a:lnTo>
                  <a:lnTo>
                    <a:pt x="505" y="3"/>
                  </a:lnTo>
                  <a:lnTo>
                    <a:pt x="479" y="42"/>
                  </a:lnTo>
                  <a:lnTo>
                    <a:pt x="452" y="81"/>
                  </a:lnTo>
                  <a:lnTo>
                    <a:pt x="424" y="119"/>
                  </a:lnTo>
                  <a:lnTo>
                    <a:pt x="395" y="157"/>
                  </a:lnTo>
                  <a:lnTo>
                    <a:pt x="365" y="194"/>
                  </a:lnTo>
                  <a:lnTo>
                    <a:pt x="335" y="230"/>
                  </a:lnTo>
                  <a:lnTo>
                    <a:pt x="303" y="267"/>
                  </a:lnTo>
                  <a:lnTo>
                    <a:pt x="271" y="301"/>
                  </a:lnTo>
                  <a:lnTo>
                    <a:pt x="271" y="301"/>
                  </a:lnTo>
                  <a:lnTo>
                    <a:pt x="239" y="335"/>
                  </a:lnTo>
                  <a:lnTo>
                    <a:pt x="207" y="366"/>
                  </a:lnTo>
                  <a:lnTo>
                    <a:pt x="174" y="397"/>
                  </a:lnTo>
                  <a:lnTo>
                    <a:pt x="141" y="427"/>
                  </a:lnTo>
                  <a:lnTo>
                    <a:pt x="71" y="487"/>
                  </a:lnTo>
                  <a:lnTo>
                    <a:pt x="2" y="546"/>
                  </a:lnTo>
                  <a:lnTo>
                    <a:pt x="2" y="546"/>
                  </a:lnTo>
                  <a:lnTo>
                    <a:pt x="0" y="549"/>
                  </a:lnTo>
                  <a:lnTo>
                    <a:pt x="2" y="552"/>
                  </a:lnTo>
                  <a:lnTo>
                    <a:pt x="5" y="553"/>
                  </a:lnTo>
                  <a:lnTo>
                    <a:pt x="8" y="552"/>
                  </a:lnTo>
                  <a:lnTo>
                    <a:pt x="8" y="552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6" name="Freeform 215"/>
            <p:cNvSpPr/>
            <p:nvPr/>
          </p:nvSpPr>
          <p:spPr bwMode="auto">
            <a:xfrm>
              <a:off x="4295680" y="1640"/>
              <a:ext cx="343115" cy="77"/>
            </a:xfrm>
            <a:custGeom>
              <a:avLst/>
              <a:gdLst>
                <a:gd name="T0" fmla="*/ 453 w 457"/>
                <a:gd name="T1" fmla="*/ 0 h 153"/>
                <a:gd name="T2" fmla="*/ 453 w 457"/>
                <a:gd name="T3" fmla="*/ 0 h 153"/>
                <a:gd name="T4" fmla="*/ 389 w 457"/>
                <a:gd name="T5" fmla="*/ 24 h 153"/>
                <a:gd name="T6" fmla="*/ 326 w 457"/>
                <a:gd name="T7" fmla="*/ 44 h 153"/>
                <a:gd name="T8" fmla="*/ 262 w 457"/>
                <a:gd name="T9" fmla="*/ 65 h 153"/>
                <a:gd name="T10" fmla="*/ 197 w 457"/>
                <a:gd name="T11" fmla="*/ 82 h 153"/>
                <a:gd name="T12" fmla="*/ 197 w 457"/>
                <a:gd name="T13" fmla="*/ 82 h 153"/>
                <a:gd name="T14" fmla="*/ 133 w 457"/>
                <a:gd name="T15" fmla="*/ 98 h 153"/>
                <a:gd name="T16" fmla="*/ 71 w 457"/>
                <a:gd name="T17" fmla="*/ 117 h 153"/>
                <a:gd name="T18" fmla="*/ 71 w 457"/>
                <a:gd name="T19" fmla="*/ 117 h 153"/>
                <a:gd name="T20" fmla="*/ 52 w 457"/>
                <a:gd name="T21" fmla="*/ 123 h 153"/>
                <a:gd name="T22" fmla="*/ 35 w 457"/>
                <a:gd name="T23" fmla="*/ 128 h 153"/>
                <a:gd name="T24" fmla="*/ 17 w 457"/>
                <a:gd name="T25" fmla="*/ 136 h 153"/>
                <a:gd name="T26" fmla="*/ 1 w 457"/>
                <a:gd name="T27" fmla="*/ 146 h 153"/>
                <a:gd name="T28" fmla="*/ 1 w 457"/>
                <a:gd name="T29" fmla="*/ 146 h 153"/>
                <a:gd name="T30" fmla="*/ 0 w 457"/>
                <a:gd name="T31" fmla="*/ 149 h 153"/>
                <a:gd name="T32" fmla="*/ 0 w 457"/>
                <a:gd name="T33" fmla="*/ 152 h 153"/>
                <a:gd name="T34" fmla="*/ 3 w 457"/>
                <a:gd name="T35" fmla="*/ 153 h 153"/>
                <a:gd name="T36" fmla="*/ 6 w 457"/>
                <a:gd name="T37" fmla="*/ 153 h 153"/>
                <a:gd name="T38" fmla="*/ 6 w 457"/>
                <a:gd name="T39" fmla="*/ 153 h 153"/>
                <a:gd name="T40" fmla="*/ 29 w 457"/>
                <a:gd name="T41" fmla="*/ 141 h 153"/>
                <a:gd name="T42" fmla="*/ 55 w 457"/>
                <a:gd name="T43" fmla="*/ 133 h 153"/>
                <a:gd name="T44" fmla="*/ 81 w 457"/>
                <a:gd name="T45" fmla="*/ 124 h 153"/>
                <a:gd name="T46" fmla="*/ 107 w 457"/>
                <a:gd name="T47" fmla="*/ 117 h 153"/>
                <a:gd name="T48" fmla="*/ 161 w 457"/>
                <a:gd name="T49" fmla="*/ 104 h 153"/>
                <a:gd name="T50" fmla="*/ 213 w 457"/>
                <a:gd name="T51" fmla="*/ 91 h 153"/>
                <a:gd name="T52" fmla="*/ 213 w 457"/>
                <a:gd name="T53" fmla="*/ 91 h 153"/>
                <a:gd name="T54" fmla="*/ 275 w 457"/>
                <a:gd name="T55" fmla="*/ 75 h 153"/>
                <a:gd name="T56" fmla="*/ 307 w 457"/>
                <a:gd name="T57" fmla="*/ 66 h 153"/>
                <a:gd name="T58" fmla="*/ 339 w 457"/>
                <a:gd name="T59" fmla="*/ 58 h 153"/>
                <a:gd name="T60" fmla="*/ 369 w 457"/>
                <a:gd name="T61" fmla="*/ 46 h 153"/>
                <a:gd name="T62" fmla="*/ 399 w 457"/>
                <a:gd name="T63" fmla="*/ 34 h 153"/>
                <a:gd name="T64" fmla="*/ 428 w 457"/>
                <a:gd name="T65" fmla="*/ 21 h 153"/>
                <a:gd name="T66" fmla="*/ 456 w 457"/>
                <a:gd name="T67" fmla="*/ 4 h 153"/>
                <a:gd name="T68" fmla="*/ 456 w 457"/>
                <a:gd name="T69" fmla="*/ 4 h 153"/>
                <a:gd name="T70" fmla="*/ 457 w 457"/>
                <a:gd name="T71" fmla="*/ 3 h 153"/>
                <a:gd name="T72" fmla="*/ 456 w 457"/>
                <a:gd name="T73" fmla="*/ 1 h 153"/>
                <a:gd name="T74" fmla="*/ 454 w 457"/>
                <a:gd name="T75" fmla="*/ 0 h 153"/>
                <a:gd name="T76" fmla="*/ 453 w 457"/>
                <a:gd name="T77" fmla="*/ 0 h 153"/>
                <a:gd name="T78" fmla="*/ 453 w 457"/>
                <a:gd name="T7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7" h="153">
                  <a:moveTo>
                    <a:pt x="453" y="0"/>
                  </a:moveTo>
                  <a:lnTo>
                    <a:pt x="453" y="0"/>
                  </a:lnTo>
                  <a:lnTo>
                    <a:pt x="389" y="24"/>
                  </a:lnTo>
                  <a:lnTo>
                    <a:pt x="326" y="44"/>
                  </a:lnTo>
                  <a:lnTo>
                    <a:pt x="262" y="65"/>
                  </a:lnTo>
                  <a:lnTo>
                    <a:pt x="197" y="82"/>
                  </a:lnTo>
                  <a:lnTo>
                    <a:pt x="197" y="82"/>
                  </a:lnTo>
                  <a:lnTo>
                    <a:pt x="133" y="98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52" y="123"/>
                  </a:lnTo>
                  <a:lnTo>
                    <a:pt x="35" y="128"/>
                  </a:lnTo>
                  <a:lnTo>
                    <a:pt x="17" y="136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0" y="149"/>
                  </a:lnTo>
                  <a:lnTo>
                    <a:pt x="0" y="152"/>
                  </a:lnTo>
                  <a:lnTo>
                    <a:pt x="3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29" y="141"/>
                  </a:lnTo>
                  <a:lnTo>
                    <a:pt x="55" y="133"/>
                  </a:lnTo>
                  <a:lnTo>
                    <a:pt x="81" y="124"/>
                  </a:lnTo>
                  <a:lnTo>
                    <a:pt x="107" y="117"/>
                  </a:lnTo>
                  <a:lnTo>
                    <a:pt x="161" y="104"/>
                  </a:lnTo>
                  <a:lnTo>
                    <a:pt x="213" y="91"/>
                  </a:lnTo>
                  <a:lnTo>
                    <a:pt x="213" y="91"/>
                  </a:lnTo>
                  <a:lnTo>
                    <a:pt x="275" y="75"/>
                  </a:lnTo>
                  <a:lnTo>
                    <a:pt x="307" y="66"/>
                  </a:lnTo>
                  <a:lnTo>
                    <a:pt x="339" y="58"/>
                  </a:lnTo>
                  <a:lnTo>
                    <a:pt x="369" y="46"/>
                  </a:lnTo>
                  <a:lnTo>
                    <a:pt x="399" y="34"/>
                  </a:lnTo>
                  <a:lnTo>
                    <a:pt x="428" y="21"/>
                  </a:lnTo>
                  <a:lnTo>
                    <a:pt x="456" y="4"/>
                  </a:lnTo>
                  <a:lnTo>
                    <a:pt x="456" y="4"/>
                  </a:lnTo>
                  <a:lnTo>
                    <a:pt x="457" y="3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7" name="Freeform 216"/>
            <p:cNvSpPr/>
            <p:nvPr/>
          </p:nvSpPr>
          <p:spPr bwMode="auto">
            <a:xfrm>
              <a:off x="2652024" y="3647"/>
              <a:ext cx="663755" cy="530"/>
            </a:xfrm>
            <a:custGeom>
              <a:avLst/>
              <a:gdLst>
                <a:gd name="T0" fmla="*/ 560 w 886"/>
                <a:gd name="T1" fmla="*/ 1059 h 1059"/>
                <a:gd name="T2" fmla="*/ 480 w 886"/>
                <a:gd name="T3" fmla="*/ 1027 h 1059"/>
                <a:gd name="T4" fmla="*/ 396 w 886"/>
                <a:gd name="T5" fmla="*/ 987 h 1059"/>
                <a:gd name="T6" fmla="*/ 333 w 886"/>
                <a:gd name="T7" fmla="*/ 950 h 1059"/>
                <a:gd name="T8" fmla="*/ 268 w 886"/>
                <a:gd name="T9" fmla="*/ 908 h 1059"/>
                <a:gd name="T10" fmla="*/ 201 w 886"/>
                <a:gd name="T11" fmla="*/ 859 h 1059"/>
                <a:gd name="T12" fmla="*/ 139 w 886"/>
                <a:gd name="T13" fmla="*/ 803 h 1059"/>
                <a:gd name="T14" fmla="*/ 85 w 886"/>
                <a:gd name="T15" fmla="*/ 739 h 1059"/>
                <a:gd name="T16" fmla="*/ 51 w 886"/>
                <a:gd name="T17" fmla="*/ 689 h 1059"/>
                <a:gd name="T18" fmla="*/ 33 w 886"/>
                <a:gd name="T19" fmla="*/ 652 h 1059"/>
                <a:gd name="T20" fmla="*/ 17 w 886"/>
                <a:gd name="T21" fmla="*/ 613 h 1059"/>
                <a:gd name="T22" fmla="*/ 7 w 886"/>
                <a:gd name="T23" fmla="*/ 574 h 1059"/>
                <a:gd name="T24" fmla="*/ 1 w 886"/>
                <a:gd name="T25" fmla="*/ 534 h 1059"/>
                <a:gd name="T26" fmla="*/ 0 w 886"/>
                <a:gd name="T27" fmla="*/ 490 h 1059"/>
                <a:gd name="T28" fmla="*/ 4 w 886"/>
                <a:gd name="T29" fmla="*/ 445 h 1059"/>
                <a:gd name="T30" fmla="*/ 14 w 886"/>
                <a:gd name="T31" fmla="*/ 401 h 1059"/>
                <a:gd name="T32" fmla="*/ 30 w 886"/>
                <a:gd name="T33" fmla="*/ 353 h 1059"/>
                <a:gd name="T34" fmla="*/ 53 w 886"/>
                <a:gd name="T35" fmla="*/ 304 h 1059"/>
                <a:gd name="T36" fmla="*/ 84 w 886"/>
                <a:gd name="T37" fmla="*/ 253 h 1059"/>
                <a:gd name="T38" fmla="*/ 121 w 886"/>
                <a:gd name="T39" fmla="*/ 201 h 1059"/>
                <a:gd name="T40" fmla="*/ 143 w 886"/>
                <a:gd name="T41" fmla="*/ 173 h 1059"/>
                <a:gd name="T42" fmla="*/ 189 w 886"/>
                <a:gd name="T43" fmla="*/ 124 h 1059"/>
                <a:gd name="T44" fmla="*/ 236 w 886"/>
                <a:gd name="T45" fmla="*/ 84 h 1059"/>
                <a:gd name="T46" fmla="*/ 284 w 886"/>
                <a:gd name="T47" fmla="*/ 52 h 1059"/>
                <a:gd name="T48" fmla="*/ 331 w 886"/>
                <a:gd name="T49" fmla="*/ 29 h 1059"/>
                <a:gd name="T50" fmla="*/ 378 w 886"/>
                <a:gd name="T51" fmla="*/ 11 h 1059"/>
                <a:gd name="T52" fmla="*/ 425 w 886"/>
                <a:gd name="T53" fmla="*/ 3 h 1059"/>
                <a:gd name="T54" fmla="*/ 472 w 886"/>
                <a:gd name="T55" fmla="*/ 0 h 1059"/>
                <a:gd name="T56" fmla="*/ 517 w 886"/>
                <a:gd name="T57" fmla="*/ 4 h 1059"/>
                <a:gd name="T58" fmla="*/ 560 w 886"/>
                <a:gd name="T59" fmla="*/ 14 h 1059"/>
                <a:gd name="T60" fmla="*/ 603 w 886"/>
                <a:gd name="T61" fmla="*/ 30 h 1059"/>
                <a:gd name="T62" fmla="*/ 644 w 886"/>
                <a:gd name="T63" fmla="*/ 52 h 1059"/>
                <a:gd name="T64" fmla="*/ 682 w 886"/>
                <a:gd name="T65" fmla="*/ 78 h 1059"/>
                <a:gd name="T66" fmla="*/ 718 w 886"/>
                <a:gd name="T67" fmla="*/ 110 h 1059"/>
                <a:gd name="T68" fmla="*/ 751 w 886"/>
                <a:gd name="T69" fmla="*/ 144 h 1059"/>
                <a:gd name="T70" fmla="*/ 781 w 886"/>
                <a:gd name="T71" fmla="*/ 184 h 1059"/>
                <a:gd name="T72" fmla="*/ 807 w 886"/>
                <a:gd name="T73" fmla="*/ 225 h 1059"/>
                <a:gd name="T74" fmla="*/ 832 w 886"/>
                <a:gd name="T75" fmla="*/ 272 h 1059"/>
                <a:gd name="T76" fmla="*/ 851 w 886"/>
                <a:gd name="T77" fmla="*/ 320 h 1059"/>
                <a:gd name="T78" fmla="*/ 867 w 886"/>
                <a:gd name="T79" fmla="*/ 370 h 1059"/>
                <a:gd name="T80" fmla="*/ 877 w 886"/>
                <a:gd name="T81" fmla="*/ 422 h 1059"/>
                <a:gd name="T82" fmla="*/ 884 w 886"/>
                <a:gd name="T83" fmla="*/ 476 h 1059"/>
                <a:gd name="T84" fmla="*/ 886 w 886"/>
                <a:gd name="T85" fmla="*/ 531 h 1059"/>
                <a:gd name="T86" fmla="*/ 881 w 886"/>
                <a:gd name="T87" fmla="*/ 587 h 1059"/>
                <a:gd name="T88" fmla="*/ 871 w 886"/>
                <a:gd name="T89" fmla="*/ 642 h 1059"/>
                <a:gd name="T90" fmla="*/ 857 w 886"/>
                <a:gd name="T91" fmla="*/ 699 h 1059"/>
                <a:gd name="T92" fmla="*/ 835 w 886"/>
                <a:gd name="T93" fmla="*/ 755 h 1059"/>
                <a:gd name="T94" fmla="*/ 806 w 886"/>
                <a:gd name="T95" fmla="*/ 810 h 1059"/>
                <a:gd name="T96" fmla="*/ 771 w 886"/>
                <a:gd name="T97" fmla="*/ 864 h 1059"/>
                <a:gd name="T98" fmla="*/ 731 w 886"/>
                <a:gd name="T99" fmla="*/ 916 h 1059"/>
                <a:gd name="T100" fmla="*/ 682 w 886"/>
                <a:gd name="T101" fmla="*/ 966 h 1059"/>
                <a:gd name="T102" fmla="*/ 625 w 886"/>
                <a:gd name="T103" fmla="*/ 1014 h 1059"/>
                <a:gd name="T104" fmla="*/ 560 w 886"/>
                <a:gd name="T10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1059">
                  <a:moveTo>
                    <a:pt x="560" y="1059"/>
                  </a:moveTo>
                  <a:lnTo>
                    <a:pt x="560" y="1059"/>
                  </a:lnTo>
                  <a:lnTo>
                    <a:pt x="522" y="1045"/>
                  </a:lnTo>
                  <a:lnTo>
                    <a:pt x="480" y="1027"/>
                  </a:lnTo>
                  <a:lnTo>
                    <a:pt x="427" y="1001"/>
                  </a:lnTo>
                  <a:lnTo>
                    <a:pt x="396" y="987"/>
                  </a:lnTo>
                  <a:lnTo>
                    <a:pt x="366" y="969"/>
                  </a:lnTo>
                  <a:lnTo>
                    <a:pt x="333" y="950"/>
                  </a:lnTo>
                  <a:lnTo>
                    <a:pt x="301" y="930"/>
                  </a:lnTo>
                  <a:lnTo>
                    <a:pt x="268" y="908"/>
                  </a:lnTo>
                  <a:lnTo>
                    <a:pt x="234" y="884"/>
                  </a:lnTo>
                  <a:lnTo>
                    <a:pt x="201" y="859"/>
                  </a:lnTo>
                  <a:lnTo>
                    <a:pt x="169" y="832"/>
                  </a:lnTo>
                  <a:lnTo>
                    <a:pt x="139" y="803"/>
                  </a:lnTo>
                  <a:lnTo>
                    <a:pt x="111" y="772"/>
                  </a:lnTo>
                  <a:lnTo>
                    <a:pt x="85" y="739"/>
                  </a:lnTo>
                  <a:lnTo>
                    <a:pt x="62" y="706"/>
                  </a:lnTo>
                  <a:lnTo>
                    <a:pt x="51" y="689"/>
                  </a:lnTo>
                  <a:lnTo>
                    <a:pt x="42" y="670"/>
                  </a:lnTo>
                  <a:lnTo>
                    <a:pt x="33" y="652"/>
                  </a:lnTo>
                  <a:lnTo>
                    <a:pt x="25" y="634"/>
                  </a:lnTo>
                  <a:lnTo>
                    <a:pt x="17" y="613"/>
                  </a:lnTo>
                  <a:lnTo>
                    <a:pt x="11" y="594"/>
                  </a:lnTo>
                  <a:lnTo>
                    <a:pt x="7" y="574"/>
                  </a:lnTo>
                  <a:lnTo>
                    <a:pt x="4" y="554"/>
                  </a:lnTo>
                  <a:lnTo>
                    <a:pt x="1" y="534"/>
                  </a:lnTo>
                  <a:lnTo>
                    <a:pt x="0" y="512"/>
                  </a:lnTo>
                  <a:lnTo>
                    <a:pt x="0" y="490"/>
                  </a:lnTo>
                  <a:lnTo>
                    <a:pt x="1" y="469"/>
                  </a:lnTo>
                  <a:lnTo>
                    <a:pt x="4" y="445"/>
                  </a:lnTo>
                  <a:lnTo>
                    <a:pt x="9" y="424"/>
                  </a:lnTo>
                  <a:lnTo>
                    <a:pt x="14" y="401"/>
                  </a:lnTo>
                  <a:lnTo>
                    <a:pt x="22" y="376"/>
                  </a:lnTo>
                  <a:lnTo>
                    <a:pt x="30" y="353"/>
                  </a:lnTo>
                  <a:lnTo>
                    <a:pt x="42" y="328"/>
                  </a:lnTo>
                  <a:lnTo>
                    <a:pt x="53" y="304"/>
                  </a:lnTo>
                  <a:lnTo>
                    <a:pt x="68" y="278"/>
                  </a:lnTo>
                  <a:lnTo>
                    <a:pt x="84" y="253"/>
                  </a:lnTo>
                  <a:lnTo>
                    <a:pt x="103" y="227"/>
                  </a:lnTo>
                  <a:lnTo>
                    <a:pt x="121" y="201"/>
                  </a:lnTo>
                  <a:lnTo>
                    <a:pt x="143" y="173"/>
                  </a:lnTo>
                  <a:lnTo>
                    <a:pt x="143" y="173"/>
                  </a:lnTo>
                  <a:lnTo>
                    <a:pt x="166" y="149"/>
                  </a:lnTo>
                  <a:lnTo>
                    <a:pt x="189" y="124"/>
                  </a:lnTo>
                  <a:lnTo>
                    <a:pt x="213" y="104"/>
                  </a:lnTo>
                  <a:lnTo>
                    <a:pt x="236" y="84"/>
                  </a:lnTo>
                  <a:lnTo>
                    <a:pt x="260" y="68"/>
                  </a:lnTo>
                  <a:lnTo>
                    <a:pt x="284" y="52"/>
                  </a:lnTo>
                  <a:lnTo>
                    <a:pt x="307" y="39"/>
                  </a:lnTo>
                  <a:lnTo>
                    <a:pt x="331" y="29"/>
                  </a:lnTo>
                  <a:lnTo>
                    <a:pt x="354" y="19"/>
                  </a:lnTo>
                  <a:lnTo>
                    <a:pt x="378" y="11"/>
                  </a:lnTo>
                  <a:lnTo>
                    <a:pt x="402" y="6"/>
                  </a:lnTo>
                  <a:lnTo>
                    <a:pt x="425" y="3"/>
                  </a:lnTo>
                  <a:lnTo>
                    <a:pt x="449" y="1"/>
                  </a:lnTo>
                  <a:lnTo>
                    <a:pt x="472" y="0"/>
                  </a:lnTo>
                  <a:lnTo>
                    <a:pt x="493" y="1"/>
                  </a:lnTo>
                  <a:lnTo>
                    <a:pt x="517" y="4"/>
                  </a:lnTo>
                  <a:lnTo>
                    <a:pt x="538" y="8"/>
                  </a:lnTo>
                  <a:lnTo>
                    <a:pt x="560" y="14"/>
                  </a:lnTo>
                  <a:lnTo>
                    <a:pt x="582" y="21"/>
                  </a:lnTo>
                  <a:lnTo>
                    <a:pt x="603" y="30"/>
                  </a:lnTo>
                  <a:lnTo>
                    <a:pt x="624" y="40"/>
                  </a:lnTo>
                  <a:lnTo>
                    <a:pt x="644" y="52"/>
                  </a:lnTo>
                  <a:lnTo>
                    <a:pt x="663" y="65"/>
                  </a:lnTo>
                  <a:lnTo>
                    <a:pt x="682" y="78"/>
                  </a:lnTo>
                  <a:lnTo>
                    <a:pt x="700" y="94"/>
                  </a:lnTo>
                  <a:lnTo>
                    <a:pt x="718" y="110"/>
                  </a:lnTo>
                  <a:lnTo>
                    <a:pt x="735" y="127"/>
                  </a:lnTo>
                  <a:lnTo>
                    <a:pt x="751" y="144"/>
                  </a:lnTo>
                  <a:lnTo>
                    <a:pt x="767" y="163"/>
                  </a:lnTo>
                  <a:lnTo>
                    <a:pt x="781" y="184"/>
                  </a:lnTo>
                  <a:lnTo>
                    <a:pt x="794" y="204"/>
                  </a:lnTo>
                  <a:lnTo>
                    <a:pt x="807" y="225"/>
                  </a:lnTo>
                  <a:lnTo>
                    <a:pt x="821" y="249"/>
                  </a:lnTo>
                  <a:lnTo>
                    <a:pt x="832" y="272"/>
                  </a:lnTo>
                  <a:lnTo>
                    <a:pt x="842" y="295"/>
                  </a:lnTo>
                  <a:lnTo>
                    <a:pt x="851" y="320"/>
                  </a:lnTo>
                  <a:lnTo>
                    <a:pt x="860" y="344"/>
                  </a:lnTo>
                  <a:lnTo>
                    <a:pt x="867" y="370"/>
                  </a:lnTo>
                  <a:lnTo>
                    <a:pt x="873" y="396"/>
                  </a:lnTo>
                  <a:lnTo>
                    <a:pt x="877" y="422"/>
                  </a:lnTo>
                  <a:lnTo>
                    <a:pt x="881" y="448"/>
                  </a:lnTo>
                  <a:lnTo>
                    <a:pt x="884" y="476"/>
                  </a:lnTo>
                  <a:lnTo>
                    <a:pt x="886" y="503"/>
                  </a:lnTo>
                  <a:lnTo>
                    <a:pt x="886" y="531"/>
                  </a:lnTo>
                  <a:lnTo>
                    <a:pt x="884" y="558"/>
                  </a:lnTo>
                  <a:lnTo>
                    <a:pt x="881" y="587"/>
                  </a:lnTo>
                  <a:lnTo>
                    <a:pt x="877" y="615"/>
                  </a:lnTo>
                  <a:lnTo>
                    <a:pt x="871" y="642"/>
                  </a:lnTo>
                  <a:lnTo>
                    <a:pt x="864" y="671"/>
                  </a:lnTo>
                  <a:lnTo>
                    <a:pt x="857" y="699"/>
                  </a:lnTo>
                  <a:lnTo>
                    <a:pt x="847" y="726"/>
                  </a:lnTo>
                  <a:lnTo>
                    <a:pt x="835" y="755"/>
                  </a:lnTo>
                  <a:lnTo>
                    <a:pt x="822" y="783"/>
                  </a:lnTo>
                  <a:lnTo>
                    <a:pt x="806" y="810"/>
                  </a:lnTo>
                  <a:lnTo>
                    <a:pt x="790" y="836"/>
                  </a:lnTo>
                  <a:lnTo>
                    <a:pt x="771" y="864"/>
                  </a:lnTo>
                  <a:lnTo>
                    <a:pt x="752" y="890"/>
                  </a:lnTo>
                  <a:lnTo>
                    <a:pt x="731" y="916"/>
                  </a:lnTo>
                  <a:lnTo>
                    <a:pt x="706" y="942"/>
                  </a:lnTo>
                  <a:lnTo>
                    <a:pt x="682" y="966"/>
                  </a:lnTo>
                  <a:lnTo>
                    <a:pt x="654" y="991"/>
                  </a:lnTo>
                  <a:lnTo>
                    <a:pt x="625" y="1014"/>
                  </a:lnTo>
                  <a:lnTo>
                    <a:pt x="593" y="1037"/>
                  </a:lnTo>
                  <a:lnTo>
                    <a:pt x="560" y="1059"/>
                  </a:lnTo>
                  <a:lnTo>
                    <a:pt x="560" y="1059"/>
                  </a:lnTo>
                  <a:close/>
                </a:path>
              </a:pathLst>
            </a:custGeom>
            <a:solidFill>
              <a:srgbClr val="B6C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dirty="0">
                  <a:sym typeface="+mn-ea"/>
                </a:rPr>
                <a:t>数据库模块</a:t>
              </a:r>
              <a:endParaRPr lang="zh-CN" altLang="en-US" dirty="0"/>
            </a:p>
          </p:txBody>
        </p:sp>
        <p:sp>
          <p:nvSpPr>
            <p:cNvPr id="19" name="Freeform 218"/>
            <p:cNvSpPr/>
            <p:nvPr/>
          </p:nvSpPr>
          <p:spPr bwMode="auto">
            <a:xfrm>
              <a:off x="3690138" y="2002"/>
              <a:ext cx="1468352" cy="977"/>
            </a:xfrm>
            <a:custGeom>
              <a:avLst/>
              <a:gdLst>
                <a:gd name="T0" fmla="*/ 1667 w 1667"/>
                <a:gd name="T1" fmla="*/ 877 h 1667"/>
                <a:gd name="T2" fmla="*/ 1651 w 1667"/>
                <a:gd name="T3" fmla="*/ 1002 h 1667"/>
                <a:gd name="T4" fmla="*/ 1617 w 1667"/>
                <a:gd name="T5" fmla="*/ 1120 h 1667"/>
                <a:gd name="T6" fmla="*/ 1567 w 1667"/>
                <a:gd name="T7" fmla="*/ 1232 h 1667"/>
                <a:gd name="T8" fmla="*/ 1502 w 1667"/>
                <a:gd name="T9" fmla="*/ 1333 h 1667"/>
                <a:gd name="T10" fmla="*/ 1424 w 1667"/>
                <a:gd name="T11" fmla="*/ 1423 h 1667"/>
                <a:gd name="T12" fmla="*/ 1333 w 1667"/>
                <a:gd name="T13" fmla="*/ 1502 h 1667"/>
                <a:gd name="T14" fmla="*/ 1232 w 1667"/>
                <a:gd name="T15" fmla="*/ 1566 h 1667"/>
                <a:gd name="T16" fmla="*/ 1120 w 1667"/>
                <a:gd name="T17" fmla="*/ 1617 h 1667"/>
                <a:gd name="T18" fmla="*/ 1002 w 1667"/>
                <a:gd name="T19" fmla="*/ 1650 h 1667"/>
                <a:gd name="T20" fmla="*/ 877 w 1667"/>
                <a:gd name="T21" fmla="*/ 1666 h 1667"/>
                <a:gd name="T22" fmla="*/ 792 w 1667"/>
                <a:gd name="T23" fmla="*/ 1666 h 1667"/>
                <a:gd name="T24" fmla="*/ 666 w 1667"/>
                <a:gd name="T25" fmla="*/ 1650 h 1667"/>
                <a:gd name="T26" fmla="*/ 547 w 1667"/>
                <a:gd name="T27" fmla="*/ 1617 h 1667"/>
                <a:gd name="T28" fmla="*/ 437 w 1667"/>
                <a:gd name="T29" fmla="*/ 1566 h 1667"/>
                <a:gd name="T30" fmla="*/ 336 w 1667"/>
                <a:gd name="T31" fmla="*/ 1502 h 1667"/>
                <a:gd name="T32" fmla="*/ 245 w 1667"/>
                <a:gd name="T33" fmla="*/ 1423 h 1667"/>
                <a:gd name="T34" fmla="*/ 167 w 1667"/>
                <a:gd name="T35" fmla="*/ 1333 h 1667"/>
                <a:gd name="T36" fmla="*/ 101 w 1667"/>
                <a:gd name="T37" fmla="*/ 1232 h 1667"/>
                <a:gd name="T38" fmla="*/ 51 w 1667"/>
                <a:gd name="T39" fmla="*/ 1120 h 1667"/>
                <a:gd name="T40" fmla="*/ 17 w 1667"/>
                <a:gd name="T41" fmla="*/ 1002 h 1667"/>
                <a:gd name="T42" fmla="*/ 2 w 1667"/>
                <a:gd name="T43" fmla="*/ 877 h 1667"/>
                <a:gd name="T44" fmla="*/ 2 w 1667"/>
                <a:gd name="T45" fmla="*/ 790 h 1667"/>
                <a:gd name="T46" fmla="*/ 17 w 1667"/>
                <a:gd name="T47" fmla="*/ 666 h 1667"/>
                <a:gd name="T48" fmla="*/ 51 w 1667"/>
                <a:gd name="T49" fmla="*/ 547 h 1667"/>
                <a:gd name="T50" fmla="*/ 101 w 1667"/>
                <a:gd name="T51" fmla="*/ 436 h 1667"/>
                <a:gd name="T52" fmla="*/ 167 w 1667"/>
                <a:gd name="T53" fmla="*/ 335 h 1667"/>
                <a:gd name="T54" fmla="*/ 245 w 1667"/>
                <a:gd name="T55" fmla="*/ 245 h 1667"/>
                <a:gd name="T56" fmla="*/ 336 w 1667"/>
                <a:gd name="T57" fmla="*/ 165 h 1667"/>
                <a:gd name="T58" fmla="*/ 437 w 1667"/>
                <a:gd name="T59" fmla="*/ 100 h 1667"/>
                <a:gd name="T60" fmla="*/ 547 w 1667"/>
                <a:gd name="T61" fmla="*/ 51 h 1667"/>
                <a:gd name="T62" fmla="*/ 666 w 1667"/>
                <a:gd name="T63" fmla="*/ 18 h 1667"/>
                <a:gd name="T64" fmla="*/ 792 w 1667"/>
                <a:gd name="T65" fmla="*/ 2 h 1667"/>
                <a:gd name="T66" fmla="*/ 877 w 1667"/>
                <a:gd name="T67" fmla="*/ 2 h 1667"/>
                <a:gd name="T68" fmla="*/ 1002 w 1667"/>
                <a:gd name="T69" fmla="*/ 18 h 1667"/>
                <a:gd name="T70" fmla="*/ 1120 w 1667"/>
                <a:gd name="T71" fmla="*/ 51 h 1667"/>
                <a:gd name="T72" fmla="*/ 1232 w 1667"/>
                <a:gd name="T73" fmla="*/ 100 h 1667"/>
                <a:gd name="T74" fmla="*/ 1333 w 1667"/>
                <a:gd name="T75" fmla="*/ 165 h 1667"/>
                <a:gd name="T76" fmla="*/ 1424 w 1667"/>
                <a:gd name="T77" fmla="*/ 245 h 1667"/>
                <a:gd name="T78" fmla="*/ 1502 w 1667"/>
                <a:gd name="T79" fmla="*/ 335 h 1667"/>
                <a:gd name="T80" fmla="*/ 1567 w 1667"/>
                <a:gd name="T81" fmla="*/ 436 h 1667"/>
                <a:gd name="T82" fmla="*/ 1617 w 1667"/>
                <a:gd name="T83" fmla="*/ 547 h 1667"/>
                <a:gd name="T84" fmla="*/ 1651 w 1667"/>
                <a:gd name="T85" fmla="*/ 666 h 1667"/>
                <a:gd name="T86" fmla="*/ 1667 w 1667"/>
                <a:gd name="T87" fmla="*/ 79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7" h="1667">
                  <a:moveTo>
                    <a:pt x="1667" y="834"/>
                  </a:moveTo>
                  <a:lnTo>
                    <a:pt x="1667" y="834"/>
                  </a:lnTo>
                  <a:lnTo>
                    <a:pt x="1667" y="877"/>
                  </a:lnTo>
                  <a:lnTo>
                    <a:pt x="1663" y="919"/>
                  </a:lnTo>
                  <a:lnTo>
                    <a:pt x="1659" y="961"/>
                  </a:lnTo>
                  <a:lnTo>
                    <a:pt x="1651" y="1002"/>
                  </a:lnTo>
                  <a:lnTo>
                    <a:pt x="1641" y="1042"/>
                  </a:lnTo>
                  <a:lnTo>
                    <a:pt x="1630" y="1081"/>
                  </a:lnTo>
                  <a:lnTo>
                    <a:pt x="1617" y="1120"/>
                  </a:lnTo>
                  <a:lnTo>
                    <a:pt x="1602" y="1158"/>
                  </a:lnTo>
                  <a:lnTo>
                    <a:pt x="1586" y="1196"/>
                  </a:lnTo>
                  <a:lnTo>
                    <a:pt x="1567" y="1232"/>
                  </a:lnTo>
                  <a:lnTo>
                    <a:pt x="1547" y="1266"/>
                  </a:lnTo>
                  <a:lnTo>
                    <a:pt x="1526" y="1300"/>
                  </a:lnTo>
                  <a:lnTo>
                    <a:pt x="1502" y="1333"/>
                  </a:lnTo>
                  <a:lnTo>
                    <a:pt x="1478" y="1363"/>
                  </a:lnTo>
                  <a:lnTo>
                    <a:pt x="1452" y="1394"/>
                  </a:lnTo>
                  <a:lnTo>
                    <a:pt x="1424" y="1423"/>
                  </a:lnTo>
                  <a:lnTo>
                    <a:pt x="1395" y="1450"/>
                  </a:lnTo>
                  <a:lnTo>
                    <a:pt x="1365" y="1476"/>
                  </a:lnTo>
                  <a:lnTo>
                    <a:pt x="1333" y="1502"/>
                  </a:lnTo>
                  <a:lnTo>
                    <a:pt x="1300" y="1525"/>
                  </a:lnTo>
                  <a:lnTo>
                    <a:pt x="1266" y="1547"/>
                  </a:lnTo>
                  <a:lnTo>
                    <a:pt x="1232" y="1566"/>
                  </a:lnTo>
                  <a:lnTo>
                    <a:pt x="1196" y="1585"/>
                  </a:lnTo>
                  <a:lnTo>
                    <a:pt x="1159" y="1602"/>
                  </a:lnTo>
                  <a:lnTo>
                    <a:pt x="1120" y="1617"/>
                  </a:lnTo>
                  <a:lnTo>
                    <a:pt x="1083" y="1630"/>
                  </a:lnTo>
                  <a:lnTo>
                    <a:pt x="1042" y="1641"/>
                  </a:lnTo>
                  <a:lnTo>
                    <a:pt x="1002" y="1650"/>
                  </a:lnTo>
                  <a:lnTo>
                    <a:pt x="961" y="1657"/>
                  </a:lnTo>
                  <a:lnTo>
                    <a:pt x="919" y="1663"/>
                  </a:lnTo>
                  <a:lnTo>
                    <a:pt x="877" y="1666"/>
                  </a:lnTo>
                  <a:lnTo>
                    <a:pt x="834" y="1667"/>
                  </a:lnTo>
                  <a:lnTo>
                    <a:pt x="834" y="1667"/>
                  </a:lnTo>
                  <a:lnTo>
                    <a:pt x="792" y="1666"/>
                  </a:lnTo>
                  <a:lnTo>
                    <a:pt x="748" y="1663"/>
                  </a:lnTo>
                  <a:lnTo>
                    <a:pt x="708" y="1657"/>
                  </a:lnTo>
                  <a:lnTo>
                    <a:pt x="666" y="1650"/>
                  </a:lnTo>
                  <a:lnTo>
                    <a:pt x="625" y="1641"/>
                  </a:lnTo>
                  <a:lnTo>
                    <a:pt x="586" y="1630"/>
                  </a:lnTo>
                  <a:lnTo>
                    <a:pt x="547" y="1617"/>
                  </a:lnTo>
                  <a:lnTo>
                    <a:pt x="510" y="1602"/>
                  </a:lnTo>
                  <a:lnTo>
                    <a:pt x="473" y="1585"/>
                  </a:lnTo>
                  <a:lnTo>
                    <a:pt x="437" y="1566"/>
                  </a:lnTo>
                  <a:lnTo>
                    <a:pt x="402" y="1547"/>
                  </a:lnTo>
                  <a:lnTo>
                    <a:pt x="368" y="1525"/>
                  </a:lnTo>
                  <a:lnTo>
                    <a:pt x="336" y="1502"/>
                  </a:lnTo>
                  <a:lnTo>
                    <a:pt x="304" y="1476"/>
                  </a:lnTo>
                  <a:lnTo>
                    <a:pt x="274" y="1450"/>
                  </a:lnTo>
                  <a:lnTo>
                    <a:pt x="245" y="1423"/>
                  </a:lnTo>
                  <a:lnTo>
                    <a:pt x="217" y="1394"/>
                  </a:lnTo>
                  <a:lnTo>
                    <a:pt x="191" y="1363"/>
                  </a:lnTo>
                  <a:lnTo>
                    <a:pt x="167" y="1333"/>
                  </a:lnTo>
                  <a:lnTo>
                    <a:pt x="143" y="1300"/>
                  </a:lnTo>
                  <a:lnTo>
                    <a:pt x="122" y="1266"/>
                  </a:lnTo>
                  <a:lnTo>
                    <a:pt x="101" y="1232"/>
                  </a:lnTo>
                  <a:lnTo>
                    <a:pt x="83" y="1196"/>
                  </a:lnTo>
                  <a:lnTo>
                    <a:pt x="67" y="1158"/>
                  </a:lnTo>
                  <a:lnTo>
                    <a:pt x="51" y="1120"/>
                  </a:lnTo>
                  <a:lnTo>
                    <a:pt x="38" y="1081"/>
                  </a:lnTo>
                  <a:lnTo>
                    <a:pt x="26" y="1042"/>
                  </a:lnTo>
                  <a:lnTo>
                    <a:pt x="17" y="1002"/>
                  </a:lnTo>
                  <a:lnTo>
                    <a:pt x="10" y="961"/>
                  </a:lnTo>
                  <a:lnTo>
                    <a:pt x="4" y="919"/>
                  </a:lnTo>
                  <a:lnTo>
                    <a:pt x="2" y="877"/>
                  </a:lnTo>
                  <a:lnTo>
                    <a:pt x="0" y="834"/>
                  </a:lnTo>
                  <a:lnTo>
                    <a:pt x="0" y="834"/>
                  </a:lnTo>
                  <a:lnTo>
                    <a:pt x="2" y="790"/>
                  </a:lnTo>
                  <a:lnTo>
                    <a:pt x="4" y="748"/>
                  </a:lnTo>
                  <a:lnTo>
                    <a:pt x="10" y="706"/>
                  </a:lnTo>
                  <a:lnTo>
                    <a:pt x="17" y="666"/>
                  </a:lnTo>
                  <a:lnTo>
                    <a:pt x="26" y="625"/>
                  </a:lnTo>
                  <a:lnTo>
                    <a:pt x="38" y="586"/>
                  </a:lnTo>
                  <a:lnTo>
                    <a:pt x="51" y="547"/>
                  </a:lnTo>
                  <a:lnTo>
                    <a:pt x="67" y="510"/>
                  </a:lnTo>
                  <a:lnTo>
                    <a:pt x="83" y="472"/>
                  </a:lnTo>
                  <a:lnTo>
                    <a:pt x="101" y="436"/>
                  </a:lnTo>
                  <a:lnTo>
                    <a:pt x="122" y="401"/>
                  </a:lnTo>
                  <a:lnTo>
                    <a:pt x="143" y="368"/>
                  </a:lnTo>
                  <a:lnTo>
                    <a:pt x="167" y="335"/>
                  </a:lnTo>
                  <a:lnTo>
                    <a:pt x="191" y="304"/>
                  </a:lnTo>
                  <a:lnTo>
                    <a:pt x="217" y="274"/>
                  </a:lnTo>
                  <a:lnTo>
                    <a:pt x="245" y="245"/>
                  </a:lnTo>
                  <a:lnTo>
                    <a:pt x="274" y="217"/>
                  </a:lnTo>
                  <a:lnTo>
                    <a:pt x="304" y="190"/>
                  </a:lnTo>
                  <a:lnTo>
                    <a:pt x="336" y="165"/>
                  </a:lnTo>
                  <a:lnTo>
                    <a:pt x="368" y="142"/>
                  </a:lnTo>
                  <a:lnTo>
                    <a:pt x="402" y="120"/>
                  </a:lnTo>
                  <a:lnTo>
                    <a:pt x="437" y="100"/>
                  </a:lnTo>
                  <a:lnTo>
                    <a:pt x="473" y="83"/>
                  </a:lnTo>
                  <a:lnTo>
                    <a:pt x="510" y="65"/>
                  </a:lnTo>
                  <a:lnTo>
                    <a:pt x="547" y="51"/>
                  </a:lnTo>
                  <a:lnTo>
                    <a:pt x="586" y="38"/>
                  </a:lnTo>
                  <a:lnTo>
                    <a:pt x="625" y="26"/>
                  </a:lnTo>
                  <a:lnTo>
                    <a:pt x="666" y="18"/>
                  </a:lnTo>
                  <a:lnTo>
                    <a:pt x="708" y="10"/>
                  </a:lnTo>
                  <a:lnTo>
                    <a:pt x="748" y="5"/>
                  </a:lnTo>
                  <a:lnTo>
                    <a:pt x="792" y="2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77" y="2"/>
                  </a:lnTo>
                  <a:lnTo>
                    <a:pt x="919" y="5"/>
                  </a:lnTo>
                  <a:lnTo>
                    <a:pt x="961" y="10"/>
                  </a:lnTo>
                  <a:lnTo>
                    <a:pt x="1002" y="18"/>
                  </a:lnTo>
                  <a:lnTo>
                    <a:pt x="1042" y="26"/>
                  </a:lnTo>
                  <a:lnTo>
                    <a:pt x="1083" y="38"/>
                  </a:lnTo>
                  <a:lnTo>
                    <a:pt x="1120" y="51"/>
                  </a:lnTo>
                  <a:lnTo>
                    <a:pt x="1159" y="65"/>
                  </a:lnTo>
                  <a:lnTo>
                    <a:pt x="1196" y="83"/>
                  </a:lnTo>
                  <a:lnTo>
                    <a:pt x="1232" y="100"/>
                  </a:lnTo>
                  <a:lnTo>
                    <a:pt x="1266" y="120"/>
                  </a:lnTo>
                  <a:lnTo>
                    <a:pt x="1300" y="142"/>
                  </a:lnTo>
                  <a:lnTo>
                    <a:pt x="1333" y="165"/>
                  </a:lnTo>
                  <a:lnTo>
                    <a:pt x="1365" y="190"/>
                  </a:lnTo>
                  <a:lnTo>
                    <a:pt x="1395" y="217"/>
                  </a:lnTo>
                  <a:lnTo>
                    <a:pt x="1424" y="245"/>
                  </a:lnTo>
                  <a:lnTo>
                    <a:pt x="1452" y="274"/>
                  </a:lnTo>
                  <a:lnTo>
                    <a:pt x="1478" y="304"/>
                  </a:lnTo>
                  <a:lnTo>
                    <a:pt x="1502" y="335"/>
                  </a:lnTo>
                  <a:lnTo>
                    <a:pt x="1526" y="368"/>
                  </a:lnTo>
                  <a:lnTo>
                    <a:pt x="1547" y="401"/>
                  </a:lnTo>
                  <a:lnTo>
                    <a:pt x="1567" y="436"/>
                  </a:lnTo>
                  <a:lnTo>
                    <a:pt x="1586" y="472"/>
                  </a:lnTo>
                  <a:lnTo>
                    <a:pt x="1602" y="510"/>
                  </a:lnTo>
                  <a:lnTo>
                    <a:pt x="1617" y="547"/>
                  </a:lnTo>
                  <a:lnTo>
                    <a:pt x="1630" y="586"/>
                  </a:lnTo>
                  <a:lnTo>
                    <a:pt x="1641" y="625"/>
                  </a:lnTo>
                  <a:lnTo>
                    <a:pt x="1651" y="666"/>
                  </a:lnTo>
                  <a:lnTo>
                    <a:pt x="1659" y="706"/>
                  </a:lnTo>
                  <a:lnTo>
                    <a:pt x="1663" y="748"/>
                  </a:lnTo>
                  <a:lnTo>
                    <a:pt x="1667" y="790"/>
                  </a:lnTo>
                  <a:lnTo>
                    <a:pt x="1667" y="834"/>
                  </a:lnTo>
                  <a:lnTo>
                    <a:pt x="1667" y="834"/>
                  </a:lnTo>
                  <a:close/>
                </a:path>
              </a:pathLst>
            </a:cu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prstClr val="black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en-US" altLang="zh-CN" sz="2400" b="1" dirty="0">
                <a:solidFill>
                  <a:prstClr val="black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prstClr val="black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sp>
          <p:nvSpPr>
            <p:cNvPr id="20" name="Freeform 219"/>
            <p:cNvSpPr/>
            <p:nvPr/>
          </p:nvSpPr>
          <p:spPr bwMode="auto">
            <a:xfrm>
              <a:off x="4173610" y="2772"/>
              <a:ext cx="501937" cy="486"/>
            </a:xfrm>
            <a:custGeom>
              <a:avLst/>
              <a:gdLst>
                <a:gd name="T0" fmla="*/ 0 w 672"/>
                <a:gd name="T1" fmla="*/ 0 h 972"/>
                <a:gd name="T2" fmla="*/ 197 w 672"/>
                <a:gd name="T3" fmla="*/ 393 h 972"/>
                <a:gd name="T4" fmla="*/ 197 w 672"/>
                <a:gd name="T5" fmla="*/ 972 h 972"/>
                <a:gd name="T6" fmla="*/ 347 w 672"/>
                <a:gd name="T7" fmla="*/ 972 h 972"/>
                <a:gd name="T8" fmla="*/ 347 w 672"/>
                <a:gd name="T9" fmla="*/ 416 h 972"/>
                <a:gd name="T10" fmla="*/ 672 w 672"/>
                <a:gd name="T11" fmla="*/ 11 h 972"/>
                <a:gd name="T12" fmla="*/ 290 w 672"/>
                <a:gd name="T13" fmla="*/ 266 h 972"/>
                <a:gd name="T14" fmla="*/ 0 w 672"/>
                <a:gd name="T15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972">
                  <a:moveTo>
                    <a:pt x="0" y="0"/>
                  </a:moveTo>
                  <a:lnTo>
                    <a:pt x="197" y="393"/>
                  </a:lnTo>
                  <a:lnTo>
                    <a:pt x="197" y="972"/>
                  </a:lnTo>
                  <a:lnTo>
                    <a:pt x="347" y="972"/>
                  </a:lnTo>
                  <a:lnTo>
                    <a:pt x="347" y="416"/>
                  </a:lnTo>
                  <a:lnTo>
                    <a:pt x="672" y="11"/>
                  </a:lnTo>
                  <a:lnTo>
                    <a:pt x="290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3670881" y="3278"/>
              <a:ext cx="1492325" cy="277"/>
            </a:xfrm>
            <a:prstGeom prst="rect">
              <a:avLst/>
            </a:prstGeom>
            <a:solidFill>
              <a:srgbClr val="70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3907615" y="3344"/>
              <a:ext cx="9649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TREE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宋体" panose="02010600030101010101" pitchFamily="2" charset="-122"/>
                  <a:cs typeface="宋体" panose="02010600030101010101" pitchFamily="2" charset="-122"/>
                </a:rPr>
                <a:t> ZONE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H="1">
              <a:off x="2162074" y="4233"/>
              <a:ext cx="13485" cy="5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>
              <a:off x="5996271" y="3914"/>
              <a:ext cx="59933" cy="28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Line 237"/>
            <p:cNvSpPr>
              <a:spLocks noChangeShapeType="1"/>
            </p:cNvSpPr>
            <p:nvPr/>
          </p:nvSpPr>
          <p:spPr bwMode="auto">
            <a:xfrm flipV="1">
              <a:off x="6845818" y="2016"/>
              <a:ext cx="17980" cy="14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Line 238"/>
            <p:cNvSpPr>
              <a:spLocks noChangeShapeType="1"/>
            </p:cNvSpPr>
            <p:nvPr/>
          </p:nvSpPr>
          <p:spPr bwMode="auto">
            <a:xfrm flipH="1">
              <a:off x="2036215" y="2502"/>
              <a:ext cx="73418" cy="0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2" name="Line 241"/>
            <p:cNvSpPr>
              <a:spLocks noChangeShapeType="1"/>
            </p:cNvSpPr>
            <p:nvPr/>
          </p:nvSpPr>
          <p:spPr bwMode="auto">
            <a:xfrm flipV="1">
              <a:off x="1667629" y="2499"/>
              <a:ext cx="1498" cy="3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5" name="Line 244"/>
            <p:cNvSpPr>
              <a:spLocks noChangeShapeType="1"/>
            </p:cNvSpPr>
            <p:nvPr/>
          </p:nvSpPr>
          <p:spPr bwMode="auto">
            <a:xfrm flipV="1">
              <a:off x="4485966" y="1229"/>
              <a:ext cx="25471" cy="46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 flipV="1">
              <a:off x="4535411" y="1135"/>
              <a:ext cx="25471" cy="47"/>
            </a:xfrm>
            <a:prstGeom prst="line">
              <a:avLst/>
            </a:prstGeom>
            <a:noFill/>
            <a:ln w="31750">
              <a:solidFill>
                <a:srgbClr val="67504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>
              <a:off x="-359596" y="1911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lang="en-US" altLang="zh-CN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>
              <a:off x="-268199" y="3841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>
              <a:off x="7481105" y="3622"/>
              <a:ext cx="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lvl="0" algn="ctr"/>
              <a:endParaRPr lang="zh-CN" altLang="zh-CN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5623190" y="746"/>
              <a:ext cx="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Rectangle 259"/>
            <p:cNvSpPr>
              <a:spLocks noChangeArrowheads="1"/>
            </p:cNvSpPr>
            <p:nvPr/>
          </p:nvSpPr>
          <p:spPr bwMode="auto">
            <a:xfrm>
              <a:off x="3664" y="443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EEECE1">
                    <a:lumMod val="25000"/>
                  </a:srgbClr>
                </a:buClr>
                <a:buSzPct val="80000"/>
              </a:pPr>
              <a:endParaRPr lang="en-US" altLang="zh-CN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5" name="矩形 264"/>
          <p:cNvSpPr/>
          <p:nvPr/>
        </p:nvSpPr>
        <p:spPr>
          <a:xfrm>
            <a:off x="3801448" y="1118772"/>
            <a:ext cx="76060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串口通信模块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4495" y="145986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socket通信模块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9565" y="4737100"/>
            <a:ext cx="215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自动控制模块</a:t>
            </a: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ail-login"/>
          <p:cNvPicPr>
            <a:picLocks noChangeAspect="1"/>
          </p:cNvPicPr>
          <p:nvPr/>
        </p:nvPicPr>
        <p:blipFill>
          <a:blip r:embed="rId2"/>
          <a:srcRect b="17877"/>
          <a:stretch>
            <a:fillRect/>
          </a:stretch>
        </p:blipFill>
        <p:spPr>
          <a:xfrm>
            <a:off x="3667125" y="4083050"/>
            <a:ext cx="3099435" cy="23044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登录模块</a:t>
            </a:r>
            <a:b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3" name="图片 2" descr="ccac265d45151344afb7df26acde222ef7115f1044179-sxLytj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9370" y="1128395"/>
            <a:ext cx="3964305" cy="8110220"/>
          </a:xfrm>
          <a:prstGeom prst="rect">
            <a:avLst/>
          </a:prstGeom>
        </p:spPr>
      </p:pic>
      <p:sp>
        <p:nvSpPr>
          <p:cNvPr id="142" name="Freeform 541"/>
          <p:cNvSpPr/>
          <p:nvPr/>
        </p:nvSpPr>
        <p:spPr bwMode="auto">
          <a:xfrm>
            <a:off x="7947024" y="5688647"/>
            <a:ext cx="932779" cy="768112"/>
          </a:xfrm>
          <a:custGeom>
            <a:avLst/>
            <a:gdLst>
              <a:gd name="T0" fmla="*/ 231 w 472"/>
              <a:gd name="T1" fmla="*/ 0 h 811"/>
              <a:gd name="T2" fmla="*/ 188 w 472"/>
              <a:gd name="T3" fmla="*/ 74 h 811"/>
              <a:gd name="T4" fmla="*/ 129 w 472"/>
              <a:gd name="T5" fmla="*/ 186 h 811"/>
              <a:gd name="T6" fmla="*/ 82 w 472"/>
              <a:gd name="T7" fmla="*/ 290 h 811"/>
              <a:gd name="T8" fmla="*/ 53 w 472"/>
              <a:gd name="T9" fmla="*/ 364 h 811"/>
              <a:gd name="T10" fmla="*/ 28 w 472"/>
              <a:gd name="T11" fmla="*/ 439 h 811"/>
              <a:gd name="T12" fmla="*/ 9 w 472"/>
              <a:gd name="T13" fmla="*/ 513 h 811"/>
              <a:gd name="T14" fmla="*/ 0 w 472"/>
              <a:gd name="T15" fmla="*/ 584 h 811"/>
              <a:gd name="T16" fmla="*/ 1 w 472"/>
              <a:gd name="T17" fmla="*/ 634 h 811"/>
              <a:gd name="T18" fmla="*/ 5 w 472"/>
              <a:gd name="T19" fmla="*/ 665 h 811"/>
              <a:gd name="T20" fmla="*/ 12 w 472"/>
              <a:gd name="T21" fmla="*/ 694 h 811"/>
              <a:gd name="T22" fmla="*/ 23 w 472"/>
              <a:gd name="T23" fmla="*/ 719 h 811"/>
              <a:gd name="T24" fmla="*/ 39 w 472"/>
              <a:gd name="T25" fmla="*/ 743 h 811"/>
              <a:gd name="T26" fmla="*/ 58 w 472"/>
              <a:gd name="T27" fmla="*/ 764 h 811"/>
              <a:gd name="T28" fmla="*/ 82 w 472"/>
              <a:gd name="T29" fmla="*/ 780 h 811"/>
              <a:gd name="T30" fmla="*/ 111 w 472"/>
              <a:gd name="T31" fmla="*/ 794 h 811"/>
              <a:gd name="T32" fmla="*/ 146 w 472"/>
              <a:gd name="T33" fmla="*/ 804 h 811"/>
              <a:gd name="T34" fmla="*/ 185 w 472"/>
              <a:gd name="T35" fmla="*/ 810 h 811"/>
              <a:gd name="T36" fmla="*/ 206 w 472"/>
              <a:gd name="T37" fmla="*/ 811 h 811"/>
              <a:gd name="T38" fmla="*/ 246 w 472"/>
              <a:gd name="T39" fmla="*/ 808 h 811"/>
              <a:gd name="T40" fmla="*/ 283 w 472"/>
              <a:gd name="T41" fmla="*/ 803 h 811"/>
              <a:gd name="T42" fmla="*/ 315 w 472"/>
              <a:gd name="T43" fmla="*/ 793 h 811"/>
              <a:gd name="T44" fmla="*/ 344 w 472"/>
              <a:gd name="T45" fmla="*/ 782 h 811"/>
              <a:gd name="T46" fmla="*/ 370 w 472"/>
              <a:gd name="T47" fmla="*/ 766 h 811"/>
              <a:gd name="T48" fmla="*/ 393 w 472"/>
              <a:gd name="T49" fmla="*/ 750 h 811"/>
              <a:gd name="T50" fmla="*/ 412 w 472"/>
              <a:gd name="T51" fmla="*/ 730 h 811"/>
              <a:gd name="T52" fmla="*/ 429 w 472"/>
              <a:gd name="T53" fmla="*/ 709 h 811"/>
              <a:gd name="T54" fmla="*/ 443 w 472"/>
              <a:gd name="T55" fmla="*/ 686 h 811"/>
              <a:gd name="T56" fmla="*/ 462 w 472"/>
              <a:gd name="T57" fmla="*/ 633 h 811"/>
              <a:gd name="T58" fmla="*/ 471 w 472"/>
              <a:gd name="T59" fmla="*/ 574 h 811"/>
              <a:gd name="T60" fmla="*/ 471 w 472"/>
              <a:gd name="T61" fmla="*/ 512 h 811"/>
              <a:gd name="T62" fmla="*/ 462 w 472"/>
              <a:gd name="T63" fmla="*/ 446 h 811"/>
              <a:gd name="T64" fmla="*/ 447 w 472"/>
              <a:gd name="T65" fmla="*/ 379 h 811"/>
              <a:gd name="T66" fmla="*/ 425 w 472"/>
              <a:gd name="T67" fmla="*/ 312 h 811"/>
              <a:gd name="T68" fmla="*/ 397 w 472"/>
              <a:gd name="T69" fmla="*/ 245 h 811"/>
              <a:gd name="T70" fmla="*/ 366 w 472"/>
              <a:gd name="T71" fmla="*/ 181 h 811"/>
              <a:gd name="T72" fmla="*/ 330 w 472"/>
              <a:gd name="T73" fmla="*/ 123 h 811"/>
              <a:gd name="T74" fmla="*/ 292 w 472"/>
              <a:gd name="T75" fmla="*/ 69 h 811"/>
              <a:gd name="T76" fmla="*/ 252 w 472"/>
              <a:gd name="T77" fmla="*/ 21 h 811"/>
              <a:gd name="T78" fmla="*/ 231 w 472"/>
              <a:gd name="T7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2" h="811">
                <a:moveTo>
                  <a:pt x="231" y="0"/>
                </a:moveTo>
                <a:lnTo>
                  <a:pt x="231" y="0"/>
                </a:lnTo>
                <a:lnTo>
                  <a:pt x="211" y="35"/>
                </a:lnTo>
                <a:lnTo>
                  <a:pt x="188" y="74"/>
                </a:lnTo>
                <a:lnTo>
                  <a:pt x="160" y="126"/>
                </a:lnTo>
                <a:lnTo>
                  <a:pt x="129" y="186"/>
                </a:lnTo>
                <a:lnTo>
                  <a:pt x="97" y="254"/>
                </a:lnTo>
                <a:lnTo>
                  <a:pt x="82" y="290"/>
                </a:lnTo>
                <a:lnTo>
                  <a:pt x="67" y="326"/>
                </a:lnTo>
                <a:lnTo>
                  <a:pt x="53" y="364"/>
                </a:lnTo>
                <a:lnTo>
                  <a:pt x="39" y="402"/>
                </a:lnTo>
                <a:lnTo>
                  <a:pt x="28" y="439"/>
                </a:lnTo>
                <a:lnTo>
                  <a:pt x="18" y="477"/>
                </a:lnTo>
                <a:lnTo>
                  <a:pt x="9" y="513"/>
                </a:lnTo>
                <a:lnTo>
                  <a:pt x="4" y="549"/>
                </a:lnTo>
                <a:lnTo>
                  <a:pt x="0" y="584"/>
                </a:lnTo>
                <a:lnTo>
                  <a:pt x="0" y="617"/>
                </a:lnTo>
                <a:lnTo>
                  <a:pt x="1" y="634"/>
                </a:lnTo>
                <a:lnTo>
                  <a:pt x="3" y="649"/>
                </a:lnTo>
                <a:lnTo>
                  <a:pt x="5" y="665"/>
                </a:lnTo>
                <a:lnTo>
                  <a:pt x="8" y="680"/>
                </a:lnTo>
                <a:lnTo>
                  <a:pt x="12" y="694"/>
                </a:lnTo>
                <a:lnTo>
                  <a:pt x="18" y="707"/>
                </a:lnTo>
                <a:lnTo>
                  <a:pt x="23" y="719"/>
                </a:lnTo>
                <a:lnTo>
                  <a:pt x="30" y="732"/>
                </a:lnTo>
                <a:lnTo>
                  <a:pt x="39" y="743"/>
                </a:lnTo>
                <a:lnTo>
                  <a:pt x="48" y="754"/>
                </a:lnTo>
                <a:lnTo>
                  <a:pt x="58" y="764"/>
                </a:lnTo>
                <a:lnTo>
                  <a:pt x="69" y="773"/>
                </a:lnTo>
                <a:lnTo>
                  <a:pt x="82" y="780"/>
                </a:lnTo>
                <a:lnTo>
                  <a:pt x="96" y="789"/>
                </a:lnTo>
                <a:lnTo>
                  <a:pt x="111" y="794"/>
                </a:lnTo>
                <a:lnTo>
                  <a:pt x="128" y="800"/>
                </a:lnTo>
                <a:lnTo>
                  <a:pt x="146" y="804"/>
                </a:lnTo>
                <a:lnTo>
                  <a:pt x="164" y="808"/>
                </a:lnTo>
                <a:lnTo>
                  <a:pt x="185" y="810"/>
                </a:lnTo>
                <a:lnTo>
                  <a:pt x="206" y="811"/>
                </a:lnTo>
                <a:lnTo>
                  <a:pt x="206" y="811"/>
                </a:lnTo>
                <a:lnTo>
                  <a:pt x="227" y="810"/>
                </a:lnTo>
                <a:lnTo>
                  <a:pt x="246" y="808"/>
                </a:lnTo>
                <a:lnTo>
                  <a:pt x="264" y="805"/>
                </a:lnTo>
                <a:lnTo>
                  <a:pt x="283" y="803"/>
                </a:lnTo>
                <a:lnTo>
                  <a:pt x="299" y="798"/>
                </a:lnTo>
                <a:lnTo>
                  <a:pt x="315" y="793"/>
                </a:lnTo>
                <a:lnTo>
                  <a:pt x="330" y="787"/>
                </a:lnTo>
                <a:lnTo>
                  <a:pt x="344" y="782"/>
                </a:lnTo>
                <a:lnTo>
                  <a:pt x="358" y="775"/>
                </a:lnTo>
                <a:lnTo>
                  <a:pt x="370" y="766"/>
                </a:lnTo>
                <a:lnTo>
                  <a:pt x="381" y="758"/>
                </a:lnTo>
                <a:lnTo>
                  <a:pt x="393" y="750"/>
                </a:lnTo>
                <a:lnTo>
                  <a:pt x="404" y="740"/>
                </a:lnTo>
                <a:lnTo>
                  <a:pt x="412" y="730"/>
                </a:lnTo>
                <a:lnTo>
                  <a:pt x="420" y="720"/>
                </a:lnTo>
                <a:lnTo>
                  <a:pt x="429" y="709"/>
                </a:lnTo>
                <a:lnTo>
                  <a:pt x="436" y="697"/>
                </a:lnTo>
                <a:lnTo>
                  <a:pt x="443" y="686"/>
                </a:lnTo>
                <a:lnTo>
                  <a:pt x="454" y="661"/>
                </a:lnTo>
                <a:lnTo>
                  <a:pt x="462" y="633"/>
                </a:lnTo>
                <a:lnTo>
                  <a:pt x="468" y="605"/>
                </a:lnTo>
                <a:lnTo>
                  <a:pt x="471" y="574"/>
                </a:lnTo>
                <a:lnTo>
                  <a:pt x="472" y="544"/>
                </a:lnTo>
                <a:lnTo>
                  <a:pt x="471" y="512"/>
                </a:lnTo>
                <a:lnTo>
                  <a:pt x="468" y="480"/>
                </a:lnTo>
                <a:lnTo>
                  <a:pt x="462" y="446"/>
                </a:lnTo>
                <a:lnTo>
                  <a:pt x="455" y="413"/>
                </a:lnTo>
                <a:lnTo>
                  <a:pt x="447" y="379"/>
                </a:lnTo>
                <a:lnTo>
                  <a:pt x="437" y="346"/>
                </a:lnTo>
                <a:lnTo>
                  <a:pt x="425" y="312"/>
                </a:lnTo>
                <a:lnTo>
                  <a:pt x="412" y="279"/>
                </a:lnTo>
                <a:lnTo>
                  <a:pt x="397" y="245"/>
                </a:lnTo>
                <a:lnTo>
                  <a:pt x="381" y="213"/>
                </a:lnTo>
                <a:lnTo>
                  <a:pt x="366" y="181"/>
                </a:lnTo>
                <a:lnTo>
                  <a:pt x="348" y="152"/>
                </a:lnTo>
                <a:lnTo>
                  <a:pt x="330" y="123"/>
                </a:lnTo>
                <a:lnTo>
                  <a:pt x="312" y="95"/>
                </a:lnTo>
                <a:lnTo>
                  <a:pt x="292" y="69"/>
                </a:lnTo>
                <a:lnTo>
                  <a:pt x="271" y="44"/>
                </a:lnTo>
                <a:lnTo>
                  <a:pt x="252" y="21"/>
                </a:lnTo>
                <a:lnTo>
                  <a:pt x="231" y="0"/>
                </a:lnTo>
                <a:lnTo>
                  <a:pt x="231" y="0"/>
                </a:lnTo>
                <a:close/>
              </a:path>
            </a:pathLst>
          </a:custGeom>
          <a:solidFill>
            <a:srgbClr val="4E8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767205"/>
            <a:ext cx="3098800" cy="2792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6865" y="503555"/>
            <a:ext cx="486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输入用户名和登录密码，在数据库中进行查找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70250" y="998220"/>
            <a:ext cx="403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密码正确则登陆成功显示主窗口，</a:t>
            </a:r>
          </a:p>
          <a:p>
            <a:r>
              <a:rPr lang="zh-CN" altLang="en-US"/>
              <a:t>密码错误则登陆失败</a:t>
            </a: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ac265d45151344afb7df26acde222ef7115f1044179-sxLytj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6990" y="1499870"/>
            <a:ext cx="3790950" cy="7756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串口通信模块</a:t>
            </a:r>
            <a:br>
              <a:rPr lang="zh-CN" altLang="en-US" dirty="0"/>
            </a:br>
            <a:endParaRPr lang="zh-CN" altLang="en-US"/>
          </a:p>
        </p:txBody>
      </p:sp>
      <p:grpSp>
        <p:nvGrpSpPr>
          <p:cNvPr id="609" name="组合 608"/>
          <p:cNvGrpSpPr/>
          <p:nvPr/>
        </p:nvGrpSpPr>
        <p:grpSpPr>
          <a:xfrm>
            <a:off x="8155947" y="5682774"/>
            <a:ext cx="698176" cy="943696"/>
            <a:chOff x="4259587" y="1568451"/>
            <a:chExt cx="698176" cy="943696"/>
          </a:xfrm>
        </p:grpSpPr>
        <p:sp>
          <p:nvSpPr>
            <p:cNvPr id="133" name="Rectangle 532"/>
            <p:cNvSpPr>
              <a:spLocks noChangeArrowheads="1"/>
            </p:cNvSpPr>
            <p:nvPr/>
          </p:nvSpPr>
          <p:spPr bwMode="auto">
            <a:xfrm>
              <a:off x="4539533" y="2080347"/>
              <a:ext cx="47625" cy="431800"/>
            </a:xfrm>
            <a:prstGeom prst="rect">
              <a:avLst/>
            </a:prstGeom>
            <a:solidFill>
              <a:srgbClr val="628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4" name="Freeform 533"/>
            <p:cNvSpPr/>
            <p:nvPr/>
          </p:nvSpPr>
          <p:spPr bwMode="auto">
            <a:xfrm>
              <a:off x="4259587" y="1568451"/>
              <a:ext cx="698176" cy="663575"/>
            </a:xfrm>
            <a:custGeom>
              <a:avLst/>
              <a:gdLst>
                <a:gd name="T0" fmla="*/ 282 w 762"/>
                <a:gd name="T1" fmla="*/ 312 h 836"/>
                <a:gd name="T2" fmla="*/ 244 w 762"/>
                <a:gd name="T3" fmla="*/ 257 h 836"/>
                <a:gd name="T4" fmla="*/ 227 w 762"/>
                <a:gd name="T5" fmla="*/ 190 h 836"/>
                <a:gd name="T6" fmla="*/ 230 w 762"/>
                <a:gd name="T7" fmla="*/ 135 h 836"/>
                <a:gd name="T8" fmla="*/ 264 w 762"/>
                <a:gd name="T9" fmla="*/ 67 h 836"/>
                <a:gd name="T10" fmla="*/ 322 w 762"/>
                <a:gd name="T11" fmla="*/ 21 h 836"/>
                <a:gd name="T12" fmla="*/ 396 w 762"/>
                <a:gd name="T13" fmla="*/ 0 h 836"/>
                <a:gd name="T14" fmla="*/ 445 w 762"/>
                <a:gd name="T15" fmla="*/ 14 h 836"/>
                <a:gd name="T16" fmla="*/ 491 w 762"/>
                <a:gd name="T17" fmla="*/ 67 h 836"/>
                <a:gd name="T18" fmla="*/ 521 w 762"/>
                <a:gd name="T19" fmla="*/ 159 h 836"/>
                <a:gd name="T20" fmla="*/ 513 w 762"/>
                <a:gd name="T21" fmla="*/ 237 h 836"/>
                <a:gd name="T22" fmla="*/ 446 w 762"/>
                <a:gd name="T23" fmla="*/ 348 h 836"/>
                <a:gd name="T24" fmla="*/ 480 w 762"/>
                <a:gd name="T25" fmla="*/ 315 h 836"/>
                <a:gd name="T26" fmla="*/ 583 w 762"/>
                <a:gd name="T27" fmla="*/ 280 h 836"/>
                <a:gd name="T28" fmla="*/ 670 w 762"/>
                <a:gd name="T29" fmla="*/ 279 h 836"/>
                <a:gd name="T30" fmla="*/ 726 w 762"/>
                <a:gd name="T31" fmla="*/ 300 h 836"/>
                <a:gd name="T32" fmla="*/ 758 w 762"/>
                <a:gd name="T33" fmla="*/ 344 h 836"/>
                <a:gd name="T34" fmla="*/ 762 w 762"/>
                <a:gd name="T35" fmla="*/ 413 h 836"/>
                <a:gd name="T36" fmla="*/ 747 w 762"/>
                <a:gd name="T37" fmla="*/ 471 h 836"/>
                <a:gd name="T38" fmla="*/ 712 w 762"/>
                <a:gd name="T39" fmla="*/ 504 h 836"/>
                <a:gd name="T40" fmla="*/ 640 w 762"/>
                <a:gd name="T41" fmla="*/ 534 h 836"/>
                <a:gd name="T42" fmla="*/ 521 w 762"/>
                <a:gd name="T43" fmla="*/ 542 h 836"/>
                <a:gd name="T44" fmla="*/ 466 w 762"/>
                <a:gd name="T45" fmla="*/ 518 h 836"/>
                <a:gd name="T46" fmla="*/ 519 w 762"/>
                <a:gd name="T47" fmla="*/ 528 h 836"/>
                <a:gd name="T48" fmla="*/ 578 w 762"/>
                <a:gd name="T49" fmla="*/ 564 h 836"/>
                <a:gd name="T50" fmla="*/ 624 w 762"/>
                <a:gd name="T51" fmla="*/ 619 h 836"/>
                <a:gd name="T52" fmla="*/ 649 w 762"/>
                <a:gd name="T53" fmla="*/ 681 h 836"/>
                <a:gd name="T54" fmla="*/ 647 w 762"/>
                <a:gd name="T55" fmla="*/ 744 h 836"/>
                <a:gd name="T56" fmla="*/ 610 w 762"/>
                <a:gd name="T57" fmla="*/ 796 h 836"/>
                <a:gd name="T58" fmla="*/ 546 w 762"/>
                <a:gd name="T59" fmla="*/ 825 h 836"/>
                <a:gd name="T60" fmla="*/ 460 w 762"/>
                <a:gd name="T61" fmla="*/ 835 h 836"/>
                <a:gd name="T62" fmla="*/ 404 w 762"/>
                <a:gd name="T63" fmla="*/ 810 h 836"/>
                <a:gd name="T64" fmla="*/ 361 w 762"/>
                <a:gd name="T65" fmla="*/ 748 h 836"/>
                <a:gd name="T66" fmla="*/ 328 w 762"/>
                <a:gd name="T67" fmla="*/ 627 h 836"/>
                <a:gd name="T68" fmla="*/ 321 w 762"/>
                <a:gd name="T69" fmla="*/ 663 h 836"/>
                <a:gd name="T70" fmla="*/ 261 w 762"/>
                <a:gd name="T71" fmla="*/ 752 h 836"/>
                <a:gd name="T72" fmla="*/ 179 w 762"/>
                <a:gd name="T73" fmla="*/ 791 h 836"/>
                <a:gd name="T74" fmla="*/ 130 w 762"/>
                <a:gd name="T75" fmla="*/ 784 h 836"/>
                <a:gd name="T76" fmla="*/ 89 w 762"/>
                <a:gd name="T77" fmla="*/ 759 h 836"/>
                <a:gd name="T78" fmla="*/ 60 w 762"/>
                <a:gd name="T79" fmla="*/ 712 h 836"/>
                <a:gd name="T80" fmla="*/ 59 w 762"/>
                <a:gd name="T81" fmla="*/ 658 h 836"/>
                <a:gd name="T82" fmla="*/ 102 w 762"/>
                <a:gd name="T83" fmla="*/ 576 h 836"/>
                <a:gd name="T84" fmla="*/ 180 w 762"/>
                <a:gd name="T85" fmla="*/ 524 h 836"/>
                <a:gd name="T86" fmla="*/ 226 w 762"/>
                <a:gd name="T87" fmla="*/ 518 h 836"/>
                <a:gd name="T88" fmla="*/ 101 w 762"/>
                <a:gd name="T89" fmla="*/ 500 h 836"/>
                <a:gd name="T90" fmla="*/ 37 w 762"/>
                <a:gd name="T91" fmla="*/ 446 h 836"/>
                <a:gd name="T92" fmla="*/ 2 w 762"/>
                <a:gd name="T93" fmla="*/ 375 h 836"/>
                <a:gd name="T94" fmla="*/ 5 w 762"/>
                <a:gd name="T95" fmla="*/ 336 h 836"/>
                <a:gd name="T96" fmla="*/ 32 w 762"/>
                <a:gd name="T97" fmla="*/ 294 h 836"/>
                <a:gd name="T98" fmla="*/ 96 w 762"/>
                <a:gd name="T99" fmla="*/ 268 h 836"/>
                <a:gd name="T100" fmla="*/ 156 w 762"/>
                <a:gd name="T101" fmla="*/ 272 h 836"/>
                <a:gd name="T102" fmla="*/ 246 w 762"/>
                <a:gd name="T103" fmla="*/ 333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2" h="836">
                  <a:moveTo>
                    <a:pt x="312" y="335"/>
                  </a:moveTo>
                  <a:lnTo>
                    <a:pt x="312" y="335"/>
                  </a:lnTo>
                  <a:lnTo>
                    <a:pt x="301" y="328"/>
                  </a:lnTo>
                  <a:lnTo>
                    <a:pt x="291" y="321"/>
                  </a:lnTo>
                  <a:lnTo>
                    <a:pt x="282" y="312"/>
                  </a:lnTo>
                  <a:lnTo>
                    <a:pt x="273" y="303"/>
                  </a:lnTo>
                  <a:lnTo>
                    <a:pt x="265" y="291"/>
                  </a:lnTo>
                  <a:lnTo>
                    <a:pt x="257" y="280"/>
                  </a:lnTo>
                  <a:lnTo>
                    <a:pt x="251" y="268"/>
                  </a:lnTo>
                  <a:lnTo>
                    <a:pt x="244" y="257"/>
                  </a:lnTo>
                  <a:lnTo>
                    <a:pt x="240" y="243"/>
                  </a:lnTo>
                  <a:lnTo>
                    <a:pt x="236" y="230"/>
                  </a:lnTo>
                  <a:lnTo>
                    <a:pt x="232" y="216"/>
                  </a:lnTo>
                  <a:lnTo>
                    <a:pt x="229" y="204"/>
                  </a:lnTo>
                  <a:lnTo>
                    <a:pt x="227" y="190"/>
                  </a:lnTo>
                  <a:lnTo>
                    <a:pt x="226" y="177"/>
                  </a:lnTo>
                  <a:lnTo>
                    <a:pt x="226" y="163"/>
                  </a:lnTo>
                  <a:lnTo>
                    <a:pt x="227" y="151"/>
                  </a:lnTo>
                  <a:lnTo>
                    <a:pt x="227" y="151"/>
                  </a:lnTo>
                  <a:lnTo>
                    <a:pt x="230" y="135"/>
                  </a:lnTo>
                  <a:lnTo>
                    <a:pt x="234" y="120"/>
                  </a:lnTo>
                  <a:lnTo>
                    <a:pt x="240" y="106"/>
                  </a:lnTo>
                  <a:lnTo>
                    <a:pt x="247" y="92"/>
                  </a:lnTo>
                  <a:lnTo>
                    <a:pt x="255" y="80"/>
                  </a:lnTo>
                  <a:lnTo>
                    <a:pt x="264" y="67"/>
                  </a:lnTo>
                  <a:lnTo>
                    <a:pt x="275" y="56"/>
                  </a:lnTo>
                  <a:lnTo>
                    <a:pt x="285" y="46"/>
                  </a:lnTo>
                  <a:lnTo>
                    <a:pt x="297" y="36"/>
                  </a:lnTo>
                  <a:lnTo>
                    <a:pt x="310" y="28"/>
                  </a:lnTo>
                  <a:lnTo>
                    <a:pt x="322" y="21"/>
                  </a:lnTo>
                  <a:lnTo>
                    <a:pt x="336" y="16"/>
                  </a:lnTo>
                  <a:lnTo>
                    <a:pt x="350" y="10"/>
                  </a:lnTo>
                  <a:lnTo>
                    <a:pt x="365" y="6"/>
                  </a:lnTo>
                  <a:lnTo>
                    <a:pt x="381" y="2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408" y="0"/>
                  </a:lnTo>
                  <a:lnTo>
                    <a:pt x="421" y="3"/>
                  </a:lnTo>
                  <a:lnTo>
                    <a:pt x="434" y="7"/>
                  </a:lnTo>
                  <a:lnTo>
                    <a:pt x="445" y="14"/>
                  </a:lnTo>
                  <a:lnTo>
                    <a:pt x="456" y="23"/>
                  </a:lnTo>
                  <a:lnTo>
                    <a:pt x="466" y="32"/>
                  </a:lnTo>
                  <a:lnTo>
                    <a:pt x="474" y="42"/>
                  </a:lnTo>
                  <a:lnTo>
                    <a:pt x="482" y="55"/>
                  </a:lnTo>
                  <a:lnTo>
                    <a:pt x="491" y="67"/>
                  </a:lnTo>
                  <a:lnTo>
                    <a:pt x="498" y="81"/>
                  </a:lnTo>
                  <a:lnTo>
                    <a:pt x="509" y="109"/>
                  </a:lnTo>
                  <a:lnTo>
                    <a:pt x="517" y="135"/>
                  </a:lnTo>
                  <a:lnTo>
                    <a:pt x="521" y="159"/>
                  </a:lnTo>
                  <a:lnTo>
                    <a:pt x="521" y="159"/>
                  </a:lnTo>
                  <a:lnTo>
                    <a:pt x="523" y="173"/>
                  </a:lnTo>
                  <a:lnTo>
                    <a:pt x="523" y="186"/>
                  </a:lnTo>
                  <a:lnTo>
                    <a:pt x="521" y="199"/>
                  </a:lnTo>
                  <a:lnTo>
                    <a:pt x="520" y="212"/>
                  </a:lnTo>
                  <a:lnTo>
                    <a:pt x="513" y="237"/>
                  </a:lnTo>
                  <a:lnTo>
                    <a:pt x="505" y="262"/>
                  </a:lnTo>
                  <a:lnTo>
                    <a:pt x="493" y="286"/>
                  </a:lnTo>
                  <a:lnTo>
                    <a:pt x="480" y="308"/>
                  </a:lnTo>
                  <a:lnTo>
                    <a:pt x="464" y="329"/>
                  </a:lnTo>
                  <a:lnTo>
                    <a:pt x="446" y="348"/>
                  </a:lnTo>
                  <a:lnTo>
                    <a:pt x="446" y="348"/>
                  </a:lnTo>
                  <a:lnTo>
                    <a:pt x="453" y="339"/>
                  </a:lnTo>
                  <a:lnTo>
                    <a:pt x="460" y="330"/>
                  </a:lnTo>
                  <a:lnTo>
                    <a:pt x="470" y="322"/>
                  </a:lnTo>
                  <a:lnTo>
                    <a:pt x="480" y="315"/>
                  </a:lnTo>
                  <a:lnTo>
                    <a:pt x="491" y="308"/>
                  </a:lnTo>
                  <a:lnTo>
                    <a:pt x="503" y="303"/>
                  </a:lnTo>
                  <a:lnTo>
                    <a:pt x="528" y="293"/>
                  </a:lnTo>
                  <a:lnTo>
                    <a:pt x="555" y="286"/>
                  </a:lnTo>
                  <a:lnTo>
                    <a:pt x="583" y="280"/>
                  </a:lnTo>
                  <a:lnTo>
                    <a:pt x="608" y="277"/>
                  </a:lnTo>
                  <a:lnTo>
                    <a:pt x="629" y="276"/>
                  </a:lnTo>
                  <a:lnTo>
                    <a:pt x="629" y="276"/>
                  </a:lnTo>
                  <a:lnTo>
                    <a:pt x="658" y="277"/>
                  </a:lnTo>
                  <a:lnTo>
                    <a:pt x="670" y="279"/>
                  </a:lnTo>
                  <a:lnTo>
                    <a:pt x="683" y="282"/>
                  </a:lnTo>
                  <a:lnTo>
                    <a:pt x="695" y="284"/>
                  </a:lnTo>
                  <a:lnTo>
                    <a:pt x="707" y="289"/>
                  </a:lnTo>
                  <a:lnTo>
                    <a:pt x="716" y="294"/>
                  </a:lnTo>
                  <a:lnTo>
                    <a:pt x="726" y="300"/>
                  </a:lnTo>
                  <a:lnTo>
                    <a:pt x="734" y="307"/>
                  </a:lnTo>
                  <a:lnTo>
                    <a:pt x="741" y="315"/>
                  </a:lnTo>
                  <a:lnTo>
                    <a:pt x="748" y="323"/>
                  </a:lnTo>
                  <a:lnTo>
                    <a:pt x="753" y="333"/>
                  </a:lnTo>
                  <a:lnTo>
                    <a:pt x="758" y="344"/>
                  </a:lnTo>
                  <a:lnTo>
                    <a:pt x="761" y="357"/>
                  </a:lnTo>
                  <a:lnTo>
                    <a:pt x="762" y="371"/>
                  </a:lnTo>
                  <a:lnTo>
                    <a:pt x="762" y="385"/>
                  </a:lnTo>
                  <a:lnTo>
                    <a:pt x="762" y="385"/>
                  </a:lnTo>
                  <a:lnTo>
                    <a:pt x="762" y="413"/>
                  </a:lnTo>
                  <a:lnTo>
                    <a:pt x="762" y="425"/>
                  </a:lnTo>
                  <a:lnTo>
                    <a:pt x="761" y="438"/>
                  </a:lnTo>
                  <a:lnTo>
                    <a:pt x="758" y="449"/>
                  </a:lnTo>
                  <a:lnTo>
                    <a:pt x="754" y="460"/>
                  </a:lnTo>
                  <a:lnTo>
                    <a:pt x="747" y="471"/>
                  </a:lnTo>
                  <a:lnTo>
                    <a:pt x="737" y="484"/>
                  </a:lnTo>
                  <a:lnTo>
                    <a:pt x="737" y="484"/>
                  </a:lnTo>
                  <a:lnTo>
                    <a:pt x="730" y="492"/>
                  </a:lnTo>
                  <a:lnTo>
                    <a:pt x="722" y="499"/>
                  </a:lnTo>
                  <a:lnTo>
                    <a:pt x="712" y="504"/>
                  </a:lnTo>
                  <a:lnTo>
                    <a:pt x="702" y="510"/>
                  </a:lnTo>
                  <a:lnTo>
                    <a:pt x="683" y="520"/>
                  </a:lnTo>
                  <a:lnTo>
                    <a:pt x="663" y="527"/>
                  </a:lnTo>
                  <a:lnTo>
                    <a:pt x="663" y="527"/>
                  </a:lnTo>
                  <a:lnTo>
                    <a:pt x="640" y="534"/>
                  </a:lnTo>
                  <a:lnTo>
                    <a:pt x="615" y="539"/>
                  </a:lnTo>
                  <a:lnTo>
                    <a:pt x="588" y="543"/>
                  </a:lnTo>
                  <a:lnTo>
                    <a:pt x="562" y="545"/>
                  </a:lnTo>
                  <a:lnTo>
                    <a:pt x="535" y="543"/>
                  </a:lnTo>
                  <a:lnTo>
                    <a:pt x="521" y="542"/>
                  </a:lnTo>
                  <a:lnTo>
                    <a:pt x="509" y="539"/>
                  </a:lnTo>
                  <a:lnTo>
                    <a:pt x="498" y="535"/>
                  </a:lnTo>
                  <a:lnTo>
                    <a:pt x="485" y="531"/>
                  </a:lnTo>
                  <a:lnTo>
                    <a:pt x="475" y="525"/>
                  </a:lnTo>
                  <a:lnTo>
                    <a:pt x="466" y="518"/>
                  </a:lnTo>
                  <a:lnTo>
                    <a:pt x="466" y="518"/>
                  </a:lnTo>
                  <a:lnTo>
                    <a:pt x="478" y="518"/>
                  </a:lnTo>
                  <a:lnTo>
                    <a:pt x="492" y="520"/>
                  </a:lnTo>
                  <a:lnTo>
                    <a:pt x="506" y="524"/>
                  </a:lnTo>
                  <a:lnTo>
                    <a:pt x="519" y="528"/>
                  </a:lnTo>
                  <a:lnTo>
                    <a:pt x="531" y="532"/>
                  </a:lnTo>
                  <a:lnTo>
                    <a:pt x="544" y="539"/>
                  </a:lnTo>
                  <a:lnTo>
                    <a:pt x="556" y="546"/>
                  </a:lnTo>
                  <a:lnTo>
                    <a:pt x="567" y="555"/>
                  </a:lnTo>
                  <a:lnTo>
                    <a:pt x="578" y="564"/>
                  </a:lnTo>
                  <a:lnTo>
                    <a:pt x="588" y="574"/>
                  </a:lnTo>
                  <a:lnTo>
                    <a:pt x="598" y="584"/>
                  </a:lnTo>
                  <a:lnTo>
                    <a:pt x="608" y="595"/>
                  </a:lnTo>
                  <a:lnTo>
                    <a:pt x="616" y="606"/>
                  </a:lnTo>
                  <a:lnTo>
                    <a:pt x="624" y="619"/>
                  </a:lnTo>
                  <a:lnTo>
                    <a:pt x="630" y="631"/>
                  </a:lnTo>
                  <a:lnTo>
                    <a:pt x="637" y="644"/>
                  </a:lnTo>
                  <a:lnTo>
                    <a:pt x="641" y="656"/>
                  </a:lnTo>
                  <a:lnTo>
                    <a:pt x="645" y="669"/>
                  </a:lnTo>
                  <a:lnTo>
                    <a:pt x="649" y="681"/>
                  </a:lnTo>
                  <a:lnTo>
                    <a:pt x="651" y="694"/>
                  </a:lnTo>
                  <a:lnTo>
                    <a:pt x="652" y="706"/>
                  </a:lnTo>
                  <a:lnTo>
                    <a:pt x="651" y="719"/>
                  </a:lnTo>
                  <a:lnTo>
                    <a:pt x="649" y="732"/>
                  </a:lnTo>
                  <a:lnTo>
                    <a:pt x="647" y="744"/>
                  </a:lnTo>
                  <a:lnTo>
                    <a:pt x="643" y="755"/>
                  </a:lnTo>
                  <a:lnTo>
                    <a:pt x="637" y="766"/>
                  </a:lnTo>
                  <a:lnTo>
                    <a:pt x="630" y="776"/>
                  </a:lnTo>
                  <a:lnTo>
                    <a:pt x="622" y="786"/>
                  </a:lnTo>
                  <a:lnTo>
                    <a:pt x="610" y="796"/>
                  </a:lnTo>
                  <a:lnTo>
                    <a:pt x="599" y="804"/>
                  </a:lnTo>
                  <a:lnTo>
                    <a:pt x="585" y="811"/>
                  </a:lnTo>
                  <a:lnTo>
                    <a:pt x="570" y="817"/>
                  </a:lnTo>
                  <a:lnTo>
                    <a:pt x="570" y="817"/>
                  </a:lnTo>
                  <a:lnTo>
                    <a:pt x="546" y="825"/>
                  </a:lnTo>
                  <a:lnTo>
                    <a:pt x="521" y="832"/>
                  </a:lnTo>
                  <a:lnTo>
                    <a:pt x="496" y="835"/>
                  </a:lnTo>
                  <a:lnTo>
                    <a:pt x="484" y="836"/>
                  </a:lnTo>
                  <a:lnTo>
                    <a:pt x="473" y="836"/>
                  </a:lnTo>
                  <a:lnTo>
                    <a:pt x="460" y="835"/>
                  </a:lnTo>
                  <a:lnTo>
                    <a:pt x="447" y="832"/>
                  </a:lnTo>
                  <a:lnTo>
                    <a:pt x="436" y="829"/>
                  </a:lnTo>
                  <a:lnTo>
                    <a:pt x="425" y="823"/>
                  </a:lnTo>
                  <a:lnTo>
                    <a:pt x="414" y="817"/>
                  </a:lnTo>
                  <a:lnTo>
                    <a:pt x="404" y="810"/>
                  </a:lnTo>
                  <a:lnTo>
                    <a:pt x="393" y="800"/>
                  </a:lnTo>
                  <a:lnTo>
                    <a:pt x="385" y="789"/>
                  </a:lnTo>
                  <a:lnTo>
                    <a:pt x="385" y="789"/>
                  </a:lnTo>
                  <a:lnTo>
                    <a:pt x="372" y="769"/>
                  </a:lnTo>
                  <a:lnTo>
                    <a:pt x="361" y="748"/>
                  </a:lnTo>
                  <a:lnTo>
                    <a:pt x="350" y="725"/>
                  </a:lnTo>
                  <a:lnTo>
                    <a:pt x="342" y="701"/>
                  </a:lnTo>
                  <a:lnTo>
                    <a:pt x="335" y="676"/>
                  </a:lnTo>
                  <a:lnTo>
                    <a:pt x="330" y="651"/>
                  </a:lnTo>
                  <a:lnTo>
                    <a:pt x="328" y="627"/>
                  </a:lnTo>
                  <a:lnTo>
                    <a:pt x="329" y="605"/>
                  </a:lnTo>
                  <a:lnTo>
                    <a:pt x="329" y="605"/>
                  </a:lnTo>
                  <a:lnTo>
                    <a:pt x="329" y="624"/>
                  </a:lnTo>
                  <a:lnTo>
                    <a:pt x="326" y="644"/>
                  </a:lnTo>
                  <a:lnTo>
                    <a:pt x="321" y="663"/>
                  </a:lnTo>
                  <a:lnTo>
                    <a:pt x="312" y="683"/>
                  </a:lnTo>
                  <a:lnTo>
                    <a:pt x="303" y="702"/>
                  </a:lnTo>
                  <a:lnTo>
                    <a:pt x="290" y="720"/>
                  </a:lnTo>
                  <a:lnTo>
                    <a:pt x="276" y="737"/>
                  </a:lnTo>
                  <a:lnTo>
                    <a:pt x="261" y="752"/>
                  </a:lnTo>
                  <a:lnTo>
                    <a:pt x="244" y="765"/>
                  </a:lnTo>
                  <a:lnTo>
                    <a:pt x="227" y="776"/>
                  </a:lnTo>
                  <a:lnTo>
                    <a:pt x="208" y="784"/>
                  </a:lnTo>
                  <a:lnTo>
                    <a:pt x="188" y="790"/>
                  </a:lnTo>
                  <a:lnTo>
                    <a:pt x="179" y="791"/>
                  </a:lnTo>
                  <a:lnTo>
                    <a:pt x="169" y="791"/>
                  </a:lnTo>
                  <a:lnTo>
                    <a:pt x="159" y="791"/>
                  </a:lnTo>
                  <a:lnTo>
                    <a:pt x="149" y="790"/>
                  </a:lnTo>
                  <a:lnTo>
                    <a:pt x="140" y="789"/>
                  </a:lnTo>
                  <a:lnTo>
                    <a:pt x="130" y="784"/>
                  </a:lnTo>
                  <a:lnTo>
                    <a:pt x="120" y="780"/>
                  </a:lnTo>
                  <a:lnTo>
                    <a:pt x="110" y="776"/>
                  </a:lnTo>
                  <a:lnTo>
                    <a:pt x="110" y="776"/>
                  </a:lnTo>
                  <a:lnTo>
                    <a:pt x="99" y="768"/>
                  </a:lnTo>
                  <a:lnTo>
                    <a:pt x="89" y="759"/>
                  </a:lnTo>
                  <a:lnTo>
                    <a:pt x="81" y="751"/>
                  </a:lnTo>
                  <a:lnTo>
                    <a:pt x="74" y="741"/>
                  </a:lnTo>
                  <a:lnTo>
                    <a:pt x="69" y="732"/>
                  </a:lnTo>
                  <a:lnTo>
                    <a:pt x="64" y="722"/>
                  </a:lnTo>
                  <a:lnTo>
                    <a:pt x="60" y="712"/>
                  </a:lnTo>
                  <a:lnTo>
                    <a:pt x="59" y="701"/>
                  </a:lnTo>
                  <a:lnTo>
                    <a:pt x="57" y="691"/>
                  </a:lnTo>
                  <a:lnTo>
                    <a:pt x="57" y="680"/>
                  </a:lnTo>
                  <a:lnTo>
                    <a:pt x="57" y="669"/>
                  </a:lnTo>
                  <a:lnTo>
                    <a:pt x="59" y="658"/>
                  </a:lnTo>
                  <a:lnTo>
                    <a:pt x="62" y="647"/>
                  </a:lnTo>
                  <a:lnTo>
                    <a:pt x="66" y="635"/>
                  </a:lnTo>
                  <a:lnTo>
                    <a:pt x="76" y="615"/>
                  </a:lnTo>
                  <a:lnTo>
                    <a:pt x="87" y="595"/>
                  </a:lnTo>
                  <a:lnTo>
                    <a:pt x="102" y="576"/>
                  </a:lnTo>
                  <a:lnTo>
                    <a:pt x="119" y="559"/>
                  </a:lnTo>
                  <a:lnTo>
                    <a:pt x="138" y="545"/>
                  </a:lnTo>
                  <a:lnTo>
                    <a:pt x="159" y="532"/>
                  </a:lnTo>
                  <a:lnTo>
                    <a:pt x="169" y="528"/>
                  </a:lnTo>
                  <a:lnTo>
                    <a:pt x="180" y="524"/>
                  </a:lnTo>
                  <a:lnTo>
                    <a:pt x="191" y="521"/>
                  </a:lnTo>
                  <a:lnTo>
                    <a:pt x="202" y="520"/>
                  </a:lnTo>
                  <a:lnTo>
                    <a:pt x="213" y="518"/>
                  </a:lnTo>
                  <a:lnTo>
                    <a:pt x="226" y="518"/>
                  </a:lnTo>
                  <a:lnTo>
                    <a:pt x="226" y="518"/>
                  </a:lnTo>
                  <a:lnTo>
                    <a:pt x="180" y="518"/>
                  </a:lnTo>
                  <a:lnTo>
                    <a:pt x="159" y="517"/>
                  </a:lnTo>
                  <a:lnTo>
                    <a:pt x="140" y="513"/>
                  </a:lnTo>
                  <a:lnTo>
                    <a:pt x="120" y="509"/>
                  </a:lnTo>
                  <a:lnTo>
                    <a:pt x="101" y="500"/>
                  </a:lnTo>
                  <a:lnTo>
                    <a:pt x="81" y="489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49" y="461"/>
                  </a:lnTo>
                  <a:lnTo>
                    <a:pt x="37" y="446"/>
                  </a:lnTo>
                  <a:lnTo>
                    <a:pt x="24" y="429"/>
                  </a:lnTo>
                  <a:lnTo>
                    <a:pt x="14" y="413"/>
                  </a:lnTo>
                  <a:lnTo>
                    <a:pt x="6" y="394"/>
                  </a:lnTo>
                  <a:lnTo>
                    <a:pt x="3" y="385"/>
                  </a:lnTo>
                  <a:lnTo>
                    <a:pt x="2" y="375"/>
                  </a:lnTo>
                  <a:lnTo>
                    <a:pt x="0" y="365"/>
                  </a:lnTo>
                  <a:lnTo>
                    <a:pt x="0" y="355"/>
                  </a:lnTo>
                  <a:lnTo>
                    <a:pt x="2" y="346"/>
                  </a:lnTo>
                  <a:lnTo>
                    <a:pt x="5" y="336"/>
                  </a:lnTo>
                  <a:lnTo>
                    <a:pt x="5" y="336"/>
                  </a:lnTo>
                  <a:lnTo>
                    <a:pt x="9" y="326"/>
                  </a:lnTo>
                  <a:lnTo>
                    <a:pt x="13" y="318"/>
                  </a:lnTo>
                  <a:lnTo>
                    <a:pt x="18" y="309"/>
                  </a:lnTo>
                  <a:lnTo>
                    <a:pt x="25" y="301"/>
                  </a:lnTo>
                  <a:lnTo>
                    <a:pt x="32" y="294"/>
                  </a:lnTo>
                  <a:lnTo>
                    <a:pt x="39" y="289"/>
                  </a:lnTo>
                  <a:lnTo>
                    <a:pt x="48" y="283"/>
                  </a:lnTo>
                  <a:lnTo>
                    <a:pt x="57" y="279"/>
                  </a:lnTo>
                  <a:lnTo>
                    <a:pt x="76" y="272"/>
                  </a:lnTo>
                  <a:lnTo>
                    <a:pt x="96" y="268"/>
                  </a:lnTo>
                  <a:lnTo>
                    <a:pt x="116" y="266"/>
                  </a:lnTo>
                  <a:lnTo>
                    <a:pt x="137" y="268"/>
                  </a:lnTo>
                  <a:lnTo>
                    <a:pt x="137" y="268"/>
                  </a:lnTo>
                  <a:lnTo>
                    <a:pt x="147" y="269"/>
                  </a:lnTo>
                  <a:lnTo>
                    <a:pt x="156" y="272"/>
                  </a:lnTo>
                  <a:lnTo>
                    <a:pt x="173" y="280"/>
                  </a:lnTo>
                  <a:lnTo>
                    <a:pt x="188" y="289"/>
                  </a:lnTo>
                  <a:lnTo>
                    <a:pt x="204" y="300"/>
                  </a:lnTo>
                  <a:lnTo>
                    <a:pt x="230" y="322"/>
                  </a:lnTo>
                  <a:lnTo>
                    <a:pt x="246" y="333"/>
                  </a:lnTo>
                  <a:lnTo>
                    <a:pt x="262" y="343"/>
                  </a:lnTo>
                  <a:lnTo>
                    <a:pt x="312" y="335"/>
                  </a:lnTo>
                  <a:close/>
                </a:path>
              </a:pathLst>
            </a:custGeom>
            <a:solidFill>
              <a:srgbClr val="E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616" name="矩形 615"/>
          <p:cNvSpPr/>
          <p:nvPr/>
        </p:nvSpPr>
        <p:spPr>
          <a:xfrm>
            <a:off x="2825115" y="1171575"/>
            <a:ext cx="50996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zh-CN" dirty="0"/>
              <a:t>将传感器终端、协调器与</a:t>
            </a:r>
            <a:r>
              <a:rPr lang="en-US" altLang="zh-CN" dirty="0"/>
              <a:t>PC</a:t>
            </a:r>
            <a:r>
              <a:rPr lang="zh-CN" altLang="zh-CN" dirty="0"/>
              <a:t>端相连接</a:t>
            </a:r>
          </a:p>
          <a:p>
            <a:pPr algn="l">
              <a:lnSpc>
                <a:spcPct val="150000"/>
              </a:lnSpc>
              <a:buClr>
                <a:schemeClr val="bg2">
                  <a:lumMod val="25000"/>
                </a:schemeClr>
              </a:buClr>
              <a:buSzPct val="80000"/>
            </a:pPr>
            <a:r>
              <a:rPr lang="zh-CN" altLang="zh-CN" dirty="0"/>
              <a:t>达到传感器采集信息、</a:t>
            </a:r>
            <a:r>
              <a:rPr lang="en-US" altLang="zh-CN" dirty="0"/>
              <a:t>PC</a:t>
            </a:r>
            <a:r>
              <a:rPr lang="zh-CN" altLang="zh-CN" dirty="0"/>
              <a:t>智能控制的目的。</a:t>
            </a:r>
            <a:endParaRPr lang="en-US" altLang="zh-CN" dirty="0"/>
          </a:p>
        </p:txBody>
      </p:sp>
      <p:pic>
        <p:nvPicPr>
          <p:cNvPr id="7" name="图片 6" descr="op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70" y="2406650"/>
            <a:ext cx="3578225" cy="344551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771</Words>
  <Application>Microsoft Office PowerPoint</Application>
  <PresentationFormat>全屏显示(4:3)</PresentationFormat>
  <Paragraphs>163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Impact</vt:lpstr>
      <vt:lpstr>黑体</vt:lpstr>
      <vt:lpstr>宋体</vt:lpstr>
      <vt:lpstr>华康俪金黑W8</vt:lpstr>
      <vt:lpstr>Arial</vt:lpstr>
      <vt:lpstr>Roboto Bold</vt:lpstr>
      <vt:lpstr>微软雅黑</vt:lpstr>
      <vt:lpstr>Helvetica Neue Medium</vt:lpstr>
      <vt:lpstr>等线</vt:lpstr>
      <vt:lpstr>Calibri</vt:lpstr>
      <vt:lpstr>等线 Light</vt:lpstr>
      <vt:lpstr>Office 主题</vt:lpstr>
      <vt:lpstr>Office 主题​​</vt:lpstr>
      <vt:lpstr>PowerPoint 演示文稿</vt:lpstr>
      <vt:lpstr>目录</vt:lpstr>
      <vt:lpstr>背景介绍</vt:lpstr>
      <vt:lpstr>模块使用 </vt:lpstr>
      <vt:lpstr>模块调用图 </vt:lpstr>
      <vt:lpstr>小组分工介绍</vt:lpstr>
      <vt:lpstr> 功能模块  </vt:lpstr>
      <vt:lpstr>登录模块 </vt:lpstr>
      <vt:lpstr>串口通信模块 </vt:lpstr>
      <vt:lpstr>实时显示模块</vt:lpstr>
      <vt:lpstr>数据库模块 </vt:lpstr>
      <vt:lpstr>报警模块 </vt:lpstr>
      <vt:lpstr>socket通信模块 </vt:lpstr>
      <vt:lpstr>自动控制模块 </vt:lpstr>
      <vt:lpstr>传感器模块 </vt:lpstr>
      <vt:lpstr>传感器模块分析 </vt:lpstr>
      <vt:lpstr>传感器模块分析 </vt:lpstr>
      <vt:lpstr>电机模块 </vt:lpstr>
      <vt:lpstr>温湿度光电模块 </vt:lpstr>
      <vt:lpstr>烟雾模块 </vt:lpstr>
      <vt:lpstr>人体热释电模块 </vt:lpstr>
      <vt:lpstr>PWM调光模块 </vt:lpstr>
      <vt:lpstr>界面展示</vt:lpstr>
      <vt:lpstr>界面展示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刘东临</cp:lastModifiedBy>
  <cp:revision>301</cp:revision>
  <dcterms:created xsi:type="dcterms:W3CDTF">2018-07-18T03:31:00Z</dcterms:created>
  <dcterms:modified xsi:type="dcterms:W3CDTF">2018-07-19T09:06:08Z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