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35E2-72B3-43F1-846C-32A531AB83D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6D0B-EE73-43AD-9702-BDDF5437B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7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8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00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45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0F0E-1AEA-4709-90ED-ECBBB158F5A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5714" y="2096306"/>
            <a:ext cx="119005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可变形卷积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27482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46084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概要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A329C-673A-4096-A1AD-55C32A4BC151}"/>
              </a:ext>
            </a:extLst>
          </p:cNvPr>
          <p:cNvSpPr txBox="1"/>
          <p:nvPr/>
        </p:nvSpPr>
        <p:spPr>
          <a:xfrm>
            <a:off x="1093436" y="1108222"/>
            <a:ext cx="9341527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标准卷积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A1A1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卷积单元对输入特征图的固定位置采样</a:t>
            </a:r>
            <a:endParaRPr lang="en-US" altLang="zh-CN" b="0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不同位置可能对应不同尺度或变形的物体，标准卷积难以精准定位物体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7A329C-673A-4096-A1AD-55C32A4BC151}"/>
              </a:ext>
            </a:extLst>
          </p:cNvPr>
          <p:cNvSpPr txBox="1"/>
          <p:nvPr/>
        </p:nvSpPr>
        <p:spPr>
          <a:xfrm>
            <a:off x="1093435" y="2087939"/>
            <a:ext cx="9341527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可变形卷积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通过对卷积核中每个采样点的位置都增加一个偏移量，可以实现在当前位置附近随意采样而不局限于之前的规则格点</a:t>
            </a:r>
            <a:r>
              <a:rPr lang="zh-CN" altLang="en-US" dirty="0"/>
              <a:t>，</a:t>
            </a:r>
            <a:r>
              <a:rPr lang="zh-CN" altLang="zh-CN" dirty="0"/>
              <a:t>提高对物体形变的建模能力。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32" y="3211345"/>
            <a:ext cx="5514975" cy="3057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" y="3563226"/>
            <a:ext cx="60864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可变形卷积结构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2" y="1644150"/>
            <a:ext cx="5200650" cy="3343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7A329C-673A-4096-A1AD-55C32A4BC151}"/>
              </a:ext>
            </a:extLst>
          </p:cNvPr>
          <p:cNvSpPr txBox="1"/>
          <p:nvPr/>
        </p:nvSpPr>
        <p:spPr>
          <a:xfrm>
            <a:off x="5720761" y="1970788"/>
            <a:ext cx="6166440" cy="23391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可变形卷积和标准卷积异同点</a:t>
            </a:r>
            <a:endParaRPr lang="en-US" altLang="zh-CN" sz="20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标准卷积在输入特征图的固定位置上获得特征值，经过卷积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输出特征值；可变形卷积在输入特征值的非固定位置上获得特征值，经过卷积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输出特征值</a:t>
            </a:r>
            <a:endParaRPr lang="en-US" altLang="zh-CN" b="0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相同点：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卷积核不变，所谓的可变形卷积并非对卷积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可变形，而是对特征的每个位置可变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5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88033" y="27178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可变形卷积计算流程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2" y="1644150"/>
            <a:ext cx="5200650" cy="33432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37A329C-673A-4096-A1AD-55C32A4BC151}"/>
              </a:ext>
            </a:extLst>
          </p:cNvPr>
          <p:cNvSpPr txBox="1"/>
          <p:nvPr/>
        </p:nvSpPr>
        <p:spPr>
          <a:xfrm>
            <a:off x="5599611" y="1282810"/>
            <a:ext cx="6453052" cy="397031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、输入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（形状为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b*c*h*w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），记为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，经过一个普通卷积，对应的输出结果为（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b*2c*h*w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），记为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指对输入特征图中每个特征点的偏移量（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偏移和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偏移，因此为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2c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中特征点索引值与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相加，得到偏移后的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为输入特征图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中的坐标值，大小为（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b*2c*h*w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），但该坐标值是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类型的，需要通过这些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类型的坐标值获取对应的特征值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、采用双线性插值的方式计算特征值。例如取坐标（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），先将其转换为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个整数，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floor(a), ceil(a), floor(b), ceil(b)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，然后得到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对坐标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(floor(a), floor(b)), (floor(a), ceil(b)), (ceil(a), floor(b)), (ceil(a), ceil(b))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，然后通过双线性插值计算（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）点的特征值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、得到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所有特征值后，即得到了一个新的特征图，将这个新特征图与普通卷积进行计算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49486" y="1828800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Mnist</a:t>
            </a:r>
            <a:r>
              <a:rPr lang="zh-CN" altLang="en-US" dirty="0"/>
              <a:t>数据集实测结果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80823"/>
              </p:ext>
            </p:extLst>
          </p:nvPr>
        </p:nvGraphicFramePr>
        <p:xfrm>
          <a:off x="1509485" y="230027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Demrom</a:t>
                      </a:r>
                      <a:r>
                        <a:rPr lang="zh-CN" altLang="en-US" dirty="0"/>
                        <a:t>应用层数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Acc</a:t>
                      </a:r>
                      <a:r>
                        <a:rPr lang="en-US" altLang="zh-CN" dirty="0"/>
                        <a:t>/%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9414FA4-6F7A-458E-ADC0-143C7A249DE2}"/>
              </a:ext>
            </a:extLst>
          </p:cNvPr>
          <p:cNvSpPr txBox="1"/>
          <p:nvPr/>
        </p:nvSpPr>
        <p:spPr>
          <a:xfrm>
            <a:off x="4049486" y="4581874"/>
            <a:ext cx="3543449" cy="64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精度显著提升</a:t>
            </a:r>
            <a:endParaRPr lang="en-US" altLang="zh-CN" b="0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性能显著下降</a:t>
            </a:r>
          </a:p>
        </p:txBody>
      </p:sp>
    </p:spTree>
    <p:extLst>
      <p:ext uri="{BB962C8B-B14F-4D97-AF65-F5344CB8AC3E}">
        <p14:creationId xmlns:p14="http://schemas.microsoft.com/office/powerpoint/2010/main" val="18140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452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tqf</dc:creator>
  <cp:lastModifiedBy>qingfei tang</cp:lastModifiedBy>
  <cp:revision>59</cp:revision>
  <dcterms:created xsi:type="dcterms:W3CDTF">2021-07-01T08:45:47Z</dcterms:created>
  <dcterms:modified xsi:type="dcterms:W3CDTF">2025-01-09T03:32:32Z</dcterms:modified>
</cp:coreProperties>
</file>