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2" r:id="rId4"/>
    <p:sldId id="266" r:id="rId5"/>
    <p:sldId id="265" r:id="rId6"/>
    <p:sldId id="273" r:id="rId7"/>
    <p:sldId id="274" r:id="rId8"/>
    <p:sldId id="267" r:id="rId9"/>
    <p:sldId id="275" r:id="rId10"/>
    <p:sldId id="276" r:id="rId11"/>
    <p:sldId id="277" r:id="rId12"/>
    <p:sldId id="278" r:id="rId13"/>
    <p:sldId id="268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0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44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3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4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7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8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7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7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2022-4-2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vii-model/SinglePathOneSh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4.0042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1210386"/>
            <a:ext cx="11900571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latinLnBrk="1"/>
            <a:r>
              <a:rPr lang="en-US" altLang="zh-CN" sz="3200" b="1" dirty="0"/>
              <a:t>Single Path One-Shot Neural Architecture</a:t>
            </a:r>
            <a:br>
              <a:rPr lang="en-US" altLang="zh-CN" sz="3200" b="1" dirty="0"/>
            </a:br>
            <a:r>
              <a:rPr lang="en-US" altLang="zh-CN" sz="3200" b="1" dirty="0"/>
              <a:t>Search with Uniform Sampling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altLang="zh-CN" sz="32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5">
            <a:extLst>
              <a:ext uri="{FF2B5EF4-FFF2-40B4-BE49-F238E27FC236}">
                <a16:creationId xmlns:a16="http://schemas.microsoft.com/office/drawing/2014/main" xmlns="" id="{8C0AAF25-D021-4B98-BD91-18DC9D6907DE}"/>
              </a:ext>
            </a:extLst>
          </p:cNvPr>
          <p:cNvSpPr txBox="1"/>
          <p:nvPr/>
        </p:nvSpPr>
        <p:spPr>
          <a:xfrm>
            <a:off x="4003146" y="3870228"/>
            <a:ext cx="4185705" cy="461639"/>
          </a:xfrm>
          <a:prstGeom prst="rect">
            <a:avLst/>
          </a:prstGeom>
          <a:noFill/>
        </p:spPr>
        <p:txBody>
          <a:bodyPr wrap="none" lIns="91412" tIns="45707" rIns="91412" bIns="45707" rtlCol="0">
            <a:spAutoFit/>
          </a:bodyPr>
          <a:lstStyle/>
          <a:p>
            <a:pPr defTabSz="914354"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南京恩博科技算法部：汤庆飞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964543" y="2865250"/>
            <a:ext cx="522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3"/>
              </a:rPr>
              <a:t>https://github.com/megvii-model/SinglePathOneShot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07086" y="249591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4"/>
              </a:rPr>
              <a:t>https://arxiv.org/abs/1904.00420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NimbusRomNo9L-Medi"/>
              </a:rPr>
              <a:t>SPOS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74" y="2048303"/>
            <a:ext cx="7372350" cy="2543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8032" y="1621461"/>
            <a:ext cx="1923647" cy="73542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002" y="1280155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Supernet</a:t>
            </a:r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1176" y="4807131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path </a:t>
            </a:r>
            <a:r>
              <a:rPr lang="en-US" altLang="zh-CN" dirty="0" err="1" smtClean="0"/>
              <a:t>supernet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058296" y="4807131"/>
            <a:ext cx="245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Channel </a:t>
            </a:r>
            <a:r>
              <a:rPr lang="en-US" altLang="zh-CN" dirty="0"/>
              <a:t>number search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3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NimbusRomNo9L-Medi"/>
              </a:rPr>
              <a:t>SPOS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11" y="1874786"/>
            <a:ext cx="7901804" cy="44424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032" y="1621461"/>
            <a:ext cx="1923647" cy="73542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002" y="128015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</a:t>
            </a:r>
            <a:r>
              <a:rPr lang="zh-CN" altLang="en-US" dirty="0" smtClean="0"/>
              <a:t>实现细节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90" y="1254182"/>
            <a:ext cx="5210175" cy="3276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43499" y="5007722"/>
            <a:ext cx="7524204" cy="64633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随机搜索效率低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进化算法搜索效率高，有限时间内搜索到最高精度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2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3" y="1138976"/>
            <a:ext cx="7574008" cy="4935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51224" y="4855992"/>
            <a:ext cx="3274423" cy="92333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同时搜索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block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channel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精度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更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高，超过了其他同类型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3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65216" y="2382031"/>
            <a:ext cx="326156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NAS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53" y="1871043"/>
            <a:ext cx="10296933" cy="1617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53" y="4148307"/>
            <a:ext cx="10472873" cy="19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NAS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3" y="959266"/>
            <a:ext cx="9631958" cy="2559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142" y="3609299"/>
            <a:ext cx="8937716" cy="27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88033" y="27178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NAS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15682"/>
            <a:ext cx="8125912" cy="46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293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FBNet</a:t>
            </a:r>
            <a:r>
              <a:rPr lang="en-US" altLang="zh-CN" sz="3200" dirty="0"/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94" y="1278382"/>
            <a:ext cx="10571166" cy="41991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60274" y="5586147"/>
            <a:ext cx="190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SuperNet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15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293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FBNet</a:t>
            </a:r>
            <a:r>
              <a:rPr lang="en-US" altLang="zh-CN" sz="3200" dirty="0"/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8" y="1930906"/>
            <a:ext cx="6134471" cy="2792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71" y="2116964"/>
            <a:ext cx="6283308" cy="34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293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FBNet</a:t>
            </a:r>
            <a:r>
              <a:rPr lang="en-US" altLang="zh-CN" sz="3200" dirty="0"/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5" y="1301235"/>
            <a:ext cx="8845050" cy="33202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4789" y="4790795"/>
            <a:ext cx="6096000" cy="1200329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MicrosoftYaHei"/>
              </a:rPr>
              <a:t>每一层只选择</a:t>
            </a:r>
            <a:r>
              <a:rPr lang="en-US" altLang="zh-CN" dirty="0">
                <a:solidFill>
                  <a:srgbClr val="121212"/>
                </a:solidFill>
                <a:latin typeface="MicrosoftYaHei"/>
              </a:rPr>
              <a:t>α</a:t>
            </a:r>
            <a:r>
              <a:rPr lang="zh-CN" altLang="en-US" dirty="0">
                <a:solidFill>
                  <a:srgbClr val="121212"/>
                </a:solidFill>
                <a:latin typeface="MicrosoftYaHei"/>
              </a:rPr>
              <a:t>最大的</a:t>
            </a:r>
            <a:r>
              <a:rPr lang="en-US" altLang="zh-CN" dirty="0">
                <a:solidFill>
                  <a:srgbClr val="121212"/>
                </a:solidFill>
                <a:latin typeface="MicrosoftYaHei"/>
              </a:rPr>
              <a:t>block</a:t>
            </a:r>
            <a:r>
              <a:rPr lang="zh-CN" altLang="en-US" dirty="0">
                <a:solidFill>
                  <a:srgbClr val="121212"/>
                </a:solidFill>
                <a:latin typeface="MicrosoftYaHei"/>
              </a:rPr>
              <a:t>，对</a:t>
            </a:r>
            <a:r>
              <a:rPr lang="en-US" altLang="zh-CN" dirty="0">
                <a:solidFill>
                  <a:srgbClr val="121212"/>
                </a:solidFill>
                <a:latin typeface="MicrosoftYaHei"/>
              </a:rPr>
              <a:t>20</a:t>
            </a:r>
            <a:r>
              <a:rPr lang="zh-CN" altLang="en-US" dirty="0">
                <a:solidFill>
                  <a:srgbClr val="121212"/>
                </a:solidFill>
                <a:latin typeface="MicrosoftYaHei"/>
              </a:rPr>
              <a:t>层重复进行这个操作。只保留最重要的模块，丢弃其他模块。</a:t>
            </a:r>
            <a:br>
              <a:rPr lang="zh-CN" altLang="en-US" dirty="0">
                <a:solidFill>
                  <a:srgbClr val="121212"/>
                </a:solidFill>
                <a:latin typeface="MicrosoftYaHei"/>
              </a:rPr>
            </a:br>
            <a:r>
              <a:rPr lang="zh-CN" altLang="en-US" dirty="0" smtClean="0">
                <a:solidFill>
                  <a:srgbClr val="121212"/>
                </a:solidFill>
                <a:latin typeface="MicrosoftYaHei"/>
              </a:rPr>
              <a:t>如果</a:t>
            </a:r>
            <a:r>
              <a:rPr lang="zh-CN" altLang="en-US" dirty="0">
                <a:solidFill>
                  <a:srgbClr val="121212"/>
                </a:solidFill>
                <a:latin typeface="MicrosoftYaHei"/>
              </a:rPr>
              <a:t>将</a:t>
            </a:r>
            <a:r>
              <a:rPr lang="en-US" altLang="zh-CN" dirty="0" err="1">
                <a:solidFill>
                  <a:srgbClr val="121212"/>
                </a:solidFill>
                <a:latin typeface="MicrosoftYaHei"/>
              </a:rPr>
              <a:t>supernet</a:t>
            </a:r>
            <a:r>
              <a:rPr lang="zh-CN" altLang="en-US" dirty="0">
                <a:solidFill>
                  <a:srgbClr val="121212"/>
                </a:solidFill>
                <a:latin typeface="MicrosoftYaHei"/>
              </a:rPr>
              <a:t>看作一个图，选择的神经网络结构就是其中的一条路径，从输入通往输出。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30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NimbusRomNo9L-Medi"/>
              </a:rPr>
              <a:t>SPOS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445371" y="2065644"/>
            <a:ext cx="7829006" cy="64633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超网中的权重是紧密耦合的，尚不清楚子网的权重继承为何是有效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使用同时优化的方式也给网络架构参数和超网参数引入了耦合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99" y="1242244"/>
            <a:ext cx="192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联合优化问题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20686" y="4496315"/>
            <a:ext cx="6096000" cy="1200329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提出了均匀采样的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single path one-shot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方法，可以克服现有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one-shot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方法的缺点。其简单的形式允许更大的搜索空间，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包括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block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搜索、通道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搜索、比特宽度搜索等。采用进化算法来进行搜索，可以满足低延迟等约束。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031" y="3303010"/>
            <a:ext cx="192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SPOS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032" y="1621461"/>
            <a:ext cx="1923647" cy="73542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031" y="3711424"/>
            <a:ext cx="1923647" cy="73542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NimbusRomNo9L-Medi"/>
              </a:rPr>
              <a:t>SPOS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4488" y="1227909"/>
            <a:ext cx="27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第一阶段</a:t>
            </a:r>
            <a:r>
              <a:rPr lang="en-US" altLang="zh-CN" dirty="0" smtClean="0"/>
              <a:t>  </a:t>
            </a:r>
            <a:r>
              <a:rPr lang="zh-CN" altLang="en-US" dirty="0" smtClean="0"/>
              <a:t>优化</a:t>
            </a:r>
            <a:r>
              <a:rPr lang="en-US" altLang="zh-CN" dirty="0" err="1" smtClean="0"/>
              <a:t>supernet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032" y="3235383"/>
            <a:ext cx="27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第二阶段 网络架构</a:t>
            </a:r>
            <a:r>
              <a:rPr lang="en-US" altLang="zh-CN" dirty="0" smtClean="0"/>
              <a:t>search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982695"/>
            <a:ext cx="3286125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4" y="2749246"/>
            <a:ext cx="6724650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965" y="4071445"/>
            <a:ext cx="3743325" cy="55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176" y="4716272"/>
            <a:ext cx="9448800" cy="381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8032" y="1621461"/>
            <a:ext cx="2411328" cy="68157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488" y="3628935"/>
            <a:ext cx="2411328" cy="68157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229</Words>
  <Application>Microsoft Office PowerPoint</Application>
  <PresentationFormat>宽屏</PresentationFormat>
  <Paragraphs>47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FZHei-B01S</vt:lpstr>
      <vt:lpstr>Helvetica Neue</vt:lpstr>
      <vt:lpstr>MicrosoftYaHei</vt:lpstr>
      <vt:lpstr>NimbusRomNo9L-Medi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tqf</cp:lastModifiedBy>
  <cp:revision>145</cp:revision>
  <dcterms:created xsi:type="dcterms:W3CDTF">2021-07-01T08:45:47Z</dcterms:created>
  <dcterms:modified xsi:type="dcterms:W3CDTF">2022-04-02T06:25:36Z</dcterms:modified>
</cp:coreProperties>
</file>