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5" r:id="rId4"/>
    <p:sldId id="266" r:id="rId5"/>
    <p:sldId id="267" r:id="rId6"/>
    <p:sldId id="268" r:id="rId7"/>
    <p:sldId id="269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6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535E2-72B3-43F1-846C-32A531AB83D3}" type="datetimeFigureOut">
              <a:rPr lang="zh-CN" altLang="en-US" smtClean="0"/>
              <a:t>2021-11-13 ,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A6D0B-EE73-43AD-9702-BDDF5437B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08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26FEB-109C-4033-963C-769582A1178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433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AD42C-04A9-4ACF-A2E6-3E0F5B345E1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071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AD42C-04A9-4ACF-A2E6-3E0F5B345E1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877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AD42C-04A9-4ACF-A2E6-3E0F5B345E1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486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AD42C-04A9-4ACF-A2E6-3E0F5B345E1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765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AD42C-04A9-4ACF-A2E6-3E0F5B345E1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803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AD42C-04A9-4ACF-A2E6-3E0F5B345E1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607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26FEB-109C-4033-963C-769582A1178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74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2021-11-13 ,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32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2021-11-13 ,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0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2021-11-13 ,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99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760062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14552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2021-11-13 ,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92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2021-11-13 ,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9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2021-11-13 ,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61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2021-11-13 ,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98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2021-11-13 ,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58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2021-11-13 ,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74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2021-11-13 ,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32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2021-11-13 ,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33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20F0E-1AEA-4709-90ED-ECBBB158F5A9}" type="datetimeFigureOut">
              <a:rPr lang="zh-CN" altLang="en-US" smtClean="0"/>
              <a:t>2021-11-13 ,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03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45714" y="2096306"/>
            <a:ext cx="1190057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F</a:t>
            </a:r>
            <a:r>
              <a:rPr lang="en-US" altLang="zh-CN" sz="3200" b="1" dirty="0" err="1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aiss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EDD004D9-22D3-40F3-9684-79F6E7F3CD74}"/>
              </a:ext>
            </a:extLst>
          </p:cNvPr>
          <p:cNvCxnSpPr/>
          <p:nvPr/>
        </p:nvCxnSpPr>
        <p:spPr>
          <a:xfrm>
            <a:off x="0" y="3274828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5">
            <a:extLst>
              <a:ext uri="{FF2B5EF4-FFF2-40B4-BE49-F238E27FC236}">
                <a16:creationId xmlns:a16="http://schemas.microsoft.com/office/drawing/2014/main" xmlns="" id="{8C0AAF25-D021-4B98-BD91-18DC9D6907DE}"/>
              </a:ext>
            </a:extLst>
          </p:cNvPr>
          <p:cNvSpPr txBox="1"/>
          <p:nvPr/>
        </p:nvSpPr>
        <p:spPr>
          <a:xfrm>
            <a:off x="4003146" y="3870228"/>
            <a:ext cx="4185705" cy="461639"/>
          </a:xfrm>
          <a:prstGeom prst="rect">
            <a:avLst/>
          </a:prstGeom>
          <a:noFill/>
        </p:spPr>
        <p:txBody>
          <a:bodyPr wrap="none" lIns="91412" tIns="45707" rIns="91412" bIns="45707" rtlCol="0">
            <a:spAutoFit/>
          </a:bodyPr>
          <a:lstStyle/>
          <a:p>
            <a:pPr defTabSz="914354">
              <a:defRPr/>
            </a:pPr>
            <a:r>
              <a:rPr lang="zh-CN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南京恩博科技算法部：汤庆飞</a:t>
            </a:r>
            <a:endParaRPr lang="en-US" altLang="zh-CN" sz="2400" kern="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EDD004D9-22D3-40F3-9684-79F6E7F3CD74}"/>
              </a:ext>
            </a:extLst>
          </p:cNvPr>
          <p:cNvCxnSpPr/>
          <p:nvPr/>
        </p:nvCxnSpPr>
        <p:spPr>
          <a:xfrm>
            <a:off x="0" y="3460845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193280" y="2847703"/>
            <a:ext cx="337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Facebook AI Similarity Search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07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EDD004D9-22D3-40F3-9684-79F6E7F3CD74}"/>
              </a:ext>
            </a:extLst>
          </p:cNvPr>
          <p:cNvCxnSpPr/>
          <p:nvPr/>
        </p:nvCxnSpPr>
        <p:spPr>
          <a:xfrm>
            <a:off x="0" y="640799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EDD004D9-22D3-40F3-9684-79F6E7F3CD74}"/>
              </a:ext>
            </a:extLst>
          </p:cNvPr>
          <p:cNvCxnSpPr/>
          <p:nvPr/>
        </p:nvCxnSpPr>
        <p:spPr>
          <a:xfrm>
            <a:off x="0" y="90814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"/>
          <p:cNvSpPr txBox="1"/>
          <p:nvPr/>
        </p:nvSpPr>
        <p:spPr>
          <a:xfrm>
            <a:off x="88033" y="271780"/>
            <a:ext cx="1163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Faiss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37A329C-673A-4096-A1AD-55C32A4BC151}"/>
              </a:ext>
            </a:extLst>
          </p:cNvPr>
          <p:cNvSpPr txBox="1"/>
          <p:nvPr/>
        </p:nvSpPr>
        <p:spPr>
          <a:xfrm>
            <a:off x="1102145" y="1979079"/>
            <a:ext cx="9341527" cy="101566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Faiss</a:t>
            </a:r>
            <a:r>
              <a:rPr lang="en-US" altLang="zh-CN" sz="20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是一个开源库，针对高维空间中海量数据，提供了高效且可靠的</a:t>
            </a:r>
            <a:r>
              <a:rPr lang="zh-CN" altLang="en-US" sz="2000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</a:t>
            </a:r>
            <a:r>
              <a:rPr lang="zh-CN" altLang="en-US" sz="2000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000" dirty="0" smtClean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en-US" altLang="zh-CN" sz="2000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个暴力检索算法存在的问题：</a:t>
            </a:r>
            <a:r>
              <a:rPr lang="en-US" altLang="zh-CN" sz="2000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）降低内存占用</a:t>
            </a:r>
            <a:endParaRPr lang="en-US" altLang="zh-CN" sz="2000" dirty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2</a:t>
            </a:r>
            <a:r>
              <a:rPr lang="zh-CN" altLang="en-US" sz="2000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）加快检索速度</a:t>
            </a:r>
            <a:endParaRPr lang="en-US" altLang="zh-CN" sz="2000" dirty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989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EDD004D9-22D3-40F3-9684-79F6E7F3CD74}"/>
              </a:ext>
            </a:extLst>
          </p:cNvPr>
          <p:cNvCxnSpPr/>
          <p:nvPr/>
        </p:nvCxnSpPr>
        <p:spPr>
          <a:xfrm>
            <a:off x="0" y="640799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EDD004D9-22D3-40F3-9684-79F6E7F3CD74}"/>
              </a:ext>
            </a:extLst>
          </p:cNvPr>
          <p:cNvCxnSpPr/>
          <p:nvPr/>
        </p:nvCxnSpPr>
        <p:spPr>
          <a:xfrm>
            <a:off x="0" y="90814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"/>
          <p:cNvSpPr txBox="1"/>
          <p:nvPr/>
        </p:nvSpPr>
        <p:spPr>
          <a:xfrm>
            <a:off x="88033" y="271780"/>
            <a:ext cx="1163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Faiss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65" y="1131434"/>
            <a:ext cx="10815373" cy="523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8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EDD004D9-22D3-40F3-9684-79F6E7F3CD74}"/>
              </a:ext>
            </a:extLst>
          </p:cNvPr>
          <p:cNvCxnSpPr/>
          <p:nvPr/>
        </p:nvCxnSpPr>
        <p:spPr>
          <a:xfrm>
            <a:off x="0" y="640799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EDD004D9-22D3-40F3-9684-79F6E7F3CD74}"/>
              </a:ext>
            </a:extLst>
          </p:cNvPr>
          <p:cNvCxnSpPr/>
          <p:nvPr/>
        </p:nvCxnSpPr>
        <p:spPr>
          <a:xfrm>
            <a:off x="0" y="90814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"/>
          <p:cNvSpPr txBox="1"/>
          <p:nvPr/>
        </p:nvSpPr>
        <p:spPr>
          <a:xfrm>
            <a:off x="88033" y="2717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精确索引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3" y="990670"/>
            <a:ext cx="7000250" cy="536573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535" y="2976290"/>
            <a:ext cx="46196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05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EDD004D9-22D3-40F3-9684-79F6E7F3CD74}"/>
              </a:ext>
            </a:extLst>
          </p:cNvPr>
          <p:cNvCxnSpPr/>
          <p:nvPr/>
        </p:nvCxnSpPr>
        <p:spPr>
          <a:xfrm>
            <a:off x="0" y="640799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EDD004D9-22D3-40F3-9684-79F6E7F3CD74}"/>
              </a:ext>
            </a:extLst>
          </p:cNvPr>
          <p:cNvCxnSpPr/>
          <p:nvPr/>
        </p:nvCxnSpPr>
        <p:spPr>
          <a:xfrm>
            <a:off x="0" y="90814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"/>
          <p:cNvSpPr txBox="1"/>
          <p:nvPr/>
        </p:nvSpPr>
        <p:spPr>
          <a:xfrm>
            <a:off x="88033" y="2717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倒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排文件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61" y="1471475"/>
            <a:ext cx="6993655" cy="38189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613" y="2906214"/>
            <a:ext cx="45624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6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EDD004D9-22D3-40F3-9684-79F6E7F3CD74}"/>
              </a:ext>
            </a:extLst>
          </p:cNvPr>
          <p:cNvCxnSpPr/>
          <p:nvPr/>
        </p:nvCxnSpPr>
        <p:spPr>
          <a:xfrm>
            <a:off x="0" y="640799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EDD004D9-22D3-40F3-9684-79F6E7F3CD74}"/>
              </a:ext>
            </a:extLst>
          </p:cNvPr>
          <p:cNvCxnSpPr/>
          <p:nvPr/>
        </p:nvCxnSpPr>
        <p:spPr>
          <a:xfrm>
            <a:off x="0" y="90814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"/>
          <p:cNvSpPr txBox="1"/>
          <p:nvPr/>
        </p:nvSpPr>
        <p:spPr>
          <a:xfrm>
            <a:off x="88033" y="2717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乘积量化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4098" name="Picture 2" descr="pre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940" y="1020148"/>
            <a:ext cx="7316380" cy="538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36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EDD004D9-22D3-40F3-9684-79F6E7F3CD74}"/>
              </a:ext>
            </a:extLst>
          </p:cNvPr>
          <p:cNvCxnSpPr/>
          <p:nvPr/>
        </p:nvCxnSpPr>
        <p:spPr>
          <a:xfrm>
            <a:off x="0" y="640799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EDD004D9-22D3-40F3-9684-79F6E7F3CD74}"/>
              </a:ext>
            </a:extLst>
          </p:cNvPr>
          <p:cNvCxnSpPr/>
          <p:nvPr/>
        </p:nvCxnSpPr>
        <p:spPr>
          <a:xfrm>
            <a:off x="0" y="90814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"/>
          <p:cNvSpPr txBox="1"/>
          <p:nvPr/>
        </p:nvSpPr>
        <p:spPr>
          <a:xfrm>
            <a:off x="88033" y="2717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乘积量化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17" y="1364251"/>
            <a:ext cx="6374178" cy="454015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889" y="2972752"/>
            <a:ext cx="45815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9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4465216" y="2382031"/>
            <a:ext cx="326156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n-US" altLang="zh-CN" sz="9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Q&amp;A</a:t>
            </a:r>
            <a:endParaRPr lang="zh-CN" altLang="en-US" sz="9600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xmlns="" id="{EDD004D9-22D3-40F3-9684-79F6E7F3CD74}"/>
              </a:ext>
            </a:extLst>
          </p:cNvPr>
          <p:cNvCxnSpPr/>
          <p:nvPr/>
        </p:nvCxnSpPr>
        <p:spPr>
          <a:xfrm>
            <a:off x="0" y="90814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EDD004D9-22D3-40F3-9684-79F6E7F3CD74}"/>
              </a:ext>
            </a:extLst>
          </p:cNvPr>
          <p:cNvCxnSpPr/>
          <p:nvPr/>
        </p:nvCxnSpPr>
        <p:spPr>
          <a:xfrm>
            <a:off x="0" y="640799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7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6194</TotalTime>
  <Words>79</Words>
  <Application>Microsoft Office PowerPoint</Application>
  <PresentationFormat>宽屏</PresentationFormat>
  <Paragraphs>21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FZHei-B01S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tqf</dc:creator>
  <cp:lastModifiedBy>tqf</cp:lastModifiedBy>
  <cp:revision>79</cp:revision>
  <dcterms:created xsi:type="dcterms:W3CDTF">2021-07-01T08:45:47Z</dcterms:created>
  <dcterms:modified xsi:type="dcterms:W3CDTF">2021-11-13T06:36:25Z</dcterms:modified>
</cp:coreProperties>
</file>