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5" r:id="rId4"/>
    <p:sldId id="266" r:id="rId5"/>
    <p:sldId id="267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535E2-72B3-43F1-846C-32A531AB83D3}" type="datetimeFigureOut">
              <a:rPr lang="zh-CN" altLang="en-US" smtClean="0"/>
              <a:t>2021-9-11 ,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A6D0B-EE73-43AD-9702-BDDF5437B1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08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26FEB-109C-4033-963C-769582A1178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433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AD42C-04A9-4ACF-A2E6-3E0F5B345E1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071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AD42C-04A9-4ACF-A2E6-3E0F5B345E1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877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AD42C-04A9-4ACF-A2E6-3E0F5B345E1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486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AD42C-04A9-4ACF-A2E6-3E0F5B345E1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765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26FEB-109C-4033-963C-769582A1178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74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2021-9-11 ,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32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2021-9-11 ,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0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2021-9-11 ,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99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760062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14552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2021-9-11 ,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92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2021-9-11 ,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9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2021-9-11 ,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61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2021-9-11 ,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98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2021-9-11 ,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58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2021-9-11 ,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74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2021-9-11 ,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32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2021-9-11 ,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33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20F0E-1AEA-4709-90ED-ECBBB158F5A9}" type="datetimeFigureOut">
              <a:rPr lang="zh-CN" altLang="en-US" smtClean="0"/>
              <a:t>2021-9-11 ,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03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45714" y="2096306"/>
            <a:ext cx="1190057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YOLOP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EDD004D9-22D3-40F3-9684-79F6E7F3CD74}"/>
              </a:ext>
            </a:extLst>
          </p:cNvPr>
          <p:cNvCxnSpPr/>
          <p:nvPr/>
        </p:nvCxnSpPr>
        <p:spPr>
          <a:xfrm>
            <a:off x="0" y="3274828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5">
            <a:extLst>
              <a:ext uri="{FF2B5EF4-FFF2-40B4-BE49-F238E27FC236}">
                <a16:creationId xmlns:a16="http://schemas.microsoft.com/office/drawing/2014/main" xmlns="" id="{8C0AAF25-D021-4B98-BD91-18DC9D6907DE}"/>
              </a:ext>
            </a:extLst>
          </p:cNvPr>
          <p:cNvSpPr txBox="1"/>
          <p:nvPr/>
        </p:nvSpPr>
        <p:spPr>
          <a:xfrm>
            <a:off x="4003146" y="3870228"/>
            <a:ext cx="4185705" cy="461639"/>
          </a:xfrm>
          <a:prstGeom prst="rect">
            <a:avLst/>
          </a:prstGeom>
          <a:noFill/>
        </p:spPr>
        <p:txBody>
          <a:bodyPr wrap="none" lIns="91412" tIns="45707" rIns="91412" bIns="45707" rtlCol="0">
            <a:spAutoFit/>
          </a:bodyPr>
          <a:lstStyle/>
          <a:p>
            <a:pPr defTabSz="914354">
              <a:defRPr/>
            </a:pPr>
            <a:r>
              <a:rPr lang="zh-CN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南京恩博科技算法部：汤庆飞</a:t>
            </a:r>
            <a:endParaRPr lang="en-US" altLang="zh-CN" sz="2400" kern="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EDD004D9-22D3-40F3-9684-79F6E7F3CD74}"/>
              </a:ext>
            </a:extLst>
          </p:cNvPr>
          <p:cNvCxnSpPr/>
          <p:nvPr/>
        </p:nvCxnSpPr>
        <p:spPr>
          <a:xfrm>
            <a:off x="0" y="3460845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095998" y="2767297"/>
            <a:ext cx="5950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NimbusRomNo9L-Regu"/>
              </a:rPr>
              <a:t>You 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Only Look Once for Panoptic </a:t>
            </a:r>
            <a:r>
              <a:rPr lang="en-US" altLang="zh-CN" dirty="0" smtClean="0">
                <a:solidFill>
                  <a:srgbClr val="000000"/>
                </a:solidFill>
                <a:latin typeface="NimbusRomNo9L-Regu"/>
              </a:rPr>
              <a:t>Driving Perception</a:t>
            </a:r>
            <a:r>
              <a:rPr lang="en-US" altLang="zh-CN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07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EDD004D9-22D3-40F3-9684-79F6E7F3CD74}"/>
              </a:ext>
            </a:extLst>
          </p:cNvPr>
          <p:cNvCxnSpPr/>
          <p:nvPr/>
        </p:nvCxnSpPr>
        <p:spPr>
          <a:xfrm>
            <a:off x="0" y="640799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EDD004D9-22D3-40F3-9684-79F6E7F3CD74}"/>
              </a:ext>
            </a:extLst>
          </p:cNvPr>
          <p:cNvCxnSpPr/>
          <p:nvPr/>
        </p:nvCxnSpPr>
        <p:spPr>
          <a:xfrm>
            <a:off x="0" y="90814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"/>
          <p:cNvSpPr txBox="1"/>
          <p:nvPr/>
        </p:nvSpPr>
        <p:spPr>
          <a:xfrm>
            <a:off x="88033" y="27178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概要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71" y="1436914"/>
            <a:ext cx="5078782" cy="288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08" y="1436914"/>
            <a:ext cx="5123012" cy="2880000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5430983" y="2589969"/>
            <a:ext cx="1057253" cy="57388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YOLOP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737A329C-673A-4096-A1AD-55C32A4BC151}"/>
              </a:ext>
            </a:extLst>
          </p:cNvPr>
          <p:cNvSpPr txBox="1"/>
          <p:nvPr/>
        </p:nvSpPr>
        <p:spPr>
          <a:xfrm>
            <a:off x="3098062" y="4932331"/>
            <a:ext cx="2471465" cy="132343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三个目标：</a:t>
            </a:r>
            <a:endParaRPr lang="en-US" altLang="zh-CN" sz="2000" dirty="0" smtClean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车辆检测</a:t>
            </a:r>
            <a:endParaRPr lang="en-US" altLang="zh-CN" sz="2000" dirty="0" smtClean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道路分割</a:t>
            </a:r>
            <a:endParaRPr lang="en-US" altLang="zh-CN" sz="2000" dirty="0" smtClean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车道线分割</a:t>
            </a:r>
            <a:endParaRPr lang="en-US" altLang="zh-CN" sz="2000" dirty="0" smtClean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94706" y="4516068"/>
            <a:ext cx="2329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YOLOP</a:t>
            </a:r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是多任务模型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737A329C-673A-4096-A1AD-55C32A4BC151}"/>
              </a:ext>
            </a:extLst>
          </p:cNvPr>
          <p:cNvSpPr txBox="1"/>
          <p:nvPr/>
        </p:nvSpPr>
        <p:spPr>
          <a:xfrm>
            <a:off x="6732571" y="5052163"/>
            <a:ext cx="2947138" cy="101566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两个优势：</a:t>
            </a:r>
            <a:endParaRPr lang="en-US" altLang="zh-CN" sz="2000" dirty="0" smtClean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节省算力</a:t>
            </a:r>
            <a:endParaRPr lang="en-US" altLang="zh-CN" sz="2000" dirty="0" smtClean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相互促进提升精度</a:t>
            </a:r>
            <a:endParaRPr lang="en-US" altLang="zh-CN" sz="2000" dirty="0" smtClean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989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EDD004D9-22D3-40F3-9684-79F6E7F3CD74}"/>
              </a:ext>
            </a:extLst>
          </p:cNvPr>
          <p:cNvCxnSpPr/>
          <p:nvPr/>
        </p:nvCxnSpPr>
        <p:spPr>
          <a:xfrm>
            <a:off x="0" y="640799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EDD004D9-22D3-40F3-9684-79F6E7F3CD74}"/>
              </a:ext>
            </a:extLst>
          </p:cNvPr>
          <p:cNvCxnSpPr/>
          <p:nvPr/>
        </p:nvCxnSpPr>
        <p:spPr>
          <a:xfrm>
            <a:off x="0" y="90814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"/>
          <p:cNvSpPr txBox="1"/>
          <p:nvPr/>
        </p:nvSpPr>
        <p:spPr>
          <a:xfrm>
            <a:off x="88033" y="271780"/>
            <a:ext cx="2416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YOLOP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结构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0" y="1167871"/>
            <a:ext cx="8689686" cy="48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8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EDD004D9-22D3-40F3-9684-79F6E7F3CD74}"/>
              </a:ext>
            </a:extLst>
          </p:cNvPr>
          <p:cNvCxnSpPr/>
          <p:nvPr/>
        </p:nvCxnSpPr>
        <p:spPr>
          <a:xfrm>
            <a:off x="0" y="640799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EDD004D9-22D3-40F3-9684-79F6E7F3CD74}"/>
              </a:ext>
            </a:extLst>
          </p:cNvPr>
          <p:cNvCxnSpPr/>
          <p:nvPr/>
        </p:nvCxnSpPr>
        <p:spPr>
          <a:xfrm>
            <a:off x="0" y="90814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"/>
          <p:cNvSpPr txBox="1"/>
          <p:nvPr/>
        </p:nvSpPr>
        <p:spPr>
          <a:xfrm>
            <a:off x="88033" y="271780"/>
            <a:ext cx="2416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YOLOP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模块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737A329C-673A-4096-A1AD-55C32A4BC151}"/>
              </a:ext>
            </a:extLst>
          </p:cNvPr>
          <p:cNvSpPr txBox="1"/>
          <p:nvPr/>
        </p:nvSpPr>
        <p:spPr>
          <a:xfrm>
            <a:off x="1574443" y="1298927"/>
            <a:ext cx="3692171" cy="92333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编码器</a:t>
            </a:r>
            <a:endParaRPr lang="en-US" altLang="zh-CN" dirty="0" smtClean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backbone</a:t>
            </a:r>
            <a:r>
              <a:rPr lang="zh-CN" altLang="en-US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CSPDarknet</a:t>
            </a:r>
            <a:endParaRPr lang="en-US" altLang="zh-CN" dirty="0" smtClean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neck: SPP  FPN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737A329C-673A-4096-A1AD-55C32A4BC151}"/>
              </a:ext>
            </a:extLst>
          </p:cNvPr>
          <p:cNvSpPr txBox="1"/>
          <p:nvPr/>
        </p:nvSpPr>
        <p:spPr>
          <a:xfrm>
            <a:off x="1574442" y="2441693"/>
            <a:ext cx="5657631" cy="92333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解码器</a:t>
            </a:r>
            <a:endParaRPr lang="en-US" altLang="zh-CN" dirty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Detect </a:t>
            </a:r>
            <a:r>
              <a:rPr lang="en-US" altLang="zh-CN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Head: </a:t>
            </a:r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</a:t>
            </a:r>
            <a:r>
              <a:rPr lang="en-US" altLang="zh-CN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yolov4</a:t>
            </a:r>
          </a:p>
          <a:p>
            <a:r>
              <a:rPr lang="en-US" altLang="zh-CN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Drivable </a:t>
            </a:r>
            <a:r>
              <a:rPr lang="en-US" altLang="zh-CN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Area and Lane Line Segment Head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737A329C-673A-4096-A1AD-55C32A4BC151}"/>
              </a:ext>
            </a:extLst>
          </p:cNvPr>
          <p:cNvSpPr txBox="1"/>
          <p:nvPr/>
        </p:nvSpPr>
        <p:spPr>
          <a:xfrm>
            <a:off x="1574441" y="3584459"/>
            <a:ext cx="5657631" cy="369332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损失函数</a:t>
            </a:r>
            <a:endParaRPr lang="en-US" altLang="zh-CN" dirty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018" y="4042338"/>
            <a:ext cx="3124200" cy="4000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864" y="4578766"/>
            <a:ext cx="2095500" cy="800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1218" y="5485300"/>
            <a:ext cx="34290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05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EDD004D9-22D3-40F3-9684-79F6E7F3CD74}"/>
              </a:ext>
            </a:extLst>
          </p:cNvPr>
          <p:cNvCxnSpPr/>
          <p:nvPr/>
        </p:nvCxnSpPr>
        <p:spPr>
          <a:xfrm>
            <a:off x="0" y="640799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EDD004D9-22D3-40F3-9684-79F6E7F3CD74}"/>
              </a:ext>
            </a:extLst>
          </p:cNvPr>
          <p:cNvCxnSpPr/>
          <p:nvPr/>
        </p:nvCxnSpPr>
        <p:spPr>
          <a:xfrm>
            <a:off x="0" y="90814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"/>
          <p:cNvSpPr txBox="1"/>
          <p:nvPr/>
        </p:nvSpPr>
        <p:spPr>
          <a:xfrm>
            <a:off x="88033" y="271780"/>
            <a:ext cx="1858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实验结果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22" y="993006"/>
            <a:ext cx="3969243" cy="533012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968" y="1200009"/>
            <a:ext cx="4877481" cy="201958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425" y="3658069"/>
            <a:ext cx="4906060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6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4465216" y="2382031"/>
            <a:ext cx="326156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en-US" altLang="zh-CN" sz="9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Q&amp;A</a:t>
            </a:r>
            <a:endParaRPr lang="zh-CN" altLang="en-US" sz="9600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xmlns="" id="{EDD004D9-22D3-40F3-9684-79F6E7F3CD74}"/>
              </a:ext>
            </a:extLst>
          </p:cNvPr>
          <p:cNvCxnSpPr/>
          <p:nvPr/>
        </p:nvCxnSpPr>
        <p:spPr>
          <a:xfrm>
            <a:off x="0" y="90814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EDD004D9-22D3-40F3-9684-79F6E7F3CD74}"/>
              </a:ext>
            </a:extLst>
          </p:cNvPr>
          <p:cNvCxnSpPr/>
          <p:nvPr/>
        </p:nvCxnSpPr>
        <p:spPr>
          <a:xfrm>
            <a:off x="0" y="640799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7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3942</TotalTime>
  <Words>85</Words>
  <Application>Microsoft Office PowerPoint</Application>
  <PresentationFormat>宽屏</PresentationFormat>
  <Paragraphs>30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FZHei-B01S</vt:lpstr>
      <vt:lpstr>NimbusRomNo9L-Regu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tqf</dc:creator>
  <cp:lastModifiedBy>tqf</cp:lastModifiedBy>
  <cp:revision>65</cp:revision>
  <dcterms:created xsi:type="dcterms:W3CDTF">2021-07-01T08:45:47Z</dcterms:created>
  <dcterms:modified xsi:type="dcterms:W3CDTF">2021-09-11T05:59:34Z</dcterms:modified>
</cp:coreProperties>
</file>