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7" r:id="rId3"/>
    <p:sldId id="288" r:id="rId4"/>
    <p:sldId id="289" r:id="rId5"/>
    <p:sldId id="296" r:id="rId6"/>
    <p:sldId id="297" r:id="rId7"/>
    <p:sldId id="303" r:id="rId8"/>
    <p:sldId id="312" r:id="rId9"/>
    <p:sldId id="291" r:id="rId10"/>
    <p:sldId id="302" r:id="rId11"/>
    <p:sldId id="301" r:id="rId12"/>
    <p:sldId id="299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29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linyuan" initials="y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F8E"/>
    <a:srgbClr val="202126"/>
    <a:srgbClr val="45FFAC"/>
    <a:srgbClr val="1A2030"/>
    <a:srgbClr val="182030"/>
    <a:srgbClr val="4CD2D2"/>
    <a:srgbClr val="1E2831"/>
    <a:srgbClr val="FCC106"/>
    <a:srgbClr val="03C47E"/>
    <a:srgbClr val="0E4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11" autoAdjust="0"/>
    <p:restoredTop sz="93767" autoAdjust="0"/>
  </p:normalViewPr>
  <p:slideViewPr>
    <p:cSldViewPr snapToGrid="0">
      <p:cViewPr varScale="1">
        <p:scale>
          <a:sx n="103" d="100"/>
          <a:sy n="103" d="100"/>
        </p:scale>
        <p:origin x="138" y="606"/>
      </p:cViewPr>
      <p:guideLst>
        <p:guide orient="horz" pos="2288"/>
        <p:guide pos="3839"/>
        <p:guide pos="422"/>
        <p:guide pos="7257"/>
        <p:guide orient="horz" pos="652"/>
        <p:guide orient="horz" pos="712"/>
        <p:guide orient="horz" pos="3928"/>
        <p:guide orient="horz" pos="386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352549" y="3376164"/>
            <a:ext cx="9013857" cy="558799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352550" y="1997711"/>
            <a:ext cx="9013858" cy="1378451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zh-CN" altLang="en-US" sz="6600" dirty="0">
                <a:solidFill>
                  <a:srgbClr val="32FF8E"/>
                </a:solidFill>
              </a:defRPr>
            </a:lvl1pPr>
          </a:lstStyle>
          <a:p>
            <a:pPr lvl="0" algn="ctr"/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52549" y="4351229"/>
            <a:ext cx="9013857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52549" y="4647500"/>
            <a:ext cx="9013857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4916968" y="1780799"/>
            <a:ext cx="6840909" cy="4002215"/>
          </a:xfr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3765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lang="zh-CN" altLang="en-US" sz="2400" dirty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342900" marR="0" lvl="0" indent="-342900" algn="l" defTabSz="913765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altLang="zh-CN" dirty="0"/>
              <a:t>Edit Master text styles</a:t>
            </a:r>
            <a:endParaRPr lang="en-US" altLang="zh-CN" dirty="0"/>
          </a:p>
          <a:p>
            <a:pPr marL="342900" lvl="0" indent="-34290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2541296" y="2811095"/>
            <a:ext cx="1107996" cy="146462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/>
            <a:r>
              <a:rPr lang="en-US" altLang="zh-CN" sz="3000" b="1" dirty="0">
                <a:solidFill>
                  <a:schemeClr val="bg1"/>
                </a:solidFill>
                <a:latin typeface="+mn-ea"/>
              </a:rPr>
              <a:t>PART</a:t>
            </a:r>
            <a:endParaRPr lang="zh-CN" altLang="en-US" sz="3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3649292" y="2848928"/>
            <a:ext cx="7621576" cy="89535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zh-CN" altLang="en-US" sz="4000" dirty="0">
                <a:solidFill>
                  <a:srgbClr val="18203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1" name="内容占位符 3"/>
          <p:cNvSpPr txBox="1"/>
          <p:nvPr userDrawn="1"/>
        </p:nvSpPr>
        <p:spPr>
          <a:xfrm rot="5400000">
            <a:off x="2365193" y="3252156"/>
            <a:ext cx="1770433" cy="668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3765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90204" pitchFamily="34" charset="0"/>
              <a:buNone/>
              <a:defRPr sz="8200" kern="1200">
                <a:solidFill>
                  <a:srgbClr val="FCC106"/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1219307" y="2484279"/>
            <a:ext cx="2365200" cy="1713600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zh-CN" altLang="en-US" sz="13500" smtClean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marL="228600" lvl="0" indent="-228600" algn="r"/>
            <a:r>
              <a:rPr lang="zh-CN" altLang="en-US" dirty="0"/>
              <a:t>序</a:t>
            </a:r>
            <a:endParaRPr lang="zh-CN" altLang="en-US" dirty="0"/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4" hasCustomPrompt="1"/>
          </p:nvPr>
        </p:nvSpPr>
        <p:spPr>
          <a:xfrm flipV="1">
            <a:off x="2974367" y="3432913"/>
            <a:ext cx="668195" cy="933861"/>
          </a:xfrm>
        </p:spPr>
        <p:txBody>
          <a:bodyPr vert="vert270" lIns="91440" tIns="45720" rIns="91440" bIns="45720" rtlCol="0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lvl1pPr marL="0" indent="0" algn="r">
              <a:buNone/>
              <a:defRPr lang="zh-CN" altLang="en-US" sz="3000" smtClean="0">
                <a:solidFill>
                  <a:schemeClr val="bg1"/>
                </a:solidFill>
                <a:latin typeface="Impact" panose="020B0806030902050204" pitchFamily="34" charset="0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r"/>
            <a:r>
              <a:rPr lang="zh-CN" altLang="en-US"/>
              <a:t>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3649293" y="3744278"/>
            <a:ext cx="7621576" cy="914400"/>
          </a:xfrm>
        </p:spPr>
        <p:txBody>
          <a:bodyPr/>
          <a:lstStyle>
            <a:lvl1pPr marL="0" indent="0">
              <a:buNone/>
              <a:defRPr>
                <a:solidFill>
                  <a:srgbClr val="1A203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20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301"/>
            <a:ext cx="10850563" cy="5003799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873" y="462180"/>
            <a:ext cx="1190027" cy="62548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FF8E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301"/>
            <a:ext cx="10850563" cy="5003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6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275088"/>
            <a:ext cx="10850563" cy="759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30300"/>
            <a:ext cx="10850563" cy="500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243395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4499" y="6240463"/>
            <a:ext cx="915987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338320"/>
            <a:ext cx="186690" cy="695960"/>
          </a:xfrm>
          <a:prstGeom prst="rect">
            <a:avLst/>
          </a:prstGeom>
          <a:solidFill>
            <a:srgbClr val="32F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852" y="463137"/>
            <a:ext cx="1188048" cy="6244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100000"/>
        </a:lnSpc>
        <a:spcBef>
          <a:spcPts val="1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10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10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100000"/>
        </a:lnSpc>
        <a:spcBef>
          <a:spcPts val="500"/>
        </a:spcBef>
        <a:buFont typeface="Arial" panose="020B06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100000"/>
        </a:lnSpc>
        <a:spcBef>
          <a:spcPts val="500"/>
        </a:spcBef>
        <a:buFont typeface="Arial" panose="020B06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qingfeng346/Scorpio-CShar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://www.fengyuezhu.com/static/projects/Scorpio-CSharp/scriptconsol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>
                <a:hlinkClick r:id="rId1"/>
              </a:rPr>
              <a:t>qingfeng346/Scorpio-</a:t>
            </a:r>
            <a:r>
              <a:rPr lang="en-US" altLang="zh-CN" sz="2200" dirty="0" err="1">
                <a:hlinkClick r:id="rId1"/>
              </a:rPr>
              <a:t>CSharp</a:t>
            </a:r>
            <a:r>
              <a:rPr lang="en-US" altLang="zh-CN" sz="2200" dirty="0">
                <a:hlinkClick r:id="rId1"/>
              </a:rPr>
              <a:t>: Unity</a:t>
            </a:r>
            <a:r>
              <a:rPr lang="zh-CN" altLang="en-US" sz="2200" dirty="0">
                <a:hlinkClick r:id="rId1"/>
              </a:rPr>
              <a:t>游戏热更新脚本 </a:t>
            </a:r>
            <a:r>
              <a:rPr lang="en-US" altLang="zh-CN" sz="2200" dirty="0">
                <a:hlinkClick r:id="rId1"/>
              </a:rPr>
              <a:t>(github.com)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b="0" dirty="0"/>
              <a:t>Unity</a:t>
            </a:r>
            <a:r>
              <a:rPr lang="zh-CN" altLang="en-US" sz="4800" b="0" dirty="0"/>
              <a:t>热更新脚本</a:t>
            </a:r>
            <a:r>
              <a:rPr lang="zh-CN" altLang="en-US" sz="4800" b="0" dirty="0" smtClean="0"/>
              <a:t>介绍</a:t>
            </a:r>
            <a:br>
              <a:rPr lang="en-US" altLang="zh-CN" sz="4800" b="0" dirty="0" smtClean="0"/>
            </a:br>
            <a:r>
              <a:rPr lang="en-US" altLang="zh-CN" sz="4800" b="0" dirty="0" smtClean="0"/>
              <a:t>Scorpio-</a:t>
            </a:r>
            <a:r>
              <a:rPr lang="en-US" altLang="zh-CN" sz="4800" b="0" dirty="0" err="1" smtClean="0"/>
              <a:t>CSharp</a:t>
            </a:r>
            <a:endParaRPr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DA </a:t>
            </a:r>
            <a:r>
              <a:rPr lang="zh-CN" altLang="en-US" dirty="0" smtClean="0"/>
              <a:t>杨林远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2020/12/24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zh-CN" altLang="en-US" dirty="0"/>
              <a:t>冒号</a:t>
            </a:r>
            <a:r>
              <a:rPr lang="en-US" altLang="zh-CN" dirty="0" smtClean="0"/>
              <a:t> </a:t>
            </a:r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 smtClean="0"/>
              <a:t>介绍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继承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7787" y="1238250"/>
            <a:ext cx="6362700" cy="489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支持的运算符列表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</a:t>
            </a:r>
            <a:r>
              <a:rPr lang="zh-CN" altLang="en-US" dirty="0" smtClean="0"/>
              <a:t>、</a:t>
            </a:r>
            <a:r>
              <a:rPr lang="en-US" altLang="zh-CN" dirty="0" smtClean="0"/>
              <a:t>|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^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==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介绍 </a:t>
            </a:r>
            <a:r>
              <a:rPr lang="en-US" altLang="zh-CN" dirty="0"/>
              <a:t>– </a:t>
            </a:r>
            <a:r>
              <a:rPr lang="zh-CN" altLang="en-US" dirty="0"/>
              <a:t>运算符重载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5205" y="1034280"/>
            <a:ext cx="5400675" cy="546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sco</a:t>
            </a:r>
            <a:r>
              <a:rPr lang="zh-CN" altLang="en-US" dirty="0"/>
              <a:t>与</a:t>
            </a:r>
            <a:r>
              <a:rPr lang="en-US" altLang="zh-CN" dirty="0" err="1"/>
              <a:t>c#</a:t>
            </a:r>
            <a:r>
              <a:rPr lang="zh-CN" altLang="en-US" dirty="0"/>
              <a:t>的交互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引入程序集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importType</a:t>
            </a:r>
            <a:r>
              <a:rPr lang="zh-CN" altLang="en-US" dirty="0"/>
              <a:t>导</a:t>
            </a:r>
            <a:r>
              <a:rPr lang="zh-CN" altLang="en-US" dirty="0" smtClean="0"/>
              <a:t>入</a:t>
            </a:r>
            <a:r>
              <a:rPr lang="en-US" altLang="zh-CN" dirty="0" err="1" smtClean="0"/>
              <a:t>c#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r>
              <a:rPr lang="en-US" altLang="zh-CN" dirty="0" err="1" smtClean="0"/>
              <a:t>c#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4368" y="2733577"/>
            <a:ext cx="6515100" cy="3686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2295329"/>
            <a:ext cx="4136908" cy="4124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动态创建模板类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动态申请模板类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需要平台支持</a:t>
            </a:r>
            <a:r>
              <a:rPr lang="en-US" altLang="zh-CN" dirty="0" err="1" smtClean="0"/>
              <a:t>jit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382" y="1753371"/>
            <a:ext cx="6000750" cy="447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带有 </a:t>
            </a:r>
            <a:r>
              <a:rPr lang="en-US" altLang="zh-CN" dirty="0" smtClean="0"/>
              <a:t>ref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out </a:t>
            </a:r>
            <a:r>
              <a:rPr lang="zh-CN" altLang="en-US" dirty="0" smtClean="0"/>
              <a:t>的参数需要传递一个</a:t>
            </a:r>
            <a:r>
              <a:rPr lang="en-US" altLang="zh-CN" dirty="0" smtClean="0"/>
              <a:t>Map, value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ref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out </a:t>
            </a:r>
            <a:r>
              <a:rPr lang="zh-CN" altLang="en-US" dirty="0" smtClean="0"/>
              <a:t>的值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zh-CN" altLang="en-US" dirty="0"/>
              <a:t>带有</a:t>
            </a:r>
            <a:r>
              <a:rPr lang="en-US" altLang="zh-CN" dirty="0" err="1" smtClean="0"/>
              <a:t>ref,out</a:t>
            </a:r>
            <a:r>
              <a:rPr lang="zh-CN" altLang="en-US" dirty="0" smtClean="0"/>
              <a:t>的函数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2787" y="2057400"/>
            <a:ext cx="8267700" cy="407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脚本使用</a:t>
            </a:r>
            <a:r>
              <a:rPr lang="en-US" altLang="zh-CN" dirty="0"/>
              <a:t>Delegate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快速反射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http://www.fengyuezhu.com/static/projects/Scorpio-CSharp/unitysample/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Unity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sco</a:t>
            </a:r>
            <a:r>
              <a:rPr lang="zh-CN" altLang="en-US" dirty="0" smtClean="0"/>
              <a:t>基础介绍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co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c#</a:t>
            </a:r>
            <a:r>
              <a:rPr lang="zh-CN" altLang="en-US" dirty="0" smtClean="0"/>
              <a:t>的交互</a:t>
            </a:r>
            <a:endParaRPr lang="en-US" altLang="zh-CN" dirty="0" smtClean="0"/>
          </a:p>
          <a:p>
            <a:r>
              <a:rPr lang="en-US" altLang="zh-CN" dirty="0" err="1" smtClean="0"/>
              <a:t>sco</a:t>
            </a:r>
            <a:r>
              <a:rPr lang="zh-CN" altLang="en-US" dirty="0" smtClean="0"/>
              <a:t>在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中的使用</a:t>
            </a:r>
            <a:endParaRPr lang="en-US" altLang="zh-CN" dirty="0" smtClean="0"/>
          </a:p>
          <a:p>
            <a:r>
              <a:rPr lang="zh-CN" altLang="en-US" dirty="0" smtClean="0"/>
              <a:t>源码讲解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1276013" y="6240463"/>
            <a:ext cx="9159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sco</a:t>
            </a:r>
            <a:r>
              <a:rPr lang="zh-CN" altLang="en-US" dirty="0"/>
              <a:t>基础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2800" dirty="0" err="1"/>
              <a:t>sco</a:t>
            </a:r>
            <a:r>
              <a:rPr lang="zh-CN" altLang="en-US" sz="2800" dirty="0"/>
              <a:t>是</a:t>
            </a:r>
            <a:r>
              <a:rPr lang="en-US" altLang="zh-CN" sz="2800" dirty="0" err="1"/>
              <a:t>c#</a:t>
            </a:r>
            <a:r>
              <a:rPr lang="zh-CN" altLang="en-US" sz="2800" dirty="0"/>
              <a:t>实现的解释型脚本</a:t>
            </a:r>
            <a:r>
              <a:rPr lang="en-US" altLang="zh-CN" sz="2800" dirty="0"/>
              <a:t>,</a:t>
            </a:r>
            <a:r>
              <a:rPr lang="zh-CN" altLang="en-US" sz="2800" dirty="0"/>
              <a:t>是一种高效</a:t>
            </a:r>
            <a:r>
              <a:rPr lang="en-US" altLang="zh-CN" sz="2800" dirty="0"/>
              <a:t>,</a:t>
            </a:r>
            <a:r>
              <a:rPr lang="zh-CN" altLang="en-US" sz="2800" dirty="0"/>
              <a:t>轻量</a:t>
            </a:r>
            <a:r>
              <a:rPr lang="en-US" altLang="zh-CN" sz="2800" dirty="0"/>
              <a:t>,</a:t>
            </a:r>
            <a:r>
              <a:rPr lang="zh-CN" altLang="en-US" sz="2800" dirty="0"/>
              <a:t>可嵌入的脚本语言</a:t>
            </a:r>
            <a:r>
              <a:rPr lang="en-US" altLang="zh-CN" sz="2800" dirty="0"/>
              <a:t>,</a:t>
            </a:r>
            <a:r>
              <a:rPr lang="zh-CN" altLang="en-US" sz="2800" dirty="0"/>
              <a:t>语法类似</a:t>
            </a:r>
            <a:r>
              <a:rPr lang="en-US" altLang="zh-CN" sz="2800" dirty="0" err="1"/>
              <a:t>javascript</a:t>
            </a:r>
            <a:r>
              <a:rPr lang="en-US" altLang="zh-CN" sz="2800" dirty="0"/>
              <a:t>,</a:t>
            </a:r>
            <a:r>
              <a:rPr lang="zh-CN" altLang="en-US" sz="2800" dirty="0"/>
              <a:t>类型为弱类型</a:t>
            </a:r>
            <a:r>
              <a:rPr lang="en-US" altLang="zh-CN" sz="2800" dirty="0"/>
              <a:t>,</a:t>
            </a:r>
            <a:r>
              <a:rPr lang="zh-CN" altLang="en-US" sz="2800" dirty="0"/>
              <a:t>通过使用基于栈的虚拟机</a:t>
            </a:r>
            <a:r>
              <a:rPr lang="zh-CN" altLang="en-US" sz="2800" dirty="0" smtClean="0"/>
              <a:t>解释</a:t>
            </a:r>
            <a:r>
              <a:rPr lang="en-US" altLang="zh-CN" sz="2800" dirty="0" smtClean="0"/>
              <a:t>Opcode</a:t>
            </a:r>
            <a:r>
              <a:rPr lang="zh-CN" altLang="en-US" sz="2800" dirty="0" smtClean="0"/>
              <a:t>运行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r>
              <a:rPr lang="zh-CN" altLang="en-US" sz="2800" dirty="0" smtClean="0"/>
              <a:t>兼容几乎所有</a:t>
            </a:r>
            <a:r>
              <a:rPr lang="en-US" altLang="zh-CN" sz="2800" dirty="0" err="1" smtClean="0"/>
              <a:t>.net</a:t>
            </a:r>
            <a:r>
              <a:rPr lang="zh-CN" altLang="en-US" sz="2800" dirty="0" smtClean="0"/>
              <a:t>平台</a:t>
            </a:r>
            <a:endParaRPr lang="en-US" altLang="zh-CN" sz="2800" dirty="0" smtClean="0"/>
          </a:p>
          <a:p>
            <a:pPr lvl="1"/>
            <a:r>
              <a:rPr lang="en-US" altLang="zh-CN" dirty="0"/>
              <a:t>unity2018</a:t>
            </a:r>
            <a:r>
              <a:rPr lang="zh-CN" altLang="en-US" dirty="0"/>
              <a:t>及</a:t>
            </a:r>
            <a:r>
              <a:rPr lang="zh-CN" altLang="en-US" dirty="0" smtClean="0"/>
              <a:t>以上（</a:t>
            </a:r>
            <a:r>
              <a:rPr lang="en-US" altLang="zh-CN" dirty="0" err="1" smtClean="0"/>
              <a:t>Android,IOS,UWP,PC,MAC,LINUX,WEBGL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en-US" altLang="zh-CN" dirty="0" err="1"/>
              <a:t>.net</a:t>
            </a:r>
            <a:r>
              <a:rPr lang="en-US" altLang="zh-CN" dirty="0"/>
              <a:t> framework 4.0 </a:t>
            </a:r>
            <a:r>
              <a:rPr lang="zh-CN" altLang="en-US" dirty="0"/>
              <a:t>及以上</a:t>
            </a:r>
            <a:endParaRPr lang="zh-CN" altLang="en-US" dirty="0"/>
          </a:p>
          <a:p>
            <a:pPr lvl="1"/>
            <a:r>
              <a:rPr lang="en-US" altLang="zh-CN" dirty="0" err="1"/>
              <a:t>.net</a:t>
            </a:r>
            <a:r>
              <a:rPr lang="en-US" altLang="zh-CN" dirty="0"/>
              <a:t> standard 2.0 </a:t>
            </a:r>
            <a:r>
              <a:rPr lang="zh-CN" altLang="en-US" dirty="0"/>
              <a:t>及以上</a:t>
            </a:r>
            <a:endParaRPr lang="zh-CN" altLang="en-US" dirty="0"/>
          </a:p>
          <a:p>
            <a:pPr lvl="1"/>
            <a:r>
              <a:rPr lang="en-US" altLang="zh-CN" dirty="0" err="1"/>
              <a:t>.net</a:t>
            </a:r>
            <a:r>
              <a:rPr lang="en-US" altLang="zh-CN" dirty="0"/>
              <a:t> core 2.0 </a:t>
            </a:r>
            <a:r>
              <a:rPr lang="zh-CN" altLang="en-US" dirty="0"/>
              <a:t>及以上</a:t>
            </a:r>
            <a:endParaRPr lang="zh-CN" altLang="en-US" dirty="0"/>
          </a:p>
          <a:p>
            <a:pPr lvl="1"/>
            <a:r>
              <a:rPr lang="en-US" altLang="zh-CN" dirty="0"/>
              <a:t>asp.net</a:t>
            </a:r>
            <a:endParaRPr lang="en-US" altLang="zh-CN" dirty="0"/>
          </a:p>
          <a:p>
            <a:pPr lvl="1"/>
            <a:r>
              <a:rPr lang="en-US" altLang="zh-CN" dirty="0"/>
              <a:t>asp.net core</a:t>
            </a:r>
            <a:endParaRPr lang="en-US" altLang="zh-CN" dirty="0"/>
          </a:p>
          <a:p>
            <a:pPr lvl="1"/>
            <a:r>
              <a:rPr lang="en-US" altLang="zh-CN" dirty="0"/>
              <a:t>mono</a:t>
            </a:r>
            <a:endParaRPr lang="en-US" altLang="zh-CN" dirty="0"/>
          </a:p>
          <a:p>
            <a:pPr lvl="1"/>
            <a:r>
              <a:rPr lang="en-US" altLang="zh-CN" dirty="0" err="1"/>
              <a:t>xamarin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基础介绍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基础数据类型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72399" y="1130301"/>
          <a:ext cx="10405673" cy="56026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5950"/>
                <a:gridCol w="8299723"/>
              </a:tblGrid>
              <a:tr h="38394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介绍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47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空值</a:t>
                      </a:r>
                      <a:endParaRPr lang="zh-CN" altLang="en-US" dirty="0"/>
                    </a:p>
                  </a:txBody>
                  <a:tcPr/>
                </a:tc>
              </a:tr>
              <a:tr h="41355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true/false(</a:t>
                      </a:r>
                      <a:r>
                        <a:rPr lang="zh-CN" altLang="en-US" dirty="0" smtClean="0"/>
                        <a:t>和空值不同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829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</a:t>
                      </a:r>
                      <a:r>
                        <a:rPr lang="zh-CN" altLang="en-US" dirty="0" smtClean="0"/>
                        <a:t>，脚本内申请数字默认都是</a:t>
                      </a:r>
                      <a:r>
                        <a:rPr lang="en-US" altLang="zh-CN" dirty="0" smtClean="0"/>
                        <a:t>double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</a:tr>
              <a:tr h="35535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Long</a:t>
                      </a:r>
                      <a:r>
                        <a:rPr lang="zh-CN" altLang="en-US" dirty="0" smtClean="0"/>
                        <a:t>，申请需要在数字后加</a:t>
                      </a:r>
                      <a:r>
                        <a:rPr lang="en-US" altLang="zh-CN" dirty="0" smtClean="0"/>
                        <a:t>L</a:t>
                      </a:r>
                      <a:r>
                        <a:rPr lang="zh-CN" altLang="en-US" dirty="0" smtClean="0"/>
                        <a:t>，或者使用</a:t>
                      </a:r>
                      <a:r>
                        <a:rPr lang="en-US" altLang="zh-CN" dirty="0" err="1" smtClean="0"/>
                        <a:t>toLong</a:t>
                      </a:r>
                      <a:r>
                        <a:rPr lang="zh-CN" altLang="en-US" dirty="0" smtClean="0"/>
                        <a:t>转换</a:t>
                      </a:r>
                      <a:endParaRPr lang="zh-CN" altLang="en-US" dirty="0"/>
                    </a:p>
                  </a:txBody>
                  <a:tcPr/>
                </a:tc>
              </a:tr>
              <a:tr h="4487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字符串，</a:t>
                      </a:r>
                      <a:r>
                        <a:rPr lang="en-US" altLang="zh-CN" dirty="0" smtClean="0"/>
                        <a:t>``</a:t>
                      </a:r>
                      <a:r>
                        <a:rPr lang="en-US" altLang="zh-CN" baseline="0" dirty="0" smtClean="0"/>
                        <a:t>  </a:t>
                      </a:r>
                      <a:r>
                        <a:rPr lang="zh-CN" altLang="en-US" baseline="0" dirty="0" smtClean="0"/>
                        <a:t>“” ‘’都可申请，加</a:t>
                      </a:r>
                      <a:r>
                        <a:rPr lang="en-US" altLang="zh-CN" baseline="0" dirty="0" smtClean="0"/>
                        <a:t>@</a:t>
                      </a:r>
                      <a:r>
                        <a:rPr lang="zh-CN" altLang="en-US" baseline="0" dirty="0" smtClean="0"/>
                        <a:t>符号可以使用回车</a:t>
                      </a:r>
                      <a:endParaRPr lang="zh-CN" altLang="en-US" dirty="0"/>
                    </a:p>
                  </a:txBody>
                  <a:tcPr/>
                </a:tc>
              </a:tr>
              <a:tr h="398236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Class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类、原表，支持继承，所有的</a:t>
                      </a:r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全部继承</a:t>
                      </a:r>
                      <a:r>
                        <a:rPr lang="en-US" altLang="zh-CN" dirty="0" smtClean="0"/>
                        <a:t>Object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982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脚本函数，特殊</a:t>
                      </a:r>
                      <a:r>
                        <a:rPr lang="en-US" altLang="zh-CN" dirty="0" smtClean="0"/>
                        <a:t>Class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441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Array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数组，特殊</a:t>
                      </a:r>
                      <a:r>
                        <a:rPr lang="en-US" altLang="zh-CN" dirty="0" smtClean="0"/>
                        <a:t>Class</a:t>
                      </a:r>
                      <a:endParaRPr lang="zh-CN" altLang="en-US" dirty="0"/>
                    </a:p>
                  </a:txBody>
                  <a:tcPr/>
                </a:tc>
              </a:tr>
              <a:tr h="4595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字典，特殊</a:t>
                      </a:r>
                      <a:r>
                        <a:rPr lang="en-US" altLang="zh-CN" dirty="0" smtClean="0"/>
                        <a:t>Class</a:t>
                      </a:r>
                      <a:endParaRPr lang="zh-CN" altLang="en-US" dirty="0"/>
                    </a:p>
                  </a:txBody>
                  <a:tcPr/>
                </a:tc>
              </a:tr>
              <a:tr h="4595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C#</a:t>
                      </a:r>
                      <a:r>
                        <a:rPr lang="zh-CN" altLang="en-US" dirty="0" smtClean="0"/>
                        <a:t>函数</a:t>
                      </a:r>
                      <a:endParaRPr lang="zh-CN" altLang="en-US" dirty="0"/>
                    </a:p>
                  </a:txBody>
                  <a:tcPr/>
                </a:tc>
              </a:tr>
              <a:tr h="47296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float,sbyte,byte,short,ushort,ulong</a:t>
                      </a:r>
                      <a:r>
                        <a:rPr lang="zh-CN" altLang="en-US" dirty="0" smtClean="0"/>
                        <a:t>等数字类型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枚举</a:t>
                      </a:r>
                      <a:endParaRPr lang="zh-CN" altLang="en-US" dirty="0"/>
                    </a:p>
                  </a:txBody>
                  <a:tcPr/>
                </a:tc>
              </a:tr>
              <a:tr h="52718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扩展类型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 </a:t>
                      </a:r>
                      <a:r>
                        <a:rPr lang="en-US" altLang="zh-CN" dirty="0" err="1" smtClean="0"/>
                        <a:t>StringBuilder</a:t>
                      </a:r>
                      <a:r>
                        <a:rPr lang="zh-CN" altLang="en-US" dirty="0" smtClean="0"/>
                        <a:t>，内嵌</a:t>
                      </a:r>
                      <a:r>
                        <a:rPr lang="en-US" altLang="zh-CN" dirty="0" smtClean="0"/>
                        <a:t>Class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语法基本和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en-US" altLang="zh-CN" dirty="0"/>
              <a:t>t</a:t>
            </a:r>
            <a:r>
              <a:rPr lang="en-US" altLang="zh-CN" dirty="0" smtClean="0"/>
              <a:t>his</a:t>
            </a:r>
            <a:r>
              <a:rPr lang="zh-CN" altLang="en-US" dirty="0" smtClean="0"/>
              <a:t>的使用规则同</a:t>
            </a:r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r>
              <a:rPr lang="zh-CN" altLang="en-US" dirty="0" smtClean="0"/>
              <a:t>语法体验地址 </a:t>
            </a:r>
            <a:r>
              <a:rPr lang="en-US" altLang="zh-CN" dirty="0">
                <a:hlinkClick r:id="rId1"/>
              </a:rPr>
              <a:t>Unity </a:t>
            </a:r>
            <a:r>
              <a:rPr lang="en-US" altLang="zh-CN" dirty="0" err="1">
                <a:hlinkClick r:id="rId1"/>
              </a:rPr>
              <a:t>WebGL</a:t>
            </a:r>
            <a:r>
              <a:rPr lang="en-US" altLang="zh-CN" dirty="0">
                <a:hlinkClick r:id="rId1"/>
              </a:rPr>
              <a:t> Player | </a:t>
            </a:r>
            <a:r>
              <a:rPr lang="en-US" altLang="zh-CN" dirty="0" err="1">
                <a:hlinkClick r:id="rId1"/>
              </a:rPr>
              <a:t>ScriptConsole</a:t>
            </a:r>
            <a:r>
              <a:rPr lang="en-US" altLang="zh-CN" dirty="0">
                <a:hlinkClick r:id="rId1"/>
              </a:rPr>
              <a:t> (fengyuezhu.com)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基础语法介绍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622" y="-167951"/>
            <a:ext cx="3848935" cy="6825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578" y="3079100"/>
            <a:ext cx="4446634" cy="29467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82954"/>
            <a:ext cx="3922169" cy="2551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不定参函数</a:t>
            </a:r>
            <a:endParaRPr lang="en-US" altLang="zh-CN" dirty="0" smtClean="0"/>
          </a:p>
          <a:p>
            <a:r>
              <a:rPr lang="zh-CN" altLang="en-US" dirty="0"/>
              <a:t>预</a:t>
            </a:r>
            <a:r>
              <a:rPr lang="zh-CN" altLang="en-US" dirty="0" smtClean="0"/>
              <a:t>空判断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基础语法介绍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5486" y="4848225"/>
            <a:ext cx="5715000" cy="1285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3" y="2533650"/>
            <a:ext cx="4962525" cy="3600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``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“”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‘’ </a:t>
            </a:r>
            <a:r>
              <a:rPr lang="zh-CN" altLang="en-US" dirty="0" smtClean="0"/>
              <a:t>都可以申请</a:t>
            </a:r>
            <a:r>
              <a:rPr lang="en-US" altLang="zh-CN" dirty="0" smtClean="0"/>
              <a:t>String,</a:t>
            </a:r>
            <a:r>
              <a:rPr lang="zh-CN" altLang="en-US" dirty="0"/>
              <a:t> </a:t>
            </a:r>
            <a:r>
              <a:rPr lang="en-US" altLang="zh-CN" dirty="0" smtClean="0"/>
              <a:t>``</a:t>
            </a:r>
            <a:r>
              <a:rPr lang="zh-CN" altLang="en-US" dirty="0" smtClean="0"/>
              <a:t>内可以直接使用</a:t>
            </a:r>
            <a:r>
              <a:rPr lang="en-US" altLang="zh-CN" dirty="0" smtClean="0"/>
              <a:t>” ‘,</a:t>
            </a:r>
            <a:r>
              <a:rPr lang="zh-CN" altLang="en-US" dirty="0" smtClean="0"/>
              <a:t>不用转译</a:t>
            </a:r>
            <a:r>
              <a:rPr lang="en-US" altLang="zh-CN" dirty="0" smtClean="0"/>
              <a:t>,</a:t>
            </a:r>
            <a:r>
              <a:rPr lang="zh-CN" altLang="en-US" dirty="0"/>
              <a:t> </a:t>
            </a:r>
            <a:r>
              <a:rPr lang="zh-CN" altLang="en-US" dirty="0" smtClean="0"/>
              <a:t>其他同理</a:t>
            </a:r>
            <a:endParaRPr lang="en-US" altLang="zh-CN" dirty="0" smtClean="0"/>
          </a:p>
          <a:p>
            <a:r>
              <a:rPr lang="zh-CN" altLang="en-US" dirty="0" smtClean="0"/>
              <a:t>加</a:t>
            </a:r>
            <a:r>
              <a:rPr lang="en-US" altLang="zh-CN" dirty="0" smtClean="0"/>
              <a:t>@</a:t>
            </a:r>
            <a:r>
              <a:rPr lang="zh-CN" altLang="en-US" dirty="0" smtClean="0"/>
              <a:t>号可以直接申请非转译</a:t>
            </a:r>
            <a:r>
              <a:rPr lang="en-US" altLang="zh-CN" dirty="0" smtClean="0"/>
              <a:t>String,</a:t>
            </a:r>
            <a:r>
              <a:rPr lang="zh-CN" altLang="en-US" dirty="0" smtClean="0"/>
              <a:t>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几种申请方式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1268" y="1922106"/>
            <a:ext cx="6259219" cy="42119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内嵌</a:t>
            </a:r>
            <a:r>
              <a:rPr lang="en-US" altLang="zh-CN" dirty="0" smtClean="0"/>
              <a:t>Class, Bool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StringBuilder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所有的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都自动继承</a:t>
            </a:r>
            <a:r>
              <a:rPr lang="en-US" altLang="zh-CN" dirty="0" smtClean="0"/>
              <a:t>Object</a:t>
            </a:r>
            <a:endParaRPr lang="en-US" altLang="zh-CN" dirty="0" smtClean="0"/>
          </a:p>
          <a:p>
            <a:r>
              <a:rPr lang="zh-CN" altLang="en-US" dirty="0"/>
              <a:t>内</a:t>
            </a:r>
            <a:r>
              <a:rPr lang="zh-CN" altLang="en-US" dirty="0" smtClean="0"/>
              <a:t>嵌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可以自行扩展函数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  <a:r>
              <a:rPr lang="zh-CN" altLang="en-US" dirty="0" smtClean="0"/>
              <a:t>介绍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原表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2646" y="1638245"/>
            <a:ext cx="4587842" cy="4495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5">
  <a:themeElements>
    <a:clrScheme name="自定义 2">
      <a:dk1>
        <a:srgbClr val="3F3F3F"/>
      </a:dk1>
      <a:lt1>
        <a:srgbClr val="FFFFFF"/>
      </a:lt1>
      <a:dk2>
        <a:srgbClr val="768394"/>
      </a:dk2>
      <a:lt2>
        <a:srgbClr val="F0F0F0"/>
      </a:lt2>
      <a:accent1>
        <a:srgbClr val="010663"/>
      </a:accent1>
      <a:accent2>
        <a:srgbClr val="FDBA0E"/>
      </a:accent2>
      <a:accent3>
        <a:srgbClr val="FC730F"/>
      </a:accent3>
      <a:accent4>
        <a:srgbClr val="4E85C9"/>
      </a:accent4>
      <a:accent5>
        <a:srgbClr val="976DB7"/>
      </a:accent5>
      <a:accent6>
        <a:srgbClr val="969696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1264</Words>
  <Application>WPS 演示</Application>
  <PresentationFormat>宽屏</PresentationFormat>
  <Paragraphs>154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方正书宋_GBK</vt:lpstr>
      <vt:lpstr>Wingdings</vt:lpstr>
      <vt:lpstr>Impact</vt:lpstr>
      <vt:lpstr>微软雅黑</vt:lpstr>
      <vt:lpstr>宋体</vt:lpstr>
      <vt:lpstr>Arial Unicode MS</vt:lpstr>
      <vt:lpstr>Calibri</vt:lpstr>
      <vt:lpstr>主题5</vt:lpstr>
      <vt:lpstr>Unity热更新脚本介绍 Scorpio-CSharp</vt:lpstr>
      <vt:lpstr>PowerPoint 演示文稿</vt:lpstr>
      <vt:lpstr>sco基础介绍</vt:lpstr>
      <vt:lpstr>基础介绍</vt:lpstr>
      <vt:lpstr>基础数据类型</vt:lpstr>
      <vt:lpstr>基础语法介绍</vt:lpstr>
      <vt:lpstr>基础语法介绍</vt:lpstr>
      <vt:lpstr>String几种申请方式</vt:lpstr>
      <vt:lpstr>Class介绍 – 原表</vt:lpstr>
      <vt:lpstr>Class介绍 – 继承</vt:lpstr>
      <vt:lpstr>Class介绍 – 运算符重载</vt:lpstr>
      <vt:lpstr>sco与c#的交互</vt:lpstr>
      <vt:lpstr>引入c#类</vt:lpstr>
      <vt:lpstr>动态申请模板类,需要平台支持jit</vt:lpstr>
      <vt:lpstr>调用带有ref,out的函数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while</cp:lastModifiedBy>
  <cp:revision>201</cp:revision>
  <cp:lastPrinted>2020-12-23T15:11:36Z</cp:lastPrinted>
  <dcterms:created xsi:type="dcterms:W3CDTF">2020-12-23T15:11:36Z</dcterms:created>
  <dcterms:modified xsi:type="dcterms:W3CDTF">2020-12-23T15:11:36Z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2052-3.1.1.4956</vt:lpwstr>
  </property>
</Properties>
</file>