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66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59116-CE0B-4CB0-B9FC-DA671EB5DAC2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7924C-1499-41C5-913E-E6F8D32B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1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7924C-1499-41C5-913E-E6F8D32B6E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1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6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8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CCC4-05EB-41BF-AD88-3541CEA05C0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EF69-7727-4D8C-B48C-0B53F746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7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1563" y="2532586"/>
            <a:ext cx="2552132" cy="427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9964" y="757450"/>
            <a:ext cx="6755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补充知识（</a:t>
            </a:r>
            <a:r>
              <a:rPr lang="en-US" altLang="zh-CN" dirty="0" smtClean="0">
                <a:solidFill>
                  <a:srgbClr val="FF0000"/>
                </a:solidFill>
              </a:rPr>
              <a:t>JSP</a:t>
            </a:r>
            <a:r>
              <a:rPr lang="zh-CN" altLang="en-US" dirty="0" smtClean="0">
                <a:solidFill>
                  <a:srgbClr val="FF0000"/>
                </a:solidFill>
              </a:rPr>
              <a:t>内置对象）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1.Request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2.Response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3.Session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4.Application    </a:t>
            </a: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5.Exception…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7785" y="3535446"/>
            <a:ext cx="2647667" cy="263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4198537" y="3903936"/>
            <a:ext cx="2206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  </a:t>
            </a:r>
            <a:r>
              <a:rPr lang="en-US" altLang="zh-CN" dirty="0" smtClean="0"/>
              <a:t>goods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d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ame varchar(32)</a:t>
            </a:r>
          </a:p>
          <a:p>
            <a:r>
              <a:rPr lang="en-US" altLang="zh-CN" dirty="0" err="1" smtClean="0"/>
              <a:t>price_pre</a:t>
            </a:r>
            <a:r>
              <a:rPr lang="en-US" altLang="zh-CN" dirty="0" smtClean="0"/>
              <a:t> float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rice_now</a:t>
            </a:r>
            <a:r>
              <a:rPr lang="en-US" altLang="zh-CN" dirty="0" smtClean="0"/>
              <a:t> float</a:t>
            </a:r>
          </a:p>
          <a:p>
            <a:r>
              <a:rPr lang="en-US" altLang="zh-CN" dirty="0" smtClean="0"/>
              <a:t>describe varchar(32)</a:t>
            </a:r>
          </a:p>
          <a:p>
            <a:r>
              <a:rPr lang="en-US" altLang="zh-CN" dirty="0" err="1" smtClean="0"/>
              <a:t>second_class_id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14348" y="1267135"/>
            <a:ext cx="2654488" cy="1357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16705" y="1311447"/>
            <a:ext cx="279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级分类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first_class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d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ame varchar(32)</a:t>
            </a:r>
          </a:p>
          <a:p>
            <a:r>
              <a:rPr lang="en-US" altLang="zh-CN" dirty="0" smtClean="0"/>
              <a:t>Icon text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525126" y="4136282"/>
            <a:ext cx="3309581" cy="19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604915" y="4071751"/>
            <a:ext cx="3446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</a:t>
            </a:r>
            <a:r>
              <a:rPr lang="en-US" altLang="zh-CN" dirty="0"/>
              <a:t>2</a:t>
            </a:r>
            <a:r>
              <a:rPr lang="zh-CN" altLang="en-US" dirty="0" smtClean="0"/>
              <a:t>级分类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second_class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d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ame varchar(32)</a:t>
            </a:r>
          </a:p>
          <a:p>
            <a:r>
              <a:rPr lang="en-US" altLang="zh-CN" dirty="0" err="1" smtClean="0"/>
              <a:t>first_class_id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</p:txBody>
      </p:sp>
      <p:cxnSp>
        <p:nvCxnSpPr>
          <p:cNvPr id="13" name="直接连接符 12"/>
          <p:cNvCxnSpPr>
            <a:stCxn id="8" idx="2"/>
            <a:endCxn id="11" idx="0"/>
          </p:cNvCxnSpPr>
          <p:nvPr/>
        </p:nvCxnSpPr>
        <p:spPr>
          <a:xfrm flipH="1">
            <a:off x="10327944" y="2624328"/>
            <a:ext cx="13648" cy="144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362353" y="2761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887269" y="3637888"/>
            <a:ext cx="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6" idx="3"/>
          </p:cNvCxnSpPr>
          <p:nvPr/>
        </p:nvCxnSpPr>
        <p:spPr>
          <a:xfrm>
            <a:off x="6625452" y="4852456"/>
            <a:ext cx="1979463" cy="1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16795" y="4348750"/>
            <a:ext cx="3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293611" y="4360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650173" y="1746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外键</a:t>
            </a:r>
          </a:p>
        </p:txBody>
      </p:sp>
    </p:spTree>
    <p:extLst>
      <p:ext uri="{BB962C8B-B14F-4D97-AF65-F5344CB8AC3E}">
        <p14:creationId xmlns:p14="http://schemas.microsoft.com/office/powerpoint/2010/main" val="355991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65</Words>
  <Application>Microsoft Office PowerPoint</Application>
  <PresentationFormat>宽屏</PresentationFormat>
  <Paragraphs>28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5</cp:revision>
  <dcterms:created xsi:type="dcterms:W3CDTF">2019-04-11T15:11:08Z</dcterms:created>
  <dcterms:modified xsi:type="dcterms:W3CDTF">2019-04-11T16:05:27Z</dcterms:modified>
</cp:coreProperties>
</file>