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3B88E9-2201-4630-98AD-600F0C9853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Hackathon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335658-04A0-4AE5-A1E0-77BBED2353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1/3/2022 11:57:54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plicate Dashboard" id="2" name="slide2">
            <a:extLst>
              <a:ext uri="{FF2B5EF4-FFF2-40B4-BE49-F238E27FC236}">
                <a16:creationId xmlns:a16="http://schemas.microsoft.com/office/drawing/2014/main" id="{89ED6D48-FDB2-4492-9B9D-20DB2016F8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76"/>
            <a:ext cx="12192000" cy="60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host Dashboard" id="3" name="slide3">
            <a:extLst>
              <a:ext uri="{FF2B5EF4-FFF2-40B4-BE49-F238E27FC236}">
                <a16:creationId xmlns:a16="http://schemas.microsoft.com/office/drawing/2014/main" id="{3F832216-BA44-4F06-9113-CCB57165B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76"/>
            <a:ext cx="12192000" cy="60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 Dashboard" id="4" name="slide4">
            <a:extLst>
              <a:ext uri="{FF2B5EF4-FFF2-40B4-BE49-F238E27FC236}">
                <a16:creationId xmlns:a16="http://schemas.microsoft.com/office/drawing/2014/main" id="{EA6E1DD5-E4F6-4023-B9EA-DEBA699980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76"/>
            <a:ext cx="12192000" cy="60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2022-03-01T15:57:55Z</dcterms:created>
  <dcterms:modified xsi:type="dcterms:W3CDTF">2022-03-01T15:57:55Z</dcterms:modified>
</cp:coreProperties>
</file>