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2275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项目自动管理工具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谢伟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xfrm>
            <a:off x="1270000" y="1217612"/>
            <a:ext cx="10464800" cy="5310188"/>
          </a:xfrm>
          <a:prstGeom prst="rect">
            <a:avLst/>
          </a:prstGeom>
        </p:spPr>
        <p:txBody>
          <a:bodyPr/>
          <a:lstStyle/>
          <a:p>
            <a:pPr algn="l" defTabSz="426466">
              <a:defRPr sz="5840"/>
            </a:pPr>
            <a:r>
              <a:t>一.新建一个maven工程</a:t>
            </a:r>
          </a:p>
          <a:p>
            <a:pPr algn="l" defTabSz="426466">
              <a:defRPr sz="5840"/>
            </a:pPr>
            <a:r>
              <a:t>二.编写测试代码</a:t>
            </a:r>
          </a:p>
          <a:p>
            <a:pPr algn="l" defTabSz="426466">
              <a:defRPr sz="5840"/>
            </a:pPr>
            <a:r>
              <a:t>三.添加工程到版本管理</a:t>
            </a:r>
          </a:p>
          <a:p>
            <a:pPr algn="l" defTabSz="426466">
              <a:defRPr sz="5840"/>
            </a:pPr>
            <a:r>
              <a:t>四.在jenkins上新建工程</a:t>
            </a:r>
          </a:p>
          <a:p>
            <a:pPr algn="l" defTabSz="426466">
              <a:defRPr sz="5840"/>
            </a:pPr>
            <a:r>
              <a:t>五.bug管理工具jira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屏幕快照 2015-12-27 下午1.06.30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22740" t="0" r="22740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72516">
              <a:defRPr sz="5880"/>
            </a:pPr>
            <a:r>
              <a:t>一.新建</a:t>
            </a:r>
          </a:p>
          <a:p>
            <a:pPr defTabSz="572516">
              <a:defRPr sz="5880"/>
            </a:pPr>
            <a:r>
              <a:t>maven工程</a:t>
            </a:r>
          </a:p>
          <a:p>
            <a:pPr defTabSz="572516">
              <a:defRPr sz="5880"/>
            </a:pPr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打开开发工具，在开发工具中新建一个maven工程。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二.编写测试代码</a:t>
            </a:r>
          </a:p>
        </p:txBody>
      </p:sp>
      <p:sp>
        <p:nvSpPr>
          <p:cNvPr id="129" name="Shape 129"/>
          <p:cNvSpPr/>
          <p:nvPr/>
        </p:nvSpPr>
        <p:spPr>
          <a:xfrm>
            <a:off x="692150" y="2870200"/>
            <a:ext cx="11620501" cy="210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700"/>
            </a:pPr>
            <a:r>
              <a:t>1.单元测试</a:t>
            </a:r>
          </a:p>
          <a:p>
            <a:pPr>
              <a:defRPr sz="5700"/>
            </a:pPr>
            <a:r>
              <a:t>2.集成测试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1.单元测试</a:t>
            </a:r>
          </a:p>
        </p:txBody>
      </p:sp>
      <p:sp>
        <p:nvSpPr>
          <p:cNvPr id="132" name="Shape 1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定义：单元测试（unit testing），是指对软件中的最小可测试单元进行检查和验证。</a:t>
            </a:r>
          </a:p>
          <a:p>
            <a:pPr/>
            <a:r>
              <a:t>使用junit+mokito+spring-test编写单元测试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2.集成测试</a:t>
            </a:r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定义：集成测试，也叫组装测试或联合测试。在单元测试的基础上，将所有模块按照设计要求（如根据结构图）组装成为子系统或系统，进行集成测试。</a:t>
            </a:r>
          </a:p>
          <a:p>
            <a:pPr/>
            <a:r>
              <a:t>使用junit+spring-test编写集成测试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三.添加工程到版本管理</a:t>
            </a:r>
          </a:p>
        </p:txBody>
      </p:sp>
      <p:sp>
        <p:nvSpPr>
          <p:cNvPr id="138" name="Shape 1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初始化本地仓库，将代码上传到gitLab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jenkins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在jenkins中新建项目，添加gitLab的hook。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jira</a:t>
            </a:r>
          </a:p>
        </p:txBody>
      </p:sp>
      <p:sp>
        <p:nvSpPr>
          <p:cNvPr id="144" name="Shape 1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在jira中添加git的Oauth验证，在提交的注释关联issue的key，这样会在issue下看到关联的代码。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