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59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1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1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35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44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41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48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2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1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1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el-mostafa.org\Desktop\st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990600"/>
            <a:ext cx="915092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115291"/>
            <a:ext cx="8077200" cy="1066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Jing Jing" pitchFamily="2" charset="0"/>
              </a:rPr>
              <a:t>SpaceGloVe </a:t>
            </a:r>
            <a:endParaRPr lang="en-US" dirty="0">
              <a:solidFill>
                <a:srgbClr val="C00000"/>
              </a:solidFill>
              <a:latin typeface="Jing Jing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Andy" pitchFamily="66" charset="0"/>
              </a:rPr>
              <a:t>T</a:t>
            </a:r>
            <a:r>
              <a:rPr lang="en-US" sz="3200" dirty="0" smtClean="0">
                <a:solidFill>
                  <a:srgbClr val="C00000"/>
                </a:solidFill>
                <a:latin typeface="Andy" pitchFamily="66" charset="0"/>
              </a:rPr>
              <a:t>eam name</a:t>
            </a:r>
          </a:p>
          <a:p>
            <a:pPr algn="ctr"/>
            <a:r>
              <a:rPr lang="en-US" sz="3200" dirty="0" smtClean="0">
                <a:solidFill>
                  <a:srgbClr val="C00000"/>
                </a:solidFill>
                <a:latin typeface="Jing Jing" pitchFamily="2" charset="0"/>
              </a:rPr>
              <a:t>Qing </a:t>
            </a:r>
            <a:r>
              <a:rPr lang="en-US" sz="3200" dirty="0" smtClean="0">
                <a:solidFill>
                  <a:srgbClr val="0070C0"/>
                </a:solidFill>
                <a:latin typeface="Jing Jing" pitchFamily="2" charset="0"/>
              </a:rPr>
              <a:t>long</a:t>
            </a:r>
            <a:endParaRPr lang="en-US" sz="3200" dirty="0">
              <a:solidFill>
                <a:srgbClr val="0070C0"/>
              </a:solidFill>
              <a:latin typeface="Jing Jing" pitchFamily="2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8600" y="2209800"/>
            <a:ext cx="80772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70C0"/>
                </a:solidFill>
                <a:latin typeface="Andy" pitchFamily="66" charset="0"/>
              </a:rPr>
              <a:t>Spacecraft Gesture and Voice Commanding</a:t>
            </a:r>
          </a:p>
        </p:txBody>
      </p:sp>
    </p:spTree>
    <p:extLst>
      <p:ext uri="{BB962C8B-B14F-4D97-AF65-F5344CB8AC3E}">
        <p14:creationId xmlns:p14="http://schemas.microsoft.com/office/powerpoint/2010/main" val="21052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  <a:latin typeface="Andy" pitchFamily="66" charset="0"/>
              </a:rPr>
              <a:t>challenge</a:t>
            </a:r>
            <a:endParaRPr lang="en-US" sz="5400" b="1" dirty="0">
              <a:solidFill>
                <a:srgbClr val="C00000"/>
              </a:solidFill>
              <a:latin typeface="And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9248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000" dirty="0">
                <a:latin typeface="Andy" pitchFamily="66" charset="0"/>
              </a:rPr>
              <a:t>This challenge seeks to change the way crew members and operators interact with computer systems using gestures and voice control.</a:t>
            </a:r>
          </a:p>
        </p:txBody>
      </p:sp>
    </p:spTree>
    <p:extLst>
      <p:ext uri="{BB962C8B-B14F-4D97-AF65-F5344CB8AC3E}">
        <p14:creationId xmlns:p14="http://schemas.microsoft.com/office/powerpoint/2010/main" val="10572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924800" cy="5486400"/>
          </a:xfrm>
        </p:spPr>
        <p:txBody>
          <a:bodyPr>
            <a:normAutofit/>
          </a:bodyPr>
          <a:lstStyle/>
          <a:p>
            <a:pPr marL="114300" indent="0" algn="r">
              <a:buNone/>
            </a:pPr>
            <a:endParaRPr lang="en-US" sz="1800" b="1" dirty="0" smtClean="0">
              <a:solidFill>
                <a:srgbClr val="FF0000"/>
              </a:solidFill>
              <a:latin typeface="Andy" pitchFamily="66" charset="0"/>
            </a:endParaRPr>
          </a:p>
          <a:p>
            <a:pPr marL="114300" indent="0" algn="r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Andy" pitchFamily="66" charset="0"/>
              </a:rPr>
              <a:t>gestures</a:t>
            </a:r>
          </a:p>
          <a:p>
            <a:pPr marL="114300" indent="0" algn="r">
              <a:buNone/>
            </a:pPr>
            <a:endParaRPr lang="en-US" dirty="0" smtClean="0">
              <a:latin typeface="Andy" pitchFamily="66" charset="0"/>
            </a:endParaRPr>
          </a:p>
          <a:p>
            <a:pPr marL="114300" indent="0" algn="r">
              <a:buNone/>
            </a:pPr>
            <a:r>
              <a:rPr lang="en-US" b="1" dirty="0" smtClean="0">
                <a:solidFill>
                  <a:srgbClr val="FF0000"/>
                </a:solidFill>
                <a:latin typeface="Andy" pitchFamily="66" charset="0"/>
              </a:rPr>
              <a:t>Voice</a:t>
            </a:r>
          </a:p>
          <a:p>
            <a:pPr marL="114300" indent="0" algn="r">
              <a:buNone/>
            </a:pPr>
            <a:endParaRPr lang="en-US" dirty="0">
              <a:latin typeface="Andy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  <a:latin typeface="Andy" pitchFamily="66" charset="0"/>
              </a:rPr>
              <a:t>solution</a:t>
            </a:r>
            <a:endParaRPr lang="en-US" sz="5400" b="1" dirty="0">
              <a:solidFill>
                <a:srgbClr val="C00000"/>
              </a:solidFill>
              <a:latin typeface="Andy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10400" y="175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10400" y="2438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0200" y="1600200"/>
            <a:ext cx="16002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Android App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Voice &amp; gestures detection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86000" y="49149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86000" y="5829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04800" y="4533900"/>
            <a:ext cx="19812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Internet browsing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4800" y="5486400"/>
            <a:ext cx="19812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3D Model Viewer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el-mostafa.org\Desktop\wi-fi_2-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71" y="1371600"/>
            <a:ext cx="76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3624942" y="1828800"/>
            <a:ext cx="3629" cy="4429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24942" y="2286000"/>
            <a:ext cx="6422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1" name="Picture 3" descr="C:\Users\el-mostafa.org\Desktop\5445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71" y="1752600"/>
            <a:ext cx="6096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>
            <a:stCxn id="13" idx="1"/>
          </p:cNvCxnSpPr>
          <p:nvPr/>
        </p:nvCxnSpPr>
        <p:spPr>
          <a:xfrm flipH="1">
            <a:off x="4648200" y="2171700"/>
            <a:ext cx="762000" cy="238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el-mostafa.org\Desktop\wi-fi_2-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57687"/>
            <a:ext cx="76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5406571" y="4814887"/>
            <a:ext cx="3629" cy="4429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67942" y="5257800"/>
            <a:ext cx="6422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C:\Users\el-mostafa.org\Desktop\my_comp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43400"/>
            <a:ext cx="190153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8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pPr algn="ctr"/>
            <a:r>
              <a:rPr lang="en-US" sz="8000" b="1" dirty="0" smtClean="0">
                <a:solidFill>
                  <a:srgbClr val="C00000"/>
                </a:solidFill>
                <a:latin typeface="Andy" pitchFamily="66" charset="0"/>
              </a:rPr>
              <a:t>Demo</a:t>
            </a:r>
            <a:endParaRPr lang="en-US" sz="8000" b="1" dirty="0">
              <a:solidFill>
                <a:srgbClr val="C00000"/>
              </a:solidFill>
              <a:latin typeface="Andy" pitchFamily="66" charset="0"/>
            </a:endParaRPr>
          </a:p>
        </p:txBody>
      </p:sp>
      <p:pic>
        <p:nvPicPr>
          <p:cNvPr id="10" name="Picture 3" descr="C:\Users\el-mostafa.org\Desktop\IMG_20150412_11044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31" y="1600200"/>
            <a:ext cx="270033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543800" cy="1524000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rgbClr val="C00000"/>
                </a:solidFill>
                <a:latin typeface="Andy" pitchFamily="66" charset="0"/>
              </a:rPr>
              <a:t>Thanks</a:t>
            </a:r>
            <a:endParaRPr lang="en-US" sz="8000" dirty="0">
              <a:solidFill>
                <a:srgbClr val="C00000"/>
              </a:solidFill>
              <a:latin typeface="And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48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Adjacency</vt:lpstr>
      <vt:lpstr>Office Theme</vt:lpstr>
      <vt:lpstr>PowerPoint Presentation</vt:lpstr>
      <vt:lpstr>SpaceGloVe </vt:lpstr>
      <vt:lpstr>challenge</vt:lpstr>
      <vt:lpstr>solution</vt:lpstr>
      <vt:lpstr>Demo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Eslam-Hashem</dc:creator>
  <cp:lastModifiedBy>eslam hashem</cp:lastModifiedBy>
  <cp:revision>38</cp:revision>
  <dcterms:created xsi:type="dcterms:W3CDTF">2006-08-16T00:00:00Z</dcterms:created>
  <dcterms:modified xsi:type="dcterms:W3CDTF">2015-04-12T09:41:05Z</dcterms:modified>
</cp:coreProperties>
</file>