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0058400" cy="38401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DC8"/>
    <a:srgbClr val="F3AEA7"/>
    <a:srgbClr val="F0968C"/>
    <a:srgbClr val="EC8C44"/>
    <a:srgbClr val="C1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628471"/>
            <a:ext cx="7543800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016975"/>
            <a:ext cx="7543800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04453"/>
            <a:ext cx="2168843" cy="325436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4453"/>
            <a:ext cx="6380798" cy="3254361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957374"/>
            <a:ext cx="8675370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569888"/>
            <a:ext cx="8675370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022266"/>
            <a:ext cx="4274820" cy="243654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022266"/>
            <a:ext cx="4274820" cy="243654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04453"/>
            <a:ext cx="8675370" cy="74225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941373"/>
            <a:ext cx="4255174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402726"/>
            <a:ext cx="4255174" cy="2063199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941373"/>
            <a:ext cx="4276130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402726"/>
            <a:ext cx="4276130" cy="2063199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56011"/>
            <a:ext cx="3244096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52913"/>
            <a:ext cx="5092065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152049"/>
            <a:ext cx="3244096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56011"/>
            <a:ext cx="3244096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52913"/>
            <a:ext cx="5092065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152049"/>
            <a:ext cx="3244096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0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04453"/>
            <a:ext cx="8675370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022266"/>
            <a:ext cx="8675370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559263"/>
            <a:ext cx="226314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1E45-04A1-46FC-B9DF-37D5F39950CC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559263"/>
            <a:ext cx="339471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559263"/>
            <a:ext cx="226314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EF6E-DA64-4D34-9D81-9C0AFCFC4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1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32" y="2748386"/>
            <a:ext cx="1744111" cy="115460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28730" y="613036"/>
            <a:ext cx="3094264" cy="21454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937267" y="142869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Broadcaster</a:t>
            </a:r>
            <a:endParaRPr lang="zh-CN" altLang="en-US" sz="2400" dirty="0"/>
          </a:p>
        </p:txBody>
      </p:sp>
      <p:sp>
        <p:nvSpPr>
          <p:cNvPr id="65" name="Rounded Rectangle 64"/>
          <p:cNvSpPr/>
          <p:nvPr/>
        </p:nvSpPr>
        <p:spPr>
          <a:xfrm>
            <a:off x="702840" y="712605"/>
            <a:ext cx="2146041" cy="93936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OBS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Broadcaster Software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6616" y="1826363"/>
            <a:ext cx="2278486" cy="493489"/>
          </a:xfrm>
          <a:prstGeom prst="rect">
            <a:avLst/>
          </a:prstGeom>
          <a:solidFill>
            <a:srgbClr val="F8CDC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Bandwidth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20463" y="579264"/>
            <a:ext cx="3094264" cy="214540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7013252" y="12090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Audience</a:t>
            </a:r>
            <a:endParaRPr lang="zh-CN" alt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6535427" y="2567657"/>
            <a:ext cx="2146041" cy="146958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71" name="Rounded Rectangle 70"/>
          <p:cNvSpPr/>
          <p:nvPr/>
        </p:nvSpPr>
        <p:spPr>
          <a:xfrm>
            <a:off x="6533601" y="744518"/>
            <a:ext cx="2146041" cy="53250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VLC Player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/>
          <p:cNvCxnSpPr>
            <a:stCxn id="36" idx="2"/>
          </p:cNvCxnSpPr>
          <p:nvPr/>
        </p:nvCxnSpPr>
        <p:spPr>
          <a:xfrm rot="16200000" flipH="1">
            <a:off x="2581030" y="1943216"/>
            <a:ext cx="577299" cy="21876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70" idx="2"/>
          </p:cNvCxnSpPr>
          <p:nvPr/>
        </p:nvCxnSpPr>
        <p:spPr>
          <a:xfrm flipV="1">
            <a:off x="5392782" y="2714615"/>
            <a:ext cx="2215666" cy="55079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40771" y="26587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NIC</a:t>
            </a:r>
            <a:endParaRPr lang="zh-CN" alt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2071424" y="2671094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NIC</a:t>
            </a:r>
            <a:endParaRPr lang="zh-CN" altLang="en-US" sz="2400" dirty="0"/>
          </a:p>
        </p:txBody>
      </p:sp>
      <p:sp>
        <p:nvSpPr>
          <p:cNvPr id="16" name="Rounded Rectangle 64"/>
          <p:cNvSpPr/>
          <p:nvPr/>
        </p:nvSpPr>
        <p:spPr>
          <a:xfrm>
            <a:off x="6533602" y="1534912"/>
            <a:ext cx="2146041" cy="616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Nginx-RTMP Server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35" y="862479"/>
            <a:ext cx="515974" cy="619368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65" idx="2"/>
            <a:endCxn id="67" idx="0"/>
          </p:cNvCxnSpPr>
          <p:nvPr/>
        </p:nvCxnSpPr>
        <p:spPr>
          <a:xfrm flipH="1">
            <a:off x="1775859" y="1651966"/>
            <a:ext cx="2" cy="174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9"/>
          <p:cNvSpPr/>
          <p:nvPr/>
        </p:nvSpPr>
        <p:spPr>
          <a:xfrm>
            <a:off x="702839" y="2601429"/>
            <a:ext cx="2146041" cy="146958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stCxn id="67" idx="2"/>
            <a:endCxn id="36" idx="0"/>
          </p:cNvCxnSpPr>
          <p:nvPr/>
        </p:nvCxnSpPr>
        <p:spPr>
          <a:xfrm>
            <a:off x="1775859" y="2319852"/>
            <a:ext cx="1" cy="281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0" idx="0"/>
            <a:endCxn id="16" idx="2"/>
          </p:cNvCxnSpPr>
          <p:nvPr/>
        </p:nvCxnSpPr>
        <p:spPr>
          <a:xfrm flipH="1" flipV="1">
            <a:off x="7606623" y="2151353"/>
            <a:ext cx="1825" cy="4163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0"/>
            <a:endCxn id="71" idx="2"/>
          </p:cNvCxnSpPr>
          <p:nvPr/>
        </p:nvCxnSpPr>
        <p:spPr>
          <a:xfrm flipH="1" flipV="1">
            <a:off x="7606622" y="1277021"/>
            <a:ext cx="1" cy="257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8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13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IIIS</dc:creator>
  <cp:lastModifiedBy>Microsoft</cp:lastModifiedBy>
  <cp:revision>15</cp:revision>
  <dcterms:created xsi:type="dcterms:W3CDTF">2017-04-23T15:53:54Z</dcterms:created>
  <dcterms:modified xsi:type="dcterms:W3CDTF">2018-02-22T09:50:37Z</dcterms:modified>
</cp:coreProperties>
</file>