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1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6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8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2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9AFA-9A3D-4CB6-901A-4014B4F12C73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C0C3-9BC2-4384-ACB9-E64B4E18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21023206228&amp;di=08e3982e3d9909557f4fecd7d8d8afa8&amp;imgtype=0&amp;src=http%3A%2F%2Fwap.yesky.com%2FuploadImages%2F20170412144003354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89" y="634319"/>
            <a:ext cx="36861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21023296082&amp;di=4a15c5b5f21c62d538ad12d389307061&amp;imgtype=0&amp;src=http%3A%2F%2Fwww.sundaywin.com%2Fuploadfile%2F2015%2F0918%2F20150918111108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61" y="561975"/>
            <a:ext cx="3286574" cy="19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21023379429&amp;di=5b9fde1124f7f05c2b0d660ef1a45621&amp;imgtype=0&amp;src=http%3A%2F%2Fdigitalbounds.com%2Fwp-content%2Fuploads%2F2014%2F05%2Ftwi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71" y="2482170"/>
            <a:ext cx="3322410" cy="16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2.bdstatic.com/70cFvnSh_Q1YnxGkpoWK1HF6hhy/it/u=1387056977,23670957&amp;fm=27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15" y="2707301"/>
            <a:ext cx="3512420" cy="12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2</cp:revision>
  <dcterms:created xsi:type="dcterms:W3CDTF">2018-03-14T07:36:16Z</dcterms:created>
  <dcterms:modified xsi:type="dcterms:W3CDTF">2018-03-14T07:45:28Z</dcterms:modified>
</cp:coreProperties>
</file>