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6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04CE-AD57-4B37-B2CC-7E070D50C536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777D-564D-4AFC-B8D2-B8491D912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26404399195&amp;di=baec9f01a4c5ab72a76169f0da887bb7&amp;imgtype=0&amp;src=http%3A%2F%2Fimage13.m1905.cn%2Fuploadfile%2F2016%2F0729%2F201607291040031478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25224"/>
            <a:ext cx="1890939" cy="18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6404437109&amp;di=380fccf8b0ea8f8ae65bdb43ae64b8b8&amp;imgtype=0&amp;src=http%3A%2F%2Fa0.att.hudong.com%2F58%2F13%2F203005438544211470721325036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52" y="464443"/>
            <a:ext cx="2975430" cy="18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26404506947&amp;di=c6be3b9cfe8059d6e0fd9e50b02c7306&amp;imgtype=0&amp;src=http%3A%2F%2Fn1.itc.cn%2Fimg8%2Fwb%2Frecom%2F2016%2F05%2F20%2F1463711602812604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2316163"/>
            <a:ext cx="3139168" cy="110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6404532563&amp;di=4b1b02f3265a1a447cdc7700999b84b6&amp;imgtype=0&amp;src=http%3A%2F%2Fcdn2.ettoday.net%2Fimages%2F1556%2Fd15567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085" y="2316163"/>
            <a:ext cx="1487715" cy="11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26404597474&amp;di=7de133cfbfff74a1c902a5e672c814b4&amp;imgtype=jpg&amp;src=http%3A%2F%2Fimg0.imgtn.bdimg.com%2Fit%2Fu%3D1431422485%2C3427460279%26fm%3D214%26gp%3D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6" b="12429"/>
          <a:stretch/>
        </p:blipFill>
        <p:spPr bwMode="auto">
          <a:xfrm>
            <a:off x="5657396" y="1987689"/>
            <a:ext cx="2615746" cy="143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26404875198&amp;di=9199dc19278bfba651157ecbe23350ce&amp;imgtype=0&amp;src=http%3A%2F%2Fwww.th7.cn%2Fd%2Ffile%2Fp%2F2016%2F12%2F30%2Fcbeb06fa33a24522cccfefaab08ff5d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751" r="19692" b="12748"/>
          <a:stretch/>
        </p:blipFill>
        <p:spPr bwMode="auto">
          <a:xfrm>
            <a:off x="5470051" y="465332"/>
            <a:ext cx="1598159" cy="152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imgsa.baidu.com/timg?image&amp;quality=80&amp;size=b9999_10000&amp;sec=1526404985077&amp;di=23c664f318b67f0d4cd52167ea6d1d91&amp;imgtype=0&amp;src=http%3A%2F%2Fwww.veeqi.com%2Fuploadfile%2F2017%2F0318%2F20170318101720457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10454" r="6483" b="12165"/>
          <a:stretch/>
        </p:blipFill>
        <p:spPr bwMode="auto">
          <a:xfrm>
            <a:off x="6987664" y="584886"/>
            <a:ext cx="1476413" cy="134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</cp:revision>
  <dcterms:created xsi:type="dcterms:W3CDTF">2018-05-15T14:12:57Z</dcterms:created>
  <dcterms:modified xsi:type="dcterms:W3CDTF">2018-05-15T14:37:05Z</dcterms:modified>
</cp:coreProperties>
</file>