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5752-4843-C94B-B93A-AA64841C665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DAA-3990-2944-99AE-3759D8EF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4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5752-4843-C94B-B93A-AA64841C665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DAA-3990-2944-99AE-3759D8EF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2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5752-4843-C94B-B93A-AA64841C665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DAA-3990-2944-99AE-3759D8EF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4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5752-4843-C94B-B93A-AA64841C665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DAA-3990-2944-99AE-3759D8EF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2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5752-4843-C94B-B93A-AA64841C665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DAA-3990-2944-99AE-3759D8EF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8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5752-4843-C94B-B93A-AA64841C665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DAA-3990-2944-99AE-3759D8EF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6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5752-4843-C94B-B93A-AA64841C665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DAA-3990-2944-99AE-3759D8EF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8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5752-4843-C94B-B93A-AA64841C665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DAA-3990-2944-99AE-3759D8EF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5752-4843-C94B-B93A-AA64841C665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DAA-3990-2944-99AE-3759D8EF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0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5752-4843-C94B-B93A-AA64841C665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DAA-3990-2944-99AE-3759D8EF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0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5752-4843-C94B-B93A-AA64841C665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DAA-3990-2944-99AE-3759D8EF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4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05752-4843-C94B-B93A-AA64841C665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A7DAA-3990-2944-99AE-3759D8EF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20 at 3.12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6" y="0"/>
            <a:ext cx="6168764" cy="3057071"/>
          </a:xfrm>
          <a:prstGeom prst="rect">
            <a:avLst/>
          </a:prstGeom>
        </p:spPr>
      </p:pic>
      <p:pic>
        <p:nvPicPr>
          <p:cNvPr id="5" name="Picture 4" descr="Screen Shot 2015-04-20 at 3.12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96" y="3374570"/>
            <a:ext cx="6241334" cy="294812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71929" y="3265714"/>
            <a:ext cx="8128000" cy="907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10929" y="2177142"/>
            <a:ext cx="37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10929" y="5477329"/>
            <a:ext cx="37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09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4-20 at 4.50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267" y="126062"/>
            <a:ext cx="4019908" cy="292375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  <p:pic>
        <p:nvPicPr>
          <p:cNvPr id="4" name="Picture 3" descr="Screen Shot 2015-04-20 at 4.47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9" y="3517319"/>
            <a:ext cx="4000500" cy="29411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  <p:pic>
        <p:nvPicPr>
          <p:cNvPr id="5" name="Picture 4" descr="Screen Shot 2015-04-20 at 4.56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267" y="3517319"/>
            <a:ext cx="4019908" cy="29411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787072" y="3042458"/>
            <a:ext cx="56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89486" y="6458510"/>
            <a:ext cx="56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87072" y="6449339"/>
            <a:ext cx="56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89486" y="3049817"/>
            <a:ext cx="56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pic>
        <p:nvPicPr>
          <p:cNvPr id="11" name="Picture 10" descr="Screen Shot 2015-04-20 at 5.20.1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9" y="109632"/>
            <a:ext cx="4000500" cy="295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3381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4579</TotalTime>
  <Words>14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Michigan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Qingpeng Zhang</dc:creator>
  <cp:lastModifiedBy>Qingpeng Zhang</cp:lastModifiedBy>
  <cp:revision>6</cp:revision>
  <dcterms:created xsi:type="dcterms:W3CDTF">2015-04-20T19:13:41Z</dcterms:created>
  <dcterms:modified xsi:type="dcterms:W3CDTF">2015-04-23T23:33:10Z</dcterms:modified>
</cp:coreProperties>
</file>