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9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7CB2-5765-46B0-900D-55E01C878E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154CD-0EEC-4E10-9317-350E399CCC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228533"/>
            <a:ext cx="10972800" cy="1143000"/>
          </a:xfrm>
        </p:spPr>
        <p:txBody>
          <a:bodyPr>
            <a:normAutofit fontScale="90000"/>
          </a:bodyPr>
          <a:p>
            <a:r>
              <a:rPr lang="zh-CN" altLang="en-US">
                <a:effectLst/>
              </a:rPr>
              <a:t>Project 1 CIFAR-10 Classification</a:t>
            </a:r>
            <a:endParaRPr lang="zh-CN" altLang="en-US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3650" y="4978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by zxf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639445"/>
            <a:ext cx="10972800" cy="5959475"/>
          </a:xfrm>
        </p:spPr>
        <p:txBody>
          <a:bodyPr/>
          <a:p>
            <a:r>
              <a:rPr lang="zh-CN" altLang="en-US"/>
              <a:t>The larger the batch_size, the better the BN layer effect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Due to the smoothing effect of BN on the loss function, a larger learning rate can be used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BN vs Dropout</a:t>
            </a:r>
            <a:br>
              <a:rPr lang="en-US" altLang="zh-CN"/>
            </a:br>
            <a:r>
              <a:rPr lang="en-US" altLang="zh-CN"/>
              <a:t>BN not only improves the training accuracy of the model, but also improves the convergence speed; </a:t>
            </a:r>
            <a:br>
              <a:rPr lang="en-US" altLang="zh-CN"/>
            </a:br>
            <a:r>
              <a:rPr lang="en-US" altLang="zh-CN"/>
              <a:t>Dropout is an integration strategy that can only improve model training accuracy.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dirty="0">
                <a:sym typeface="+mn-ea"/>
              </a:rPr>
              <a:t>Implement a self-attention layer and insert it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69790"/>
          </a:xfrm>
        </p:spPr>
        <p:txBody>
          <a:bodyPr/>
          <a:p>
            <a:pPr marL="0" indent="0">
              <a:buNone/>
            </a:pPr>
            <a:r>
              <a:rPr lang="zh-CN" altLang="en-US"/>
              <a:t>The self attention mechanism is an important component of the transformer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Convolutional layer only considers the receptive field within, relying on manually defined receptive fields; </a:t>
            </a:r>
            <a:br>
              <a:rPr lang="zh-CN" altLang="en-US"/>
            </a:br>
            <a:r>
              <a:rPr lang="zh-CN" altLang="en-US"/>
              <a:t>Self attention considers the entire image, identifies relevant pixels, and automatically learns the shape and size of the receptive field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197485"/>
            <a:ext cx="11565890" cy="6463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Training results</a:t>
            </a:r>
            <a:r>
              <a:rPr lang="en-US"/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on test set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1568450" y="1534795"/>
          <a:ext cx="964501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005"/>
                <a:gridCol w="3215005"/>
                <a:gridCol w="3215005"/>
              </a:tblGrid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0.5878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0.55504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MLP(5 layer)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0.3807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0.37185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CNN(self-attentioin layer)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0.6742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CNN(batch norm)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0.6805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0.66844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4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CNN(Dropout)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0.6723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change the number of layers of the MLP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56715" y="1527175"/>
          <a:ext cx="9204960" cy="221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320"/>
                <a:gridCol w="3068320"/>
                <a:gridCol w="3068320"/>
              </a:tblGrid>
              <a:tr h="737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Acc(lr=0.0001)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737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two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0.3903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0.3693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737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five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layer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0.3807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0.4219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73175" y="3924300"/>
            <a:ext cx="9749155" cy="2026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After increasing the number of fully connected layers, the Acc of the model has significantly improved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Compared to CNN, MLP converges quickly and requires parameter tuning to reduce the learning rate appropriately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training time has also significantly increased, while also increasing the risk of overfitting in the model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Hyper-parameter tuning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zh-CN" sz="2800"/>
              <a:t>epochs</a:t>
            </a:r>
            <a:endParaRPr lang="en-US" altLang="zh-CN" sz="2800"/>
          </a:p>
          <a:p>
            <a:pPr>
              <a:buFont typeface="Wingdings" panose="05000000000000000000" charset="0"/>
              <a:buChar char="Ø"/>
            </a:pPr>
            <a:r>
              <a:rPr lang="en-US" altLang="zh-CN" sz="2800"/>
              <a:t>batch_size</a:t>
            </a:r>
            <a:endParaRPr lang="en-US" altLang="zh-CN" sz="2800"/>
          </a:p>
          <a:p>
            <a:pPr>
              <a:buFont typeface="Wingdings" panose="05000000000000000000" charset="0"/>
              <a:buChar char="Ø"/>
            </a:pPr>
            <a:r>
              <a:rPr lang="en-US" altLang="zh-CN" sz="2800"/>
              <a:t>lr</a:t>
            </a:r>
            <a:endParaRPr lang="en-US" altLang="zh-CN" sz="2800"/>
          </a:p>
          <a:p>
            <a:pPr>
              <a:buFont typeface="Wingdings" panose="05000000000000000000" charset="0"/>
              <a:buChar char="Ø"/>
            </a:pPr>
            <a:r>
              <a:rPr lang="en-US" altLang="zh-CN" sz="2800"/>
              <a:t>weight_decay</a:t>
            </a:r>
            <a:endParaRPr lang="en-US" altLang="zh-CN" sz="2800"/>
          </a:p>
          <a:p>
            <a:pPr>
              <a:buFont typeface="Wingdings" panose="05000000000000000000" charset="0"/>
              <a:buChar char="Ø"/>
            </a:pPr>
            <a:endParaRPr lang="en-US" altLang="zh-CN" sz="28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800"/>
              <a:t>A smaller lr and larger epochs make the model perform better</a:t>
            </a:r>
            <a:endParaRPr lang="en-US" altLang="zh-CN" sz="28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800"/>
              <a:t>A larger batch_size will cause cuda to go out of memory</a:t>
            </a:r>
            <a:endParaRPr lang="en-US" altLang="zh-CN" sz="28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800"/>
              <a:t>Increasing </a:t>
            </a:r>
            <a:r>
              <a:rPr lang="en-US" altLang="zh-CN" sz="2800">
                <a:sym typeface="+mn-ea"/>
              </a:rPr>
              <a:t>weight_decay </a:t>
            </a:r>
            <a:r>
              <a:rPr lang="en-US" altLang="zh-CN" sz="2800"/>
              <a:t>can increase regularization effect and reduce overfitting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Add Dropout and discover its effect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Significantly improved Acc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Randomly discarding the output of a portion of neurons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</a:t>
            </a:r>
            <a:r>
              <a:rPr lang="zh-CN" altLang="en-US"/>
              <a:t>educe model's dependence on specific</a:t>
            </a:r>
            <a:r>
              <a:rPr lang="en-US" altLang="zh-CN"/>
              <a:t> </a:t>
            </a:r>
            <a:r>
              <a:rPr lang="zh-CN" altLang="en-US"/>
              <a:t>neurons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thereby reducing the risk of overfitting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Compare different networks’ capacity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20" y="1343025"/>
            <a:ext cx="10972800" cy="499935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Due to the parameter sharing and local connections of CNN its capacity is smaller compared to multi-layer MLP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The large number of parameters in MLP also makes training more time-consuming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Quantify the capacity of a specific model through</a:t>
            </a:r>
            <a:r>
              <a:rPr lang="en-US" altLang="zh-CN"/>
              <a:t> Vapnik-Chervonenkis Dimension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Underfitting/overfitting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64615" y="1499235"/>
          <a:ext cx="9743440" cy="48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15"/>
                <a:gridCol w="7794625"/>
              </a:tblGrid>
              <a:tr h="803275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avoid 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overfitting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Data Augmentation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D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ropout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8032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Batch Normalization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8032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eight_decay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8032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Data Augmentation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80327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avoid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underfitting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Increase the depth and width of CNN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8032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Reduce regularization intensity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Add data-augmentation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501755" cy="4526280"/>
          </a:xfrm>
        </p:spPr>
        <p:txBody>
          <a:bodyPr/>
          <a:p>
            <a:pPr marL="0" indent="0">
              <a:buNone/>
            </a:pPr>
            <a:r>
              <a:rPr lang="zh-CN" altLang="en-US"/>
              <a:t>random flipping, rotation, cropping, deformation scaling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adding noise, and color perturbation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add_gaussian_noise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Reduced overfitting of the model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>
              <a:buNone/>
            </a:pPr>
            <a:r>
              <a:rPr lang="en-US" altLang="zh-CN"/>
              <a:t>Acc   </a:t>
            </a:r>
            <a:r>
              <a:rPr lang="en-US" altLang="zh-CN">
                <a:sym typeface="+mn-ea"/>
              </a:rPr>
              <a:t>0.5878  ——&gt;</a:t>
            </a:r>
            <a:r>
              <a:rPr lang="en-US" altLang="zh-CN"/>
              <a:t>0.6274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465" y="144463"/>
            <a:ext cx="10972800" cy="1143000"/>
          </a:xfrm>
        </p:spPr>
        <p:txBody>
          <a:bodyPr/>
          <a:p>
            <a:r>
              <a:rPr lang="en-US" altLang="zh-CN" sz="4000" dirty="0">
                <a:sym typeface="+mn-ea"/>
              </a:rPr>
              <a:t>Add batch norm in the convolutional network</a:t>
            </a:r>
            <a:endParaRPr lang="en-US" altLang="zh-CN" sz="40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5257165"/>
          </a:xfrm>
        </p:spPr>
        <p:txBody>
          <a:bodyPr/>
          <a:p>
            <a:pPr marL="0" indent="0">
              <a:buNone/>
            </a:pPr>
            <a:r>
              <a:rPr lang="zh-CN" altLang="en-US"/>
              <a:t>Reduce the problem of internal covariate shift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</a:t>
            </a:r>
            <a:r>
              <a:rPr lang="zh-CN" altLang="en-US"/>
              <a:t>aking it easier to train and converge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Calculate the mean and variance of this batch of data, </a:t>
            </a:r>
            <a:br>
              <a:rPr lang="zh-CN" altLang="en-US"/>
            </a:br>
            <a:r>
              <a:rPr lang="zh-CN" altLang="en-US"/>
              <a:t>and standardize the distribution of this batch of data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Make the distribution of data entering each layer of network training approach the same standard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59*308"/>
  <p:tag name="TABLE_ENDDRAG_RECT" val="123*120*759*308"/>
</p:tagLst>
</file>

<file path=ppt/tags/tag2.xml><?xml version="1.0" encoding="utf-8"?>
<p:tagLst xmlns:p="http://schemas.openxmlformats.org/presentationml/2006/main">
  <p:tag name="TABLE_ENDDRAG_ORIGIN_RECT" val="724*174"/>
  <p:tag name="TABLE_ENDDRAG_RECT" val="144*135*724*174"/>
</p:tagLst>
</file>

<file path=ppt/tags/tag3.xml><?xml version="1.0" encoding="utf-8"?>
<p:tagLst xmlns:p="http://schemas.openxmlformats.org/presentationml/2006/main">
  <p:tag name="TABLE_ENDDRAG_ORIGIN_RECT" val="767*379"/>
  <p:tag name="TABLE_ENDDRAG_RECT" val="107*118*767*37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2866</Words>
  <Application>WPS 演示</Application>
  <PresentationFormat>宽屏</PresentationFormat>
  <Paragraphs>163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华文琥珀</vt:lpstr>
      <vt:lpstr>华文新魏</vt:lpstr>
      <vt:lpstr>华文中宋</vt:lpstr>
      <vt:lpstr>Wingdings</vt:lpstr>
      <vt:lpstr>默认设计模板</vt:lpstr>
      <vt:lpstr>Project 1 CIFAR-10 Classification</vt:lpstr>
      <vt:lpstr> 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zxf</cp:lastModifiedBy>
  <cp:revision>5</cp:revision>
  <dcterms:created xsi:type="dcterms:W3CDTF">2019-09-19T02:01:00Z</dcterms:created>
  <dcterms:modified xsi:type="dcterms:W3CDTF">2024-03-29T07:19:14Z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2052-11.8.2.11978</vt:lpwstr>
  </property>
  <property fmtid="{D5CDD505-2E9C-101B-9397-08002B2CF9AE}" pid="3" name="ICV">
    <vt:lpwstr>484819FF3BA84213876C6DE541963FE8</vt:lpwstr>
  </property>
</Properties>
</file>