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43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8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1B0A-BE21-4A58-BCBD-57112867362E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AC2C-456C-44D8-9010-8D01481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 97"/>
          <p:cNvGrpSpPr/>
          <p:nvPr/>
        </p:nvGrpSpPr>
        <p:grpSpPr>
          <a:xfrm>
            <a:off x="190500" y="174625"/>
            <a:ext cx="11684000" cy="6683376"/>
            <a:chOff x="190500" y="174625"/>
            <a:chExt cx="11684000" cy="6683376"/>
          </a:xfrm>
        </p:grpSpPr>
        <p:sp>
          <p:nvSpPr>
            <p:cNvPr id="4" name="Rectangle 3"/>
            <p:cNvSpPr/>
            <p:nvPr/>
          </p:nvSpPr>
          <p:spPr>
            <a:xfrm>
              <a:off x="2665929" y="571501"/>
              <a:ext cx="1969572" cy="6286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5927" y="583350"/>
              <a:ext cx="636073" cy="15438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9520170" y="2292439"/>
              <a:ext cx="2112136" cy="2112136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图片 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325" y="1190625"/>
              <a:ext cx="927100" cy="317500"/>
            </a:xfrm>
            <a:prstGeom prst="rect">
              <a:avLst/>
            </a:prstGeom>
          </p:spPr>
        </p:pic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200" y="174625"/>
              <a:ext cx="736600" cy="3175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575" y="174625"/>
              <a:ext cx="736600" cy="3175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200" y="174625"/>
              <a:ext cx="736600" cy="3175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375" y="1174750"/>
              <a:ext cx="1206500" cy="3175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3381375"/>
              <a:ext cx="1841500" cy="317500"/>
            </a:xfrm>
            <a:prstGeom prst="rect">
              <a:avLst/>
            </a:prstGeom>
          </p:spPr>
        </p:pic>
        <p:pic>
          <p:nvPicPr>
            <p:cNvPr id="35" name="图片 3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100" y="4159250"/>
              <a:ext cx="241300" cy="190500"/>
            </a:xfrm>
            <a:prstGeom prst="rect">
              <a:avLst/>
            </a:prstGeom>
          </p:spPr>
        </p:pic>
        <p:sp>
          <p:nvSpPr>
            <p:cNvPr id="39" name="Rectangle 6"/>
            <p:cNvSpPr/>
            <p:nvPr/>
          </p:nvSpPr>
          <p:spPr>
            <a:xfrm>
              <a:off x="3326327" y="2101000"/>
              <a:ext cx="636073" cy="15438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"/>
            <p:cNvSpPr/>
            <p:nvPr/>
          </p:nvSpPr>
          <p:spPr>
            <a:xfrm>
              <a:off x="3986727" y="5314101"/>
              <a:ext cx="636073" cy="15438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"/>
            <p:cNvSpPr/>
            <p:nvPr/>
          </p:nvSpPr>
          <p:spPr>
            <a:xfrm>
              <a:off x="4643954" y="571500"/>
              <a:ext cx="1969572" cy="6286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"/>
            <p:cNvSpPr/>
            <p:nvPr/>
          </p:nvSpPr>
          <p:spPr>
            <a:xfrm>
              <a:off x="4643953" y="583350"/>
              <a:ext cx="436047" cy="5437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"/>
            <p:cNvSpPr/>
            <p:nvPr/>
          </p:nvSpPr>
          <p:spPr>
            <a:xfrm>
              <a:off x="6612454" y="571500"/>
              <a:ext cx="1969572" cy="6286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图片 5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375" y="777874"/>
              <a:ext cx="241300" cy="190500"/>
            </a:xfrm>
            <a:prstGeom prst="rect">
              <a:avLst/>
            </a:prstGeom>
          </p:spPr>
        </p:pic>
        <p:sp>
          <p:nvSpPr>
            <p:cNvPr id="55" name="Rectangle 6"/>
            <p:cNvSpPr/>
            <p:nvPr/>
          </p:nvSpPr>
          <p:spPr>
            <a:xfrm>
              <a:off x="5082103" y="1116750"/>
              <a:ext cx="436047" cy="543776"/>
            </a:xfrm>
            <a:prstGeom prst="rect">
              <a:avLst/>
            </a:prstGeom>
            <a:solidFill>
              <a:srgbClr val="E7E6E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/>
            <p:cNvSpPr/>
            <p:nvPr/>
          </p:nvSpPr>
          <p:spPr>
            <a:xfrm>
              <a:off x="6155253" y="1586650"/>
              <a:ext cx="436047" cy="543776"/>
            </a:xfrm>
            <a:prstGeom prst="rect">
              <a:avLst/>
            </a:prstGeom>
            <a:solidFill>
              <a:srgbClr val="E7E6E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图片 56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125" y="1517650"/>
              <a:ext cx="241300" cy="190500"/>
            </a:xfrm>
            <a:prstGeom prst="rect">
              <a:avLst/>
            </a:prstGeom>
          </p:spPr>
        </p:pic>
        <p:sp>
          <p:nvSpPr>
            <p:cNvPr id="58" name="Rectangle 6"/>
            <p:cNvSpPr/>
            <p:nvPr/>
          </p:nvSpPr>
          <p:spPr>
            <a:xfrm>
              <a:off x="4653478" y="2101000"/>
              <a:ext cx="436047" cy="543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"/>
            <p:cNvSpPr/>
            <p:nvPr/>
          </p:nvSpPr>
          <p:spPr>
            <a:xfrm>
              <a:off x="5091628" y="2634400"/>
              <a:ext cx="436047" cy="543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"/>
            <p:cNvSpPr/>
            <p:nvPr/>
          </p:nvSpPr>
          <p:spPr>
            <a:xfrm>
              <a:off x="6164778" y="3104300"/>
              <a:ext cx="436047" cy="543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"/>
            <p:cNvSpPr/>
            <p:nvPr/>
          </p:nvSpPr>
          <p:spPr>
            <a:xfrm>
              <a:off x="4647128" y="5310924"/>
              <a:ext cx="436047" cy="543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"/>
            <p:cNvSpPr/>
            <p:nvPr/>
          </p:nvSpPr>
          <p:spPr>
            <a:xfrm>
              <a:off x="5085278" y="5844324"/>
              <a:ext cx="436047" cy="543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"/>
            <p:cNvSpPr/>
            <p:nvPr/>
          </p:nvSpPr>
          <p:spPr>
            <a:xfrm>
              <a:off x="6158428" y="6314224"/>
              <a:ext cx="436047" cy="543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/>
            <p:cNvSpPr/>
            <p:nvPr/>
          </p:nvSpPr>
          <p:spPr>
            <a:xfrm>
              <a:off x="6621978" y="592875"/>
              <a:ext cx="436047" cy="185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"/>
            <p:cNvSpPr/>
            <p:nvPr/>
          </p:nvSpPr>
          <p:spPr>
            <a:xfrm>
              <a:off x="7060128" y="761150"/>
              <a:ext cx="436047" cy="185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"/>
            <p:cNvSpPr/>
            <p:nvPr/>
          </p:nvSpPr>
          <p:spPr>
            <a:xfrm>
              <a:off x="8139628" y="919900"/>
              <a:ext cx="436047" cy="185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图片 7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900" y="1295399"/>
              <a:ext cx="241300" cy="190500"/>
            </a:xfrm>
            <a:prstGeom prst="rect">
              <a:avLst/>
            </a:prstGeom>
            <a:noFill/>
          </p:spPr>
        </p:pic>
        <p:sp>
          <p:nvSpPr>
            <p:cNvPr id="73" name="Rectangle 6"/>
            <p:cNvSpPr/>
            <p:nvPr/>
          </p:nvSpPr>
          <p:spPr>
            <a:xfrm>
              <a:off x="6631503" y="1110400"/>
              <a:ext cx="436047" cy="185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"/>
            <p:cNvSpPr/>
            <p:nvPr/>
          </p:nvSpPr>
          <p:spPr>
            <a:xfrm>
              <a:off x="7069653" y="1278675"/>
              <a:ext cx="436047" cy="185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"/>
            <p:cNvSpPr/>
            <p:nvPr/>
          </p:nvSpPr>
          <p:spPr>
            <a:xfrm>
              <a:off x="8149153" y="1437425"/>
              <a:ext cx="436047" cy="185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图片 7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550" y="1797049"/>
              <a:ext cx="241300" cy="190500"/>
            </a:xfrm>
            <a:prstGeom prst="rect">
              <a:avLst/>
            </a:prstGeom>
            <a:noFill/>
          </p:spPr>
        </p:pic>
        <p:sp>
          <p:nvSpPr>
            <p:cNvPr id="77" name="Rectangle 6"/>
            <p:cNvSpPr/>
            <p:nvPr/>
          </p:nvSpPr>
          <p:spPr>
            <a:xfrm>
              <a:off x="6625153" y="1612050"/>
              <a:ext cx="436047" cy="185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"/>
            <p:cNvSpPr/>
            <p:nvPr/>
          </p:nvSpPr>
          <p:spPr>
            <a:xfrm>
              <a:off x="7063303" y="1780325"/>
              <a:ext cx="436047" cy="185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"/>
            <p:cNvSpPr/>
            <p:nvPr/>
          </p:nvSpPr>
          <p:spPr>
            <a:xfrm>
              <a:off x="8142803" y="1939075"/>
              <a:ext cx="436047" cy="185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图片 7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6521449"/>
              <a:ext cx="241300" cy="190500"/>
            </a:xfrm>
            <a:prstGeom prst="rect">
              <a:avLst/>
            </a:prstGeom>
            <a:noFill/>
          </p:spPr>
        </p:pic>
        <p:sp>
          <p:nvSpPr>
            <p:cNvPr id="81" name="Rectangle 6"/>
            <p:cNvSpPr/>
            <p:nvPr/>
          </p:nvSpPr>
          <p:spPr>
            <a:xfrm>
              <a:off x="6618803" y="6336450"/>
              <a:ext cx="436047" cy="185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"/>
            <p:cNvSpPr/>
            <p:nvPr/>
          </p:nvSpPr>
          <p:spPr>
            <a:xfrm>
              <a:off x="7056953" y="6504725"/>
              <a:ext cx="436047" cy="185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"/>
            <p:cNvSpPr/>
            <p:nvPr/>
          </p:nvSpPr>
          <p:spPr>
            <a:xfrm>
              <a:off x="8136453" y="6663475"/>
              <a:ext cx="436047" cy="185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图片 8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725" y="6007099"/>
              <a:ext cx="241300" cy="190500"/>
            </a:xfrm>
            <a:prstGeom prst="rect">
              <a:avLst/>
            </a:prstGeom>
            <a:noFill/>
          </p:spPr>
        </p:pic>
        <p:sp>
          <p:nvSpPr>
            <p:cNvPr id="85" name="Rectangle 6"/>
            <p:cNvSpPr/>
            <p:nvPr/>
          </p:nvSpPr>
          <p:spPr>
            <a:xfrm>
              <a:off x="6628328" y="5822100"/>
              <a:ext cx="436047" cy="185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"/>
            <p:cNvSpPr/>
            <p:nvPr/>
          </p:nvSpPr>
          <p:spPr>
            <a:xfrm>
              <a:off x="7066478" y="5990375"/>
              <a:ext cx="436047" cy="185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"/>
            <p:cNvSpPr/>
            <p:nvPr/>
          </p:nvSpPr>
          <p:spPr>
            <a:xfrm>
              <a:off x="8145978" y="6149125"/>
              <a:ext cx="436047" cy="185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图片 8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825" y="3768725"/>
              <a:ext cx="38100" cy="241300"/>
            </a:xfrm>
            <a:prstGeom prst="rect">
              <a:avLst/>
            </a:prstGeom>
          </p:spPr>
        </p:pic>
        <p:pic>
          <p:nvPicPr>
            <p:cNvPr id="89" name="图片 88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850" y="4206875"/>
              <a:ext cx="38100" cy="241300"/>
            </a:xfrm>
            <a:prstGeom prst="rect">
              <a:avLst/>
            </a:prstGeom>
          </p:spPr>
        </p:pic>
        <p:pic>
          <p:nvPicPr>
            <p:cNvPr id="90" name="图片 8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3067050"/>
              <a:ext cx="241300" cy="190500"/>
            </a:xfrm>
            <a:prstGeom prst="rect">
              <a:avLst/>
            </a:prstGeom>
          </p:spPr>
        </p:pic>
        <p:pic>
          <p:nvPicPr>
            <p:cNvPr id="91" name="图片 9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300" y="6235700"/>
              <a:ext cx="241300" cy="190500"/>
            </a:xfrm>
            <a:prstGeom prst="rect">
              <a:avLst/>
            </a:prstGeom>
          </p:spPr>
        </p:pic>
        <p:pic>
          <p:nvPicPr>
            <p:cNvPr id="92" name="图片 9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5" y="4518025"/>
              <a:ext cx="457200" cy="266700"/>
            </a:xfrm>
            <a:prstGeom prst="rect">
              <a:avLst/>
            </a:prstGeom>
          </p:spPr>
        </p:pic>
        <p:pic>
          <p:nvPicPr>
            <p:cNvPr id="93" name="图片 92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7300" y="4089400"/>
              <a:ext cx="457200" cy="266700"/>
            </a:xfrm>
            <a:prstGeom prst="rect">
              <a:avLst/>
            </a:prstGeom>
          </p:spPr>
        </p:pic>
        <p:pic>
          <p:nvPicPr>
            <p:cNvPr id="94" name="图片 93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25" y="3375025"/>
              <a:ext cx="457200" cy="266700"/>
            </a:xfrm>
            <a:prstGeom prst="rect">
              <a:avLst/>
            </a:prstGeom>
          </p:spPr>
        </p:pic>
        <p:pic>
          <p:nvPicPr>
            <p:cNvPr id="95" name="图片 94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625" y="2381250"/>
              <a:ext cx="444500" cy="254000"/>
            </a:xfrm>
            <a:prstGeom prst="rect">
              <a:avLst/>
            </a:prstGeom>
          </p:spPr>
        </p:pic>
        <p:pic>
          <p:nvPicPr>
            <p:cNvPr id="96" name="图片 95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2375" y="3476625"/>
              <a:ext cx="444500" cy="254000"/>
            </a:xfrm>
            <a:prstGeom prst="rect">
              <a:avLst/>
            </a:prstGeom>
          </p:spPr>
        </p:pic>
        <p:pic>
          <p:nvPicPr>
            <p:cNvPr id="97" name="图片 96" descr="latex-image-1.pd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000" y="3238500"/>
              <a:ext cx="4445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3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...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 Ge</dc:creator>
  <cp:lastModifiedBy>Qingqing Huang</cp:lastModifiedBy>
  <cp:revision>6</cp:revision>
  <dcterms:created xsi:type="dcterms:W3CDTF">2014-11-03T01:29:41Z</dcterms:created>
  <dcterms:modified xsi:type="dcterms:W3CDTF">2014-12-08T23:16:24Z</dcterms:modified>
</cp:coreProperties>
</file>