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96" autoAdjust="0"/>
  </p:normalViewPr>
  <p:slideViewPr>
    <p:cSldViewPr snapToGrid="0" snapToObjects="1">
      <p:cViewPr>
        <p:scale>
          <a:sx n="76" d="100"/>
          <a:sy n="76" d="100"/>
        </p:scale>
        <p:origin x="-2320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B7D74-130D-5C42-9B60-4F92037EA4BF}" type="datetimeFigureOut">
              <a:rPr kumimoji="1" lang="zh-CN" altLang="en-US" smtClean="0"/>
              <a:t>12/8/14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A29FB-2BBF-7449-BB71-369DE3DEDF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653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widetilde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mathcal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H}_1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A29FB-2BBF-7449-BB71-369DE3DEDF9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36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span\{\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prj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_{\mu^\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}\Sigma^{(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)}: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\in[k]\}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span\{\mu^{(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)}: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\in[k]\}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prj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_{\mu^\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\Sigma^{(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)}\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prj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_{\mu^\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}, \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omega_i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\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\in[k]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A29FB-2BBF-7449-BB71-369DE3DEDF9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859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ACF4-388A-5E47-929A-A39F5EAA1F5A}" type="datetimeFigureOut">
              <a:rPr kumimoji="1" lang="zh-CN" altLang="en-US" smtClean="0"/>
              <a:t>12/8/14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078D-B9EB-804B-B7C2-C7935BEFE4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581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ACF4-388A-5E47-929A-A39F5EAA1F5A}" type="datetimeFigureOut">
              <a:rPr kumimoji="1" lang="zh-CN" altLang="en-US" smtClean="0"/>
              <a:t>12/8/14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078D-B9EB-804B-B7C2-C7935BEFE4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288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ACF4-388A-5E47-929A-A39F5EAA1F5A}" type="datetimeFigureOut">
              <a:rPr kumimoji="1" lang="zh-CN" altLang="en-US" smtClean="0"/>
              <a:t>12/8/14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078D-B9EB-804B-B7C2-C7935BEFE4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734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ACF4-388A-5E47-929A-A39F5EAA1F5A}" type="datetimeFigureOut">
              <a:rPr kumimoji="1" lang="zh-CN" altLang="en-US" smtClean="0"/>
              <a:t>12/8/14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078D-B9EB-804B-B7C2-C7935BEFE4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01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ACF4-388A-5E47-929A-A39F5EAA1F5A}" type="datetimeFigureOut">
              <a:rPr kumimoji="1" lang="zh-CN" altLang="en-US" smtClean="0"/>
              <a:t>12/8/14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078D-B9EB-804B-B7C2-C7935BEFE4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785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ACF4-388A-5E47-929A-A39F5EAA1F5A}" type="datetimeFigureOut">
              <a:rPr kumimoji="1" lang="zh-CN" altLang="en-US" smtClean="0"/>
              <a:t>12/8/14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078D-B9EB-804B-B7C2-C7935BEFE4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777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ACF4-388A-5E47-929A-A39F5EAA1F5A}" type="datetimeFigureOut">
              <a:rPr kumimoji="1" lang="zh-CN" altLang="en-US" smtClean="0"/>
              <a:t>12/8/14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078D-B9EB-804B-B7C2-C7935BEFE4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096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ACF4-388A-5E47-929A-A39F5EAA1F5A}" type="datetimeFigureOut">
              <a:rPr kumimoji="1" lang="zh-CN" altLang="en-US" smtClean="0"/>
              <a:t>12/8/14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078D-B9EB-804B-B7C2-C7935BEFE4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020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ACF4-388A-5E47-929A-A39F5EAA1F5A}" type="datetimeFigureOut">
              <a:rPr kumimoji="1" lang="zh-CN" altLang="en-US" smtClean="0"/>
              <a:t>12/8/14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078D-B9EB-804B-B7C2-C7935BEFE4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84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ACF4-388A-5E47-929A-A39F5EAA1F5A}" type="datetimeFigureOut">
              <a:rPr kumimoji="1" lang="zh-CN" altLang="en-US" smtClean="0"/>
              <a:t>12/8/14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078D-B9EB-804B-B7C2-C7935BEFE4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575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ACF4-388A-5E47-929A-A39F5EAA1F5A}" type="datetimeFigureOut">
              <a:rPr kumimoji="1" lang="zh-CN" altLang="en-US" smtClean="0"/>
              <a:t>12/8/14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078D-B9EB-804B-B7C2-C7935BEFE4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401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DACF4-388A-5E47-929A-A39F5EAA1F5A}" type="datetimeFigureOut">
              <a:rPr kumimoji="1" lang="zh-CN" altLang="en-US" smtClean="0"/>
              <a:t>12/8/14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6078D-B9EB-804B-B7C2-C7935BEFE4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348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3" Type="http://schemas.openxmlformats.org/officeDocument/2006/relationships/image" Target="../media/image11.emf"/><Relationship Id="rId14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emf"/><Relationship Id="rId12" Type="http://schemas.openxmlformats.org/officeDocument/2006/relationships/image" Target="../media/image22.emf"/><Relationship Id="rId13" Type="http://schemas.openxmlformats.org/officeDocument/2006/relationships/image" Target="../media/image23.emf"/><Relationship Id="rId14" Type="http://schemas.openxmlformats.org/officeDocument/2006/relationships/image" Target="../media/image24.emf"/><Relationship Id="rId15" Type="http://schemas.openxmlformats.org/officeDocument/2006/relationships/image" Target="../media/image25.emf"/><Relationship Id="rId16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8" Type="http://schemas.openxmlformats.org/officeDocument/2006/relationships/image" Target="../media/image18.emf"/><Relationship Id="rId9" Type="http://schemas.openxmlformats.org/officeDocument/2006/relationships/image" Target="../media/image19.emf"/><Relationship Id="rId10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 75"/>
          <p:cNvGrpSpPr/>
          <p:nvPr/>
        </p:nvGrpSpPr>
        <p:grpSpPr>
          <a:xfrm>
            <a:off x="118599" y="2164138"/>
            <a:ext cx="9834438" cy="1746800"/>
            <a:chOff x="118599" y="2164138"/>
            <a:chExt cx="9834438" cy="1746800"/>
          </a:xfrm>
        </p:grpSpPr>
        <p:sp>
          <p:nvSpPr>
            <p:cNvPr id="5" name="矩形 4"/>
            <p:cNvSpPr/>
            <p:nvPr/>
          </p:nvSpPr>
          <p:spPr>
            <a:xfrm>
              <a:off x="725425" y="2164138"/>
              <a:ext cx="838701" cy="3584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Step</a:t>
              </a:r>
              <a:r>
                <a:rPr kumimoji="1" lang="zh-CN" alt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kumimoji="1" lang="en-US" altLang="zh-CN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  <a:r>
                <a:rPr kumimoji="1" lang="zh-CN" alt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kumimoji="1" lang="en-US" altLang="zh-CN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(a)</a:t>
              </a:r>
              <a:endParaRPr kumimoji="1" lang="zh-CN" altLang="en-US" sz="12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725425" y="3202260"/>
              <a:ext cx="838701" cy="3584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Step</a:t>
              </a:r>
              <a:r>
                <a:rPr kumimoji="1" lang="zh-CN" alt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kumimoji="1" lang="en-US" altLang="zh-CN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  <a:r>
                <a:rPr kumimoji="1" lang="zh-CN" alt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kumimoji="1" lang="en-US" altLang="zh-CN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(a)</a:t>
              </a:r>
              <a:endParaRPr kumimoji="1" lang="zh-CN" altLang="en-US" sz="12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434600" y="2164138"/>
              <a:ext cx="838701" cy="3584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Step</a:t>
              </a:r>
              <a:r>
                <a:rPr kumimoji="1" lang="zh-CN" alt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kumimoji="1" lang="en-US" altLang="zh-CN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  <a:r>
                <a:rPr kumimoji="1" lang="zh-CN" alt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kumimoji="1" lang="en-US" altLang="zh-CN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(b)</a:t>
              </a:r>
              <a:endParaRPr kumimoji="1" lang="zh-CN" altLang="en-US" sz="12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434600" y="3202260"/>
              <a:ext cx="838701" cy="3584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Step</a:t>
              </a:r>
              <a:r>
                <a:rPr kumimoji="1" lang="zh-CN" alt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kumimoji="1" lang="en-US" altLang="zh-CN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  <a:r>
                <a:rPr kumimoji="1" lang="zh-CN" alt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kumimoji="1" lang="en-US" altLang="zh-CN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(b)</a:t>
              </a:r>
              <a:endParaRPr kumimoji="1" lang="zh-CN" altLang="en-US" sz="12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299452" y="2687671"/>
              <a:ext cx="838701" cy="3584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Step</a:t>
              </a:r>
              <a:r>
                <a:rPr kumimoji="1" lang="zh-CN" alt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kumimoji="1" lang="en-US" altLang="zh-CN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  <a:r>
                <a:rPr kumimoji="1" lang="zh-CN" alt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kumimoji="1" lang="en-US" altLang="zh-CN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(c)</a:t>
              </a:r>
              <a:endParaRPr kumimoji="1" lang="zh-CN" altLang="en-US" sz="12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879088" y="3065378"/>
              <a:ext cx="838701" cy="3584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Step</a:t>
              </a:r>
              <a:r>
                <a:rPr kumimoji="1" lang="zh-CN" alt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kumimoji="1" lang="zh-CN" altLang="zh-CN" sz="12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2</a:t>
              </a:r>
              <a:endParaRPr kumimoji="1" lang="zh-CN" altLang="en-US" sz="12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681432" y="2702374"/>
              <a:ext cx="838701" cy="3584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Step</a:t>
              </a:r>
              <a:r>
                <a:rPr kumimoji="1" lang="zh-CN" alt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kumimoji="1" lang="zh-CN" altLang="zh-CN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</a:t>
              </a:r>
              <a:endParaRPr kumimoji="1" lang="zh-CN" altLang="en-US" sz="12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43" name="直线箭头连接符 42"/>
            <p:cNvCxnSpPr/>
            <p:nvPr/>
          </p:nvCxnSpPr>
          <p:spPr>
            <a:xfrm>
              <a:off x="1564126" y="3392694"/>
              <a:ext cx="269392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箭头连接符 45"/>
            <p:cNvCxnSpPr/>
            <p:nvPr/>
          </p:nvCxnSpPr>
          <p:spPr>
            <a:xfrm>
              <a:off x="456033" y="3392694"/>
              <a:ext cx="269392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/>
            <p:cNvCxnSpPr/>
            <p:nvPr/>
          </p:nvCxnSpPr>
          <p:spPr>
            <a:xfrm>
              <a:off x="456033" y="2342141"/>
              <a:ext cx="269392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/>
            <p:cNvCxnSpPr/>
            <p:nvPr/>
          </p:nvCxnSpPr>
          <p:spPr>
            <a:xfrm>
              <a:off x="1564126" y="2359760"/>
              <a:ext cx="269392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/>
            <p:cNvCxnSpPr/>
            <p:nvPr/>
          </p:nvCxnSpPr>
          <p:spPr>
            <a:xfrm>
              <a:off x="2165208" y="2359760"/>
              <a:ext cx="269392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箭头连接符 49"/>
            <p:cNvCxnSpPr/>
            <p:nvPr/>
          </p:nvCxnSpPr>
          <p:spPr>
            <a:xfrm flipV="1">
              <a:off x="2182912" y="2433484"/>
              <a:ext cx="251688" cy="192104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箭头连接符 53"/>
            <p:cNvCxnSpPr/>
            <p:nvPr/>
          </p:nvCxnSpPr>
          <p:spPr>
            <a:xfrm>
              <a:off x="2165208" y="3392694"/>
              <a:ext cx="269392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54"/>
            <p:cNvCxnSpPr/>
            <p:nvPr/>
          </p:nvCxnSpPr>
          <p:spPr>
            <a:xfrm flipV="1">
              <a:off x="2182912" y="3466418"/>
              <a:ext cx="251688" cy="192104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55"/>
            <p:cNvCxnSpPr/>
            <p:nvPr/>
          </p:nvCxnSpPr>
          <p:spPr>
            <a:xfrm>
              <a:off x="3273301" y="2359760"/>
              <a:ext cx="269392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箭头连接符 56"/>
            <p:cNvCxnSpPr/>
            <p:nvPr/>
          </p:nvCxnSpPr>
          <p:spPr>
            <a:xfrm>
              <a:off x="3279717" y="3398721"/>
              <a:ext cx="269392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箭头连接符 57"/>
            <p:cNvCxnSpPr/>
            <p:nvPr/>
          </p:nvCxnSpPr>
          <p:spPr>
            <a:xfrm>
              <a:off x="3894190" y="2359760"/>
              <a:ext cx="405262" cy="344843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60"/>
            <p:cNvCxnSpPr/>
            <p:nvPr/>
          </p:nvCxnSpPr>
          <p:spPr>
            <a:xfrm flipV="1">
              <a:off x="3894190" y="3023043"/>
              <a:ext cx="405262" cy="375678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62"/>
            <p:cNvCxnSpPr>
              <a:endCxn id="27" idx="1"/>
            </p:cNvCxnSpPr>
            <p:nvPr/>
          </p:nvCxnSpPr>
          <p:spPr>
            <a:xfrm>
              <a:off x="3934110" y="2865449"/>
              <a:ext cx="365342" cy="1439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/>
            <p:cNvCxnSpPr/>
            <p:nvPr/>
          </p:nvCxnSpPr>
          <p:spPr>
            <a:xfrm>
              <a:off x="5138153" y="2880179"/>
              <a:ext cx="269392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箭头连接符 66"/>
            <p:cNvCxnSpPr/>
            <p:nvPr/>
          </p:nvCxnSpPr>
          <p:spPr>
            <a:xfrm>
              <a:off x="5661378" y="2881591"/>
              <a:ext cx="217710" cy="193623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箭头连接符 69"/>
            <p:cNvCxnSpPr/>
            <p:nvPr/>
          </p:nvCxnSpPr>
          <p:spPr>
            <a:xfrm flipV="1">
              <a:off x="5629863" y="3423811"/>
              <a:ext cx="249225" cy="220427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箭头连接符 73"/>
            <p:cNvCxnSpPr>
              <a:endCxn id="34" idx="1"/>
            </p:cNvCxnSpPr>
            <p:nvPr/>
          </p:nvCxnSpPr>
          <p:spPr>
            <a:xfrm>
              <a:off x="7380111" y="2880179"/>
              <a:ext cx="301321" cy="1412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箭头连接符 76"/>
            <p:cNvCxnSpPr/>
            <p:nvPr/>
          </p:nvCxnSpPr>
          <p:spPr>
            <a:xfrm flipV="1">
              <a:off x="7499238" y="3060151"/>
              <a:ext cx="182194" cy="166666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箭头连接符 77"/>
            <p:cNvCxnSpPr/>
            <p:nvPr/>
          </p:nvCxnSpPr>
          <p:spPr>
            <a:xfrm>
              <a:off x="6717789" y="3253687"/>
              <a:ext cx="269392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箭头连接符 78"/>
            <p:cNvCxnSpPr/>
            <p:nvPr/>
          </p:nvCxnSpPr>
          <p:spPr>
            <a:xfrm>
              <a:off x="8533645" y="2875935"/>
              <a:ext cx="269392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箭头连接符 89"/>
            <p:cNvCxnSpPr/>
            <p:nvPr/>
          </p:nvCxnSpPr>
          <p:spPr>
            <a:xfrm flipV="1">
              <a:off x="477880" y="2437019"/>
              <a:ext cx="251688" cy="192104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箭头连接符 91"/>
            <p:cNvCxnSpPr/>
            <p:nvPr/>
          </p:nvCxnSpPr>
          <p:spPr>
            <a:xfrm flipV="1">
              <a:off x="477880" y="3463447"/>
              <a:ext cx="251688" cy="192104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图片 10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599" y="3255092"/>
              <a:ext cx="279400" cy="203200"/>
            </a:xfrm>
            <a:prstGeom prst="rect">
              <a:avLst/>
            </a:prstGeom>
          </p:spPr>
        </p:pic>
        <p:pic>
          <p:nvPicPr>
            <p:cNvPr id="62" name="图片 61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15" y="2571253"/>
              <a:ext cx="304800" cy="266700"/>
            </a:xfrm>
            <a:prstGeom prst="rect">
              <a:avLst/>
            </a:prstGeom>
          </p:spPr>
        </p:pic>
        <p:pic>
          <p:nvPicPr>
            <p:cNvPr id="17" name="图片 16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15" y="2193807"/>
              <a:ext cx="279400" cy="203200"/>
            </a:xfrm>
            <a:prstGeom prst="rect">
              <a:avLst/>
            </a:prstGeom>
          </p:spPr>
        </p:pic>
        <p:pic>
          <p:nvPicPr>
            <p:cNvPr id="64" name="图片 63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717" y="3644238"/>
              <a:ext cx="304800" cy="266700"/>
            </a:xfrm>
            <a:prstGeom prst="rect">
              <a:avLst/>
            </a:prstGeom>
          </p:spPr>
        </p:pic>
        <p:pic>
          <p:nvPicPr>
            <p:cNvPr id="65" name="图片 64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9702" y="2562749"/>
              <a:ext cx="304800" cy="266700"/>
            </a:xfrm>
            <a:prstGeom prst="rect">
              <a:avLst/>
            </a:prstGeom>
          </p:spPr>
        </p:pic>
        <p:pic>
          <p:nvPicPr>
            <p:cNvPr id="68" name="图片 67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9702" y="3644238"/>
              <a:ext cx="304800" cy="266700"/>
            </a:xfrm>
            <a:prstGeom prst="rect">
              <a:avLst/>
            </a:prstGeom>
          </p:spPr>
        </p:pic>
        <p:pic>
          <p:nvPicPr>
            <p:cNvPr id="69" name="图片 68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3353" y="3644238"/>
              <a:ext cx="304800" cy="266700"/>
            </a:xfrm>
            <a:prstGeom prst="rect">
              <a:avLst/>
            </a:prstGeom>
          </p:spPr>
        </p:pic>
        <p:pic>
          <p:nvPicPr>
            <p:cNvPr id="19" name="图片 18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0070" y="2190280"/>
              <a:ext cx="228600" cy="266700"/>
            </a:xfrm>
            <a:prstGeom prst="rect">
              <a:avLst/>
            </a:prstGeom>
          </p:spPr>
        </p:pic>
        <p:pic>
          <p:nvPicPr>
            <p:cNvPr id="71" name="图片 70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4299" y="2732099"/>
              <a:ext cx="228600" cy="266700"/>
            </a:xfrm>
            <a:prstGeom prst="rect">
              <a:avLst/>
            </a:prstGeom>
          </p:spPr>
        </p:pic>
        <p:pic>
          <p:nvPicPr>
            <p:cNvPr id="23" name="图片 22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0070" y="3242116"/>
              <a:ext cx="228600" cy="266700"/>
            </a:xfrm>
            <a:prstGeom prst="rect">
              <a:avLst/>
            </a:prstGeom>
          </p:spPr>
        </p:pic>
        <p:pic>
          <p:nvPicPr>
            <p:cNvPr id="72" name="图片 71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2010" y="2746829"/>
              <a:ext cx="228600" cy="266700"/>
            </a:xfrm>
            <a:prstGeom prst="rect">
              <a:avLst/>
            </a:prstGeom>
          </p:spPr>
        </p:pic>
        <p:pic>
          <p:nvPicPr>
            <p:cNvPr id="41" name="图片 40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5145" y="3631538"/>
              <a:ext cx="304800" cy="279400"/>
            </a:xfrm>
            <a:prstGeom prst="rect">
              <a:avLst/>
            </a:prstGeom>
          </p:spPr>
        </p:pic>
        <p:pic>
          <p:nvPicPr>
            <p:cNvPr id="44" name="图片 43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6737" y="3320368"/>
              <a:ext cx="215900" cy="279400"/>
            </a:xfrm>
            <a:prstGeom prst="rect">
              <a:avLst/>
            </a:prstGeom>
          </p:spPr>
        </p:pic>
        <p:pic>
          <p:nvPicPr>
            <p:cNvPr id="45" name="图片 44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8308" y="3333068"/>
              <a:ext cx="215900" cy="266700"/>
            </a:xfrm>
            <a:prstGeom prst="rect">
              <a:avLst/>
            </a:prstGeom>
          </p:spPr>
        </p:pic>
        <p:pic>
          <p:nvPicPr>
            <p:cNvPr id="51" name="图片 50" descr="latex-image-1.pd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1045" y="2717303"/>
              <a:ext cx="177800" cy="241300"/>
            </a:xfrm>
            <a:prstGeom prst="rect">
              <a:avLst/>
            </a:prstGeom>
          </p:spPr>
        </p:pic>
        <p:pic>
          <p:nvPicPr>
            <p:cNvPr id="81" name="图片 80" descr="latex-image-1.pd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4697" y="2727632"/>
              <a:ext cx="177800" cy="241300"/>
            </a:xfrm>
            <a:prstGeom prst="rect">
              <a:avLst/>
            </a:prstGeom>
          </p:spPr>
        </p:pic>
        <p:pic>
          <p:nvPicPr>
            <p:cNvPr id="52" name="图片 51" descr="latex-image-1.pd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5590" y="2187331"/>
              <a:ext cx="228600" cy="266700"/>
            </a:xfrm>
            <a:prstGeom prst="rect">
              <a:avLst/>
            </a:prstGeom>
          </p:spPr>
        </p:pic>
        <p:pic>
          <p:nvPicPr>
            <p:cNvPr id="53" name="图片 52" descr="latex-image-1.pd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5590" y="3242116"/>
              <a:ext cx="228600" cy="266700"/>
            </a:xfrm>
            <a:prstGeom prst="rect">
              <a:avLst/>
            </a:prstGeom>
          </p:spPr>
        </p:pic>
        <p:pic>
          <p:nvPicPr>
            <p:cNvPr id="75" name="图片 74" descr="latex-image-1.pdf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3537" y="2704603"/>
              <a:ext cx="1079500" cy="292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093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386" y="1074436"/>
            <a:ext cx="139700" cy="152400"/>
          </a:xfrm>
          <a:prstGeom prst="rect">
            <a:avLst/>
          </a:prstGeom>
        </p:spPr>
      </p:pic>
      <p:cxnSp>
        <p:nvCxnSpPr>
          <p:cNvPr id="43" name="直线箭头连接符 42"/>
          <p:cNvCxnSpPr/>
          <p:nvPr/>
        </p:nvCxnSpPr>
        <p:spPr>
          <a:xfrm>
            <a:off x="3695112" y="1156292"/>
            <a:ext cx="217710" cy="19362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图片 4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942" y="1078680"/>
            <a:ext cx="139700" cy="152400"/>
          </a:xfrm>
          <a:prstGeom prst="rect">
            <a:avLst/>
          </a:prstGeom>
        </p:spPr>
      </p:pic>
      <p:cxnSp>
        <p:nvCxnSpPr>
          <p:cNvPr id="46" name="直线箭头连接符 45"/>
          <p:cNvCxnSpPr/>
          <p:nvPr/>
        </p:nvCxnSpPr>
        <p:spPr>
          <a:xfrm>
            <a:off x="5413845" y="1154880"/>
            <a:ext cx="301321" cy="1412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824743" y="589003"/>
            <a:ext cx="1108093" cy="35843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(Prop.</a:t>
            </a:r>
            <a:r>
              <a:rPr kumimoji="1" lang="zh-CN" altLang="en-US" sz="1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sz="1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kumimoji="1" lang="zh-CN" altLang="en-US" sz="1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sz="1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&amp;</a:t>
            </a:r>
            <a:r>
              <a:rPr kumimoji="1" lang="zh-CN" altLang="en-US" sz="1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sz="1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2)</a:t>
            </a:r>
            <a:endParaRPr kumimoji="1" lang="zh-CN" altLang="en-US" sz="12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533917" y="584155"/>
            <a:ext cx="1108093" cy="35843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(Prop.</a:t>
            </a:r>
            <a:r>
              <a:rPr kumimoji="1" lang="zh-CN" altLang="en-US" sz="1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kumimoji="1" lang="zh-CN" altLang="zh-CN" sz="1200" i="1" dirty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kumimoji="1" lang="zh-CN" altLang="en-US" sz="1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sz="1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&amp;</a:t>
            </a:r>
            <a:r>
              <a:rPr kumimoji="1" lang="zh-CN" altLang="en-US" sz="1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kumimoji="1" lang="zh-CN" altLang="zh-CN" sz="1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4</a:t>
            </a:r>
            <a:r>
              <a:rPr kumimoji="1" lang="en-US" altLang="zh-CN" sz="1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kumimoji="1" lang="zh-CN" altLang="en-US" sz="12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398769" y="589003"/>
            <a:ext cx="1092701" cy="35843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(Prop.</a:t>
            </a:r>
            <a:r>
              <a:rPr kumimoji="1" lang="zh-CN" altLang="en-US" sz="1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kumimoji="1" lang="zh-CN" altLang="zh-CN" sz="1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5</a:t>
            </a:r>
            <a:r>
              <a:rPr kumimoji="1" lang="zh-CN" altLang="en-US" sz="1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sz="1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&amp;</a:t>
            </a:r>
            <a:r>
              <a:rPr kumimoji="1" lang="zh-CN" altLang="en-US" sz="1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kumimoji="1" lang="zh-CN" altLang="zh-CN" sz="1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6</a:t>
            </a:r>
            <a:r>
              <a:rPr kumimoji="1" lang="en-US" altLang="zh-CN" sz="1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kumimoji="1" lang="zh-CN" altLang="en-US" sz="12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92" name="组 91"/>
          <p:cNvGrpSpPr/>
          <p:nvPr/>
        </p:nvGrpSpPr>
        <p:grpSpPr>
          <a:xfrm>
            <a:off x="-1809992" y="2089094"/>
            <a:ext cx="11595832" cy="2313946"/>
            <a:chOff x="-1809992" y="2089094"/>
            <a:chExt cx="11595832" cy="2313946"/>
          </a:xfrm>
        </p:grpSpPr>
        <p:sp>
          <p:nvSpPr>
            <p:cNvPr id="5" name="矩形 4"/>
            <p:cNvSpPr/>
            <p:nvPr/>
          </p:nvSpPr>
          <p:spPr>
            <a:xfrm>
              <a:off x="-1228566" y="2089094"/>
              <a:ext cx="838701" cy="3584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Step</a:t>
              </a:r>
              <a:r>
                <a:rPr kumimoji="1" lang="zh-CN" alt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kumimoji="1" lang="en-US" altLang="zh-CN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  <a:r>
                <a:rPr kumimoji="1" lang="zh-CN" alt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kumimoji="1" lang="en-US" altLang="zh-CN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(a)</a:t>
              </a:r>
              <a:endParaRPr kumimoji="1" lang="zh-CN" altLang="en-US" sz="12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-1228566" y="3127216"/>
              <a:ext cx="838701" cy="3584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Step</a:t>
              </a:r>
              <a:r>
                <a:rPr kumimoji="1" lang="zh-CN" alt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kumimoji="1" lang="en-US" altLang="zh-CN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  <a:r>
                <a:rPr kumimoji="1" lang="zh-CN" alt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kumimoji="1" lang="en-US" altLang="zh-CN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(a)</a:t>
              </a:r>
              <a:endParaRPr kumimoji="1" lang="zh-CN" altLang="en-US" sz="12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pic>
          <p:nvPicPr>
            <p:cNvPr id="7" name="图片 6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2354" y="2193340"/>
              <a:ext cx="177800" cy="165100"/>
            </a:xfrm>
            <a:prstGeom prst="rect">
              <a:avLst/>
            </a:prstGeom>
          </p:spPr>
        </p:pic>
        <p:pic>
          <p:nvPicPr>
            <p:cNvPr id="8" name="图片 7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9778" y="3231462"/>
              <a:ext cx="177800" cy="165100"/>
            </a:xfrm>
            <a:prstGeom prst="rect">
              <a:avLst/>
            </a:prstGeom>
          </p:spPr>
        </p:pic>
        <p:pic>
          <p:nvPicPr>
            <p:cNvPr id="9" name="图片 8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4960" y="2464459"/>
              <a:ext cx="254000" cy="165100"/>
            </a:xfrm>
            <a:prstGeom prst="rect">
              <a:avLst/>
            </a:prstGeom>
          </p:spPr>
        </p:pic>
        <p:pic>
          <p:nvPicPr>
            <p:cNvPr id="10" name="图片 9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2384" y="3508225"/>
              <a:ext cx="254000" cy="165100"/>
            </a:xfrm>
            <a:prstGeom prst="rect">
              <a:avLst/>
            </a:prstGeom>
          </p:spPr>
        </p:pic>
        <p:pic>
          <p:nvPicPr>
            <p:cNvPr id="11" name="图片 10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09992" y="2196875"/>
              <a:ext cx="228600" cy="165100"/>
            </a:xfrm>
            <a:prstGeom prst="rect">
              <a:avLst/>
            </a:prstGeom>
          </p:spPr>
        </p:pic>
        <p:pic>
          <p:nvPicPr>
            <p:cNvPr id="12" name="图片 11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09992" y="3227632"/>
              <a:ext cx="241300" cy="16510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480609" y="2089094"/>
              <a:ext cx="838701" cy="3584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Step</a:t>
              </a:r>
              <a:r>
                <a:rPr kumimoji="1" lang="zh-CN" alt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kumimoji="1" lang="en-US" altLang="zh-CN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  <a:r>
                <a:rPr kumimoji="1" lang="zh-CN" alt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kumimoji="1" lang="en-US" altLang="zh-CN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(b)</a:t>
              </a:r>
              <a:endParaRPr kumimoji="1" lang="zh-CN" altLang="en-US" sz="12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80609" y="3127216"/>
              <a:ext cx="838701" cy="3584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Step</a:t>
              </a:r>
              <a:r>
                <a:rPr kumimoji="1" lang="zh-CN" alt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kumimoji="1" lang="en-US" altLang="zh-CN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  <a:r>
                <a:rPr kumimoji="1" lang="zh-CN" alt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kumimoji="1" lang="en-US" altLang="zh-CN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(b)</a:t>
              </a:r>
              <a:endParaRPr kumimoji="1" lang="zh-CN" altLang="en-US" sz="12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pic>
          <p:nvPicPr>
            <p:cNvPr id="15" name="图片 14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8019" y="2193340"/>
              <a:ext cx="203200" cy="165100"/>
            </a:xfrm>
            <a:prstGeom prst="rect">
              <a:avLst/>
            </a:prstGeom>
          </p:spPr>
        </p:pic>
        <p:pic>
          <p:nvPicPr>
            <p:cNvPr id="16" name="图片 15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1189" y="2703162"/>
              <a:ext cx="177800" cy="165100"/>
            </a:xfrm>
            <a:prstGeom prst="rect">
              <a:avLst/>
            </a:prstGeom>
          </p:spPr>
        </p:pic>
        <p:pic>
          <p:nvPicPr>
            <p:cNvPr id="17" name="图片 16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2319" y="2707855"/>
              <a:ext cx="177800" cy="165100"/>
            </a:xfrm>
            <a:prstGeom prst="rect">
              <a:avLst/>
            </a:prstGeom>
          </p:spPr>
        </p:pic>
        <p:pic>
          <p:nvPicPr>
            <p:cNvPr id="18" name="图片 17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8019" y="3218148"/>
              <a:ext cx="203200" cy="165100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2345461" y="2612627"/>
              <a:ext cx="838701" cy="3584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Step</a:t>
              </a:r>
              <a:r>
                <a:rPr kumimoji="1" lang="zh-CN" alt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kumimoji="1" lang="en-US" altLang="zh-CN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  <a:r>
                <a:rPr kumimoji="1" lang="zh-CN" alt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kumimoji="1" lang="en-US" altLang="zh-CN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(c)</a:t>
              </a:r>
              <a:endParaRPr kumimoji="1" lang="zh-CN" altLang="en-US" sz="12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120593" y="3404380"/>
              <a:ext cx="838701" cy="3584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Step</a:t>
              </a:r>
              <a:r>
                <a:rPr kumimoji="1" lang="zh-CN" alt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kumimoji="1" lang="zh-CN" altLang="zh-CN" sz="12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2</a:t>
              </a:r>
              <a:endParaRPr kumimoji="1" lang="zh-CN" altLang="en-US" sz="12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-389865" y="3317650"/>
              <a:ext cx="269392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/>
            <p:cNvCxnSpPr/>
            <p:nvPr/>
          </p:nvCxnSpPr>
          <p:spPr>
            <a:xfrm>
              <a:off x="-1497958" y="3317650"/>
              <a:ext cx="269392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/>
            <p:cNvCxnSpPr/>
            <p:nvPr/>
          </p:nvCxnSpPr>
          <p:spPr>
            <a:xfrm>
              <a:off x="-1497958" y="2267097"/>
              <a:ext cx="269392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箭头连接符 31"/>
            <p:cNvCxnSpPr/>
            <p:nvPr/>
          </p:nvCxnSpPr>
          <p:spPr>
            <a:xfrm>
              <a:off x="-389865" y="2284716"/>
              <a:ext cx="269392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32"/>
            <p:cNvCxnSpPr/>
            <p:nvPr/>
          </p:nvCxnSpPr>
          <p:spPr>
            <a:xfrm>
              <a:off x="211217" y="2284716"/>
              <a:ext cx="269392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33"/>
            <p:cNvCxnSpPr/>
            <p:nvPr/>
          </p:nvCxnSpPr>
          <p:spPr>
            <a:xfrm flipV="1">
              <a:off x="228921" y="2358440"/>
              <a:ext cx="251688" cy="192104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/>
            <p:cNvCxnSpPr/>
            <p:nvPr/>
          </p:nvCxnSpPr>
          <p:spPr>
            <a:xfrm>
              <a:off x="211217" y="3317650"/>
              <a:ext cx="269392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/>
            <p:cNvCxnSpPr/>
            <p:nvPr/>
          </p:nvCxnSpPr>
          <p:spPr>
            <a:xfrm flipV="1">
              <a:off x="228921" y="3391374"/>
              <a:ext cx="251688" cy="192104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1319310" y="2284716"/>
              <a:ext cx="269392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37"/>
            <p:cNvCxnSpPr/>
            <p:nvPr/>
          </p:nvCxnSpPr>
          <p:spPr>
            <a:xfrm>
              <a:off x="1325726" y="3323677"/>
              <a:ext cx="269392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38"/>
            <p:cNvCxnSpPr/>
            <p:nvPr/>
          </p:nvCxnSpPr>
          <p:spPr>
            <a:xfrm>
              <a:off x="1940199" y="2284716"/>
              <a:ext cx="405262" cy="344843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/>
            <p:nvPr/>
          </p:nvCxnSpPr>
          <p:spPr>
            <a:xfrm flipV="1">
              <a:off x="1940199" y="2947999"/>
              <a:ext cx="405262" cy="375678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40"/>
            <p:cNvCxnSpPr>
              <a:stCxn id="17" idx="3"/>
              <a:endCxn id="19" idx="1"/>
            </p:cNvCxnSpPr>
            <p:nvPr/>
          </p:nvCxnSpPr>
          <p:spPr>
            <a:xfrm>
              <a:off x="1980119" y="2790405"/>
              <a:ext cx="365342" cy="1439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/>
            <p:cNvCxnSpPr/>
            <p:nvPr/>
          </p:nvCxnSpPr>
          <p:spPr>
            <a:xfrm>
              <a:off x="3197635" y="2805135"/>
              <a:ext cx="269392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图片 54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09992" y="2467994"/>
              <a:ext cx="254000" cy="165100"/>
            </a:xfrm>
            <a:prstGeom prst="rect">
              <a:avLst/>
            </a:prstGeom>
          </p:spPr>
        </p:pic>
        <p:cxnSp>
          <p:nvCxnSpPr>
            <p:cNvPr id="56" name="直线箭头连接符 55"/>
            <p:cNvCxnSpPr/>
            <p:nvPr/>
          </p:nvCxnSpPr>
          <p:spPr>
            <a:xfrm flipV="1">
              <a:off x="-1476111" y="2361975"/>
              <a:ext cx="251688" cy="192104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图片 56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09992" y="3494422"/>
              <a:ext cx="254000" cy="165100"/>
            </a:xfrm>
            <a:prstGeom prst="rect">
              <a:avLst/>
            </a:prstGeom>
          </p:spPr>
        </p:pic>
        <p:cxnSp>
          <p:nvCxnSpPr>
            <p:cNvPr id="58" name="直线箭头连接符 57"/>
            <p:cNvCxnSpPr/>
            <p:nvPr/>
          </p:nvCxnSpPr>
          <p:spPr>
            <a:xfrm flipV="1">
              <a:off x="-1476111" y="3388403"/>
              <a:ext cx="251688" cy="192104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图片 59" descr="latex-image-1.pd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4482" y="2820999"/>
              <a:ext cx="2146300" cy="254000"/>
            </a:xfrm>
            <a:prstGeom prst="rect">
              <a:avLst/>
            </a:prstGeom>
          </p:spPr>
        </p:pic>
        <p:cxnSp>
          <p:nvCxnSpPr>
            <p:cNvPr id="61" name="直线箭头连接符 60"/>
            <p:cNvCxnSpPr>
              <a:endCxn id="21" idx="0"/>
            </p:cNvCxnSpPr>
            <p:nvPr/>
          </p:nvCxnSpPr>
          <p:spPr>
            <a:xfrm>
              <a:off x="4539944" y="3128654"/>
              <a:ext cx="0" cy="275726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图片 63" descr="latex-image-1.pd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4482" y="2493878"/>
              <a:ext cx="1536700" cy="241300"/>
            </a:xfrm>
            <a:prstGeom prst="rect">
              <a:avLst/>
            </a:prstGeom>
          </p:spPr>
        </p:pic>
        <p:pic>
          <p:nvPicPr>
            <p:cNvPr id="66" name="图片 65" descr="latex-image-1.pd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4358" y="4097141"/>
              <a:ext cx="2692400" cy="254000"/>
            </a:xfrm>
            <a:prstGeom prst="rect">
              <a:avLst/>
            </a:prstGeom>
          </p:spPr>
        </p:pic>
        <p:cxnSp>
          <p:nvCxnSpPr>
            <p:cNvPr id="67" name="直线箭头连接符 66"/>
            <p:cNvCxnSpPr/>
            <p:nvPr/>
          </p:nvCxnSpPr>
          <p:spPr>
            <a:xfrm>
              <a:off x="4539944" y="3762813"/>
              <a:ext cx="0" cy="275726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6286595" y="3391374"/>
              <a:ext cx="838701" cy="3584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Step</a:t>
              </a:r>
              <a:r>
                <a:rPr kumimoji="1" lang="zh-CN" alt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kumimoji="1" lang="zh-CN" altLang="zh-CN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</a:t>
              </a:r>
              <a:endParaRPr kumimoji="1" lang="zh-CN" altLang="en-US" sz="12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pic>
          <p:nvPicPr>
            <p:cNvPr id="69" name="图片 68" descr="latex-image-1.pdf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3782" y="3492480"/>
              <a:ext cx="254000" cy="165100"/>
            </a:xfrm>
            <a:prstGeom prst="rect">
              <a:avLst/>
            </a:prstGeom>
          </p:spPr>
        </p:pic>
        <p:cxnSp>
          <p:nvCxnSpPr>
            <p:cNvPr id="70" name="直线箭头连接符 69"/>
            <p:cNvCxnSpPr/>
            <p:nvPr/>
          </p:nvCxnSpPr>
          <p:spPr>
            <a:xfrm flipV="1">
              <a:off x="6036758" y="3747477"/>
              <a:ext cx="249682" cy="291062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72"/>
            <p:cNvCxnSpPr/>
            <p:nvPr/>
          </p:nvCxnSpPr>
          <p:spPr>
            <a:xfrm>
              <a:off x="5981950" y="3580507"/>
              <a:ext cx="322039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图片 73" descr="latex-image-1.pdf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5522" y="3444543"/>
              <a:ext cx="952500" cy="241300"/>
            </a:xfrm>
            <a:prstGeom prst="rect">
              <a:avLst/>
            </a:prstGeom>
          </p:spPr>
        </p:pic>
        <p:cxnSp>
          <p:nvCxnSpPr>
            <p:cNvPr id="75" name="直线箭头连接符 74"/>
            <p:cNvCxnSpPr/>
            <p:nvPr/>
          </p:nvCxnSpPr>
          <p:spPr>
            <a:xfrm>
              <a:off x="7125296" y="3580507"/>
              <a:ext cx="269392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图片 75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4315" y="2992449"/>
              <a:ext cx="254000" cy="165100"/>
            </a:xfrm>
            <a:prstGeom prst="rect">
              <a:avLst/>
            </a:prstGeom>
          </p:spPr>
        </p:pic>
        <p:cxnSp>
          <p:nvCxnSpPr>
            <p:cNvPr id="77" name="直线箭头连接符 76"/>
            <p:cNvCxnSpPr/>
            <p:nvPr/>
          </p:nvCxnSpPr>
          <p:spPr>
            <a:xfrm>
              <a:off x="8095620" y="3067702"/>
              <a:ext cx="706206" cy="315546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77"/>
            <p:cNvSpPr/>
            <p:nvPr/>
          </p:nvSpPr>
          <p:spPr>
            <a:xfrm>
              <a:off x="8801826" y="3410153"/>
              <a:ext cx="838701" cy="3584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Step</a:t>
              </a:r>
              <a:r>
                <a:rPr kumimoji="1" lang="zh-CN" alt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kumimoji="1" lang="zh-CN" altLang="zh-CN" sz="12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4</a:t>
              </a:r>
              <a:endParaRPr kumimoji="1" lang="zh-CN" altLang="en-US" sz="12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80" name="直线箭头连接符 79"/>
            <p:cNvCxnSpPr/>
            <p:nvPr/>
          </p:nvCxnSpPr>
          <p:spPr>
            <a:xfrm>
              <a:off x="8532434" y="3583478"/>
              <a:ext cx="269392" cy="5274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 flipV="1">
              <a:off x="6114815" y="3768586"/>
              <a:ext cx="2687011" cy="443462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3" name="图片 82" descr="latex-image-1.pdf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1826" y="4053639"/>
              <a:ext cx="965200" cy="241300"/>
            </a:xfrm>
            <a:prstGeom prst="rect">
              <a:avLst/>
            </a:prstGeom>
          </p:spPr>
        </p:pic>
        <p:cxnSp>
          <p:nvCxnSpPr>
            <p:cNvPr id="86" name="直线箭头连接符 85"/>
            <p:cNvCxnSpPr/>
            <p:nvPr/>
          </p:nvCxnSpPr>
          <p:spPr>
            <a:xfrm>
              <a:off x="9217307" y="3777350"/>
              <a:ext cx="0" cy="275726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 86"/>
            <p:cNvSpPr/>
            <p:nvPr/>
          </p:nvSpPr>
          <p:spPr>
            <a:xfrm>
              <a:off x="5039081" y="4044607"/>
              <a:ext cx="997677" cy="358433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7410345" y="3371370"/>
              <a:ext cx="997677" cy="358433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8788163" y="4040599"/>
              <a:ext cx="997677" cy="358433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63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2984</TotalTime>
  <Words>179</Words>
  <Application>Microsoft Macintosh PowerPoint</Application>
  <PresentationFormat>全屏显示(4:3)</PresentationFormat>
  <Paragraphs>26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Qingqing Huang</dc:creator>
  <cp:lastModifiedBy>Qingqing Huang</cp:lastModifiedBy>
  <cp:revision>14</cp:revision>
  <dcterms:created xsi:type="dcterms:W3CDTF">2014-11-02T22:03:53Z</dcterms:created>
  <dcterms:modified xsi:type="dcterms:W3CDTF">2014-12-08T16:14:08Z</dcterms:modified>
</cp:coreProperties>
</file>